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BDB11-2610-44E1-8C20-C67C80124615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B11D3-00FA-4BBC-83F1-7E2147E31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5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FEB962-7BB3-41CA-9C00-84D2F731E6E3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099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527E21-0AB3-4843-A4B8-472EAAB0FC45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229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AC785C-7679-44AE-A518-44C6D1612ED8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100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357174-9ED2-4521-AAD7-8C18B39DF6BD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930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A299F0-A9F6-4517-A732-61169D5F3CE2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50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4A04AF-E21E-477C-9E3C-7EEA3D5F769F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691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578898-E4E4-4EAD-89F2-729544BADF0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582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99567A-4818-4792-8946-0FD7488E711F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689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D6C7B4-9F4A-471A-B0D7-93EE080229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947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910626-7074-4E33-9D86-93FD854C384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577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DAAA06-A602-4ECA-ABD9-866CF2028D03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538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68301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320801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521885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215178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746251" y="4867275"/>
            <a:ext cx="855133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454151" y="5500689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2218267" y="5788025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1" name="Овал 20"/>
          <p:cNvSpPr/>
          <p:nvPr/>
        </p:nvSpPr>
        <p:spPr>
          <a:xfrm>
            <a:off x="2540001" y="4495801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617" y="1111250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A9718-A76F-40FF-AB2B-FCDA9611FBFE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7447"/>
            <a:ext cx="3657600" cy="5122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417" y="4929189"/>
            <a:ext cx="812800" cy="5175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9C908B-EFDE-4565-9ACE-D68ED3E208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6715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2632B-5FBF-4E62-9163-90893C122203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D2F1C-D9A2-4C0E-9ACC-71C41D4E09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511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B0F20-FD2D-4FE6-8A29-A0C99B38CD79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7EA4C-A626-41A8-845B-FB1E77BA39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096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46B840A-01F1-456F-96D5-63F995B7C328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524A89-7A11-4131-BCCD-C43906849B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89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68301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320801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521885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765300" y="4867275"/>
            <a:ext cx="857251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454151" y="5500689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2218267" y="5791200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2506134" y="4479926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12130617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1500" y="1106488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2F0AD-2ADB-42C3-82CE-CED317DA0023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4272"/>
            <a:ext cx="3657600" cy="5122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6467" y="4929189"/>
            <a:ext cx="812800" cy="5175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D63819-2BA4-47F7-AAD7-72467A6E04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4381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5ED9A-A42D-49A2-9BCD-270FC638F4D0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BA875-3D59-46DE-9339-CFA686838D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27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9158B-4EBA-4471-8115-4DD93B8A0BA8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D92F0-A35B-4F85-962D-FE8996898D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057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6BD4F4-C31E-4DE6-BD72-8C51F22230E2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84179F-F29C-4785-9DE1-B86318342F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044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B642-C245-4B7D-874F-AE7BEB26583B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36D24-D425-4496-BEC2-5A0CC82998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270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8" name="Прямая соединительная линия 1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Прямая соединительная линия 2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11" name="Овал 10"/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B5F8227-0D44-46B0-97CE-D3B27EB8C63A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046AD2-6200-46C5-9ACE-A708DF2766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322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Прямая соединительная линия 19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23"/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04CDA23-C78D-4026-A566-37D40F50827D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0848AA-D2A4-4F01-8F48-E022CF80E8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718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99568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3954" y="1017853"/>
            <a:ext cx="2011362" cy="512233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3EAB58-CA9C-4A53-935A-3D7A0BF23351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12" name="Овал 11"/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AF7881-EFCF-4836-8A26-8531B688B5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221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Презентация по теме:</a:t>
            </a:r>
            <a:br>
              <a:rPr lang="ru-RU" dirty="0" smtClean="0"/>
            </a:br>
            <a:r>
              <a:rPr lang="ru-RU" dirty="0" smtClean="0"/>
              <a:t>«Постановка звука </a:t>
            </a:r>
            <a:r>
              <a:rPr lang="en-US" dirty="0"/>
              <a:t>[</a:t>
            </a:r>
            <a:r>
              <a:rPr lang="ru-RU" dirty="0" smtClean="0"/>
              <a:t>Р</a:t>
            </a:r>
            <a:r>
              <a:rPr lang="en-US" dirty="0"/>
              <a:t>]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-15875"/>
            <a:ext cx="4178300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0"/>
            <a:ext cx="3313112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04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Объект 2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78" y="1"/>
            <a:ext cx="8778759" cy="6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85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7467600" cy="908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Чистоговорки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981200" y="1125539"/>
            <a:ext cx="7467600" cy="534828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err="1"/>
              <a:t>Ри-ри-ри</a:t>
            </a:r>
            <a:r>
              <a:rPr lang="ru-RU" dirty="0"/>
              <a:t>: на ветки снегири.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/>
              <a:t>Ре-ре-ре: лето на дворе.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err="1"/>
              <a:t>Рю-рю-рю</a:t>
            </a:r>
            <a:r>
              <a:rPr lang="ru-RU" dirty="0"/>
              <a:t>: маме говорю.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dirty="0"/>
              <a:t> 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565401"/>
            <a:ext cx="8351838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59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036050" cy="6858000"/>
          </a:xfrm>
        </p:spPr>
      </p:pic>
    </p:spTree>
    <p:extLst>
      <p:ext uri="{BB962C8B-B14F-4D97-AF65-F5344CB8AC3E}">
        <p14:creationId xmlns:p14="http://schemas.microsoft.com/office/powerpoint/2010/main" val="313398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175" y="0"/>
            <a:ext cx="9005191" cy="688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80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33376"/>
            <a:ext cx="7467600" cy="10842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	</a:t>
            </a:r>
            <a:r>
              <a:rPr lang="ru-RU" dirty="0" smtClean="0"/>
              <a:t>							</a:t>
            </a:r>
            <a:br>
              <a:rPr lang="ru-RU" dirty="0" smtClean="0"/>
            </a:br>
            <a:r>
              <a:rPr lang="ru-RU" sz="1800" b="1" dirty="0">
                <a:solidFill>
                  <a:srgbClr val="FF0000"/>
                </a:solidFill>
              </a:rPr>
              <a:t>Улыбается щенок, 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Зубки напоказ.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Я бы точно так же смог,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Вот, смотри. Сейчас.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 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343025"/>
            <a:ext cx="3313113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476250"/>
            <a:ext cx="30241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5527676" y="3305175"/>
            <a:ext cx="34512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>
                <a:solidFill>
                  <a:prstClr val="black"/>
                </a:solidFill>
                <a:cs typeface="Arial" panose="020B0604020202020204" pitchFamily="34" charset="0"/>
              </a:rPr>
              <a:t> Учимся делать упражнение, которое логопеды называют </a:t>
            </a:r>
            <a:r>
              <a:rPr lang="ru-RU" altLang="ru-RU" sz="1800" b="1">
                <a:solidFill>
                  <a:prstClr val="black"/>
                </a:solidFill>
                <a:cs typeface="Arial" panose="020B0604020202020204" pitchFamily="34" charset="0"/>
              </a:rPr>
              <a:t>«Улыбка».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>
                <a:solidFill>
                  <a:prstClr val="black"/>
                </a:solidFill>
                <a:cs typeface="Arial" panose="020B0604020202020204" pitchFamily="34" charset="0"/>
              </a:rPr>
              <a:t>   Широко разводим уголки губ, обнажив сжатые зубы. Возвращаем губы в спокойное положение. Даем ребенку время для отдыха и расслабления. Предлагаем сглотнуть слюну. Повторяем упражнение 3—4 раза.</a:t>
            </a:r>
          </a:p>
        </p:txBody>
      </p:sp>
    </p:spTree>
    <p:extLst>
      <p:ext uri="{BB962C8B-B14F-4D97-AF65-F5344CB8AC3E}">
        <p14:creationId xmlns:p14="http://schemas.microsoft.com/office/powerpoint/2010/main" val="19189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B050"/>
                </a:solidFill>
              </a:rPr>
              <a:t>Хоботок слоненок тянет,</a:t>
            </a:r>
            <a:br>
              <a:rPr lang="ru-RU" sz="2000" b="1" dirty="0">
                <a:solidFill>
                  <a:srgbClr val="00B050"/>
                </a:solidFill>
              </a:rPr>
            </a:br>
            <a:r>
              <a:rPr lang="ru-RU" sz="2000" b="1" dirty="0">
                <a:solidFill>
                  <a:srgbClr val="00B050"/>
                </a:solidFill>
              </a:rPr>
              <a:t>Он вот-вот банан достанет.</a:t>
            </a:r>
            <a:br>
              <a:rPr lang="ru-RU" sz="2000" b="1" dirty="0">
                <a:solidFill>
                  <a:srgbClr val="00B050"/>
                </a:solidFill>
              </a:rPr>
            </a:br>
            <a:r>
              <a:rPr lang="ru-RU" sz="2000" b="1" dirty="0">
                <a:solidFill>
                  <a:srgbClr val="00B050"/>
                </a:solidFill>
              </a:rPr>
              <a:t>Губки в трубочку сложи</a:t>
            </a:r>
            <a:br>
              <a:rPr lang="ru-RU" sz="2000" b="1" dirty="0">
                <a:solidFill>
                  <a:srgbClr val="00B050"/>
                </a:solidFill>
              </a:rPr>
            </a:br>
            <a:r>
              <a:rPr lang="ru-RU" sz="2000" b="1" dirty="0">
                <a:solidFill>
                  <a:srgbClr val="00B050"/>
                </a:solidFill>
              </a:rPr>
              <a:t>И слоненку покажи</a:t>
            </a:r>
            <a:r>
              <a:rPr lang="ru-RU" sz="2000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3775"/>
            <a:ext cx="74676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557338"/>
            <a:ext cx="396081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177800"/>
            <a:ext cx="344805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Прямоугольник 3"/>
          <p:cNvSpPr>
            <a:spLocks noChangeArrowheads="1"/>
          </p:cNvSpPr>
          <p:nvPr/>
        </p:nvSpPr>
        <p:spPr bwMode="auto">
          <a:xfrm rot="10800000" flipV="1">
            <a:off x="6096000" y="3284539"/>
            <a:ext cx="37274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>
                <a:solidFill>
                  <a:prstClr val="black"/>
                </a:solidFill>
                <a:cs typeface="Arial" panose="020B0604020202020204" pitchFamily="34" charset="0"/>
              </a:rPr>
              <a:t>Учимся делать упражнение </a:t>
            </a:r>
            <a:r>
              <a:rPr lang="ru-RU" altLang="ru-RU" sz="1800" b="1">
                <a:solidFill>
                  <a:prstClr val="black"/>
                </a:solidFill>
                <a:cs typeface="Arial" panose="020B0604020202020204" pitchFamily="34" charset="0"/>
              </a:rPr>
              <a:t>«Хоботок».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>
                <a:solidFill>
                  <a:prstClr val="black"/>
                </a:solidFill>
                <a:cs typeface="Arial" panose="020B0604020202020204" pitchFamily="34" charset="0"/>
              </a:rPr>
              <a:t>Вытягиваем губы вперед, как для поцелуя, держим в таком положении 3—5 секунд. Возвращаем губы в спокойное положение. Даем ребенку время для отдыха и расслабления. Предлагаем сглотнуть слюну. Повторяем упражнение 3—4 раза.</a:t>
            </a:r>
          </a:p>
        </p:txBody>
      </p:sp>
    </p:spTree>
    <p:extLst>
      <p:ext uri="{BB962C8B-B14F-4D97-AF65-F5344CB8AC3E}">
        <p14:creationId xmlns:p14="http://schemas.microsoft.com/office/powerpoint/2010/main" val="290198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15888"/>
            <a:ext cx="5329237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32625" y="85726"/>
            <a:ext cx="3240088" cy="2335213"/>
          </a:xfrm>
        </p:spPr>
      </p:pic>
    </p:spTree>
    <p:extLst>
      <p:ext uri="{BB962C8B-B14F-4D97-AF65-F5344CB8AC3E}">
        <p14:creationId xmlns:p14="http://schemas.microsoft.com/office/powerpoint/2010/main" val="396589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16725" y="115889"/>
            <a:ext cx="3240088" cy="4816475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dirty="0"/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«Настроение».</a:t>
            </a:r>
          </a:p>
          <a:p>
            <a:pPr eaLnBrk="1" hangingPunct="1">
              <a:defRPr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Цель. Вырабатывать подвижность губ.</a:t>
            </a:r>
          </a:p>
          <a:p>
            <a:pPr eaLnBrk="1" hangingPunct="1">
              <a:defRPr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Губы растянуты в улыбке, зубы за­борчиком (хорошее настроение). Затем губы складываются трубочкой, зубы в прежнем положении. Мимика помогает ребенку принять рассерженный вид. Выполнять 5 раз (в конце обязательно улыбнуться).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15889"/>
            <a:ext cx="4822825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3429000"/>
            <a:ext cx="3600450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85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251950" cy="6858000"/>
          </a:xfrm>
        </p:spPr>
      </p:pic>
    </p:spTree>
    <p:extLst>
      <p:ext uri="{BB962C8B-B14F-4D97-AF65-F5344CB8AC3E}">
        <p14:creationId xmlns:p14="http://schemas.microsoft.com/office/powerpoint/2010/main" val="215406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0"/>
            <a:ext cx="8569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26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 слогах  и словах</a:t>
            </a:r>
            <a:endParaRPr lang="ru-RU" dirty="0"/>
          </a:p>
        </p:txBody>
      </p:sp>
      <p:sp>
        <p:nvSpPr>
          <p:cNvPr id="48131" name="Объект 2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РА: рано, радио, рак, рама, работа, растёт, растение, ракита, рана;</a:t>
            </a:r>
            <a:endParaRPr lang="ru-RU" altLang="ru-RU" smtClean="0"/>
          </a:p>
          <a:p>
            <a:pPr eaLnBrk="1" hangingPunct="1"/>
            <a:r>
              <a:rPr lang="ru-RU" altLang="ru-RU" i="1" smtClean="0"/>
              <a:t>РО: роль, робот, ролик, роза, ровно, Рома;</a:t>
            </a:r>
            <a:endParaRPr lang="ru-RU" altLang="ru-RU" smtClean="0"/>
          </a:p>
          <a:p>
            <a:pPr eaLnBrk="1" hangingPunct="1"/>
            <a:r>
              <a:rPr lang="ru-RU" altLang="ru-RU" i="1" smtClean="0"/>
              <a:t>РУ: руль, рука, ружьё, рубль, рубить, рубашка, ручка;</a:t>
            </a:r>
            <a:endParaRPr lang="ru-RU" altLang="ru-RU" smtClean="0"/>
          </a:p>
          <a:p>
            <a:pPr eaLnBrk="1" hangingPunct="1"/>
            <a:r>
              <a:rPr lang="ru-RU" altLang="ru-RU" i="1" smtClean="0"/>
              <a:t>РЫ: рыба, рынок, рыжик, рыжий, рысь и т.д.</a:t>
            </a:r>
            <a:endParaRPr lang="ru-RU" altLang="ru-RU" smtClean="0"/>
          </a:p>
          <a:p>
            <a:pPr eaLnBrk="1" hangingPunct="1"/>
            <a:r>
              <a:rPr lang="ru-RU" altLang="ru-RU" smtClean="0"/>
              <a:t>Затем, - в середине: </a:t>
            </a:r>
            <a:r>
              <a:rPr lang="ru-RU" altLang="ru-RU" i="1" smtClean="0"/>
              <a:t>король, ворота, ворона, корыто</a:t>
            </a:r>
            <a:r>
              <a:rPr lang="ru-RU" altLang="ru-RU" smtClean="0"/>
              <a:t> и проч.</a:t>
            </a:r>
          </a:p>
          <a:p>
            <a:pPr eaLnBrk="1" hangingPunct="1"/>
            <a:r>
              <a:rPr lang="ru-RU" altLang="ru-RU" smtClean="0"/>
              <a:t>И, наконец, в конце слов: </a:t>
            </a:r>
            <a:r>
              <a:rPr lang="ru-RU" altLang="ru-RU" i="1" smtClean="0"/>
              <a:t>ветер, свитер, спор, бор, шнур</a:t>
            </a:r>
            <a:r>
              <a:rPr lang="ru-RU" altLang="ru-RU" smtClean="0"/>
              <a:t> и т. д. и т.п.</a:t>
            </a:r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4358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247</Words>
  <Application>Microsoft Office PowerPoint</Application>
  <PresentationFormat>Широкоэкранный</PresentationFormat>
  <Paragraphs>34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Schoolbook</vt:lpstr>
      <vt:lpstr>Wingdings</vt:lpstr>
      <vt:lpstr>Wingdings 2</vt:lpstr>
      <vt:lpstr>Эркер</vt:lpstr>
      <vt:lpstr>Презентация по теме: «Постановка звука [Р]»</vt:lpstr>
      <vt:lpstr>Презентация PowerPoint</vt:lpstr>
      <vt:lpstr>            Улыбается щенок,  Зубки напоказ. Я бы точно так же смог, Вот, смотри. Сейчас.  </vt:lpstr>
      <vt:lpstr>Хоботок слоненок тянет, Он вот-вот банан достанет. Губки в трубочку сложи И слоненку покажи.</vt:lpstr>
      <vt:lpstr>Презентация PowerPoint</vt:lpstr>
      <vt:lpstr>Презентация PowerPoint</vt:lpstr>
      <vt:lpstr>Презентация PowerPoint</vt:lpstr>
      <vt:lpstr>Презентация PowerPoint</vt:lpstr>
      <vt:lpstr>В слогах  и словах</vt:lpstr>
      <vt:lpstr>Презентация PowerPoint</vt:lpstr>
      <vt:lpstr>Чистоговорки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теме: «Постановка звука [Р]»</dc:title>
  <dc:creator>Лена</dc:creator>
  <cp:lastModifiedBy>Лена</cp:lastModifiedBy>
  <cp:revision>1</cp:revision>
  <dcterms:created xsi:type="dcterms:W3CDTF">2017-12-18T20:00:27Z</dcterms:created>
  <dcterms:modified xsi:type="dcterms:W3CDTF">2017-12-18T20:08:23Z</dcterms:modified>
</cp:coreProperties>
</file>