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0" r:id="rId3"/>
    <p:sldId id="262" r:id="rId4"/>
    <p:sldId id="264" r:id="rId5"/>
    <p:sldId id="259" r:id="rId6"/>
    <p:sldId id="265" r:id="rId7"/>
    <p:sldId id="263" r:id="rId8"/>
    <p:sldId id="267" r:id="rId9"/>
    <p:sldId id="268" r:id="rId10"/>
    <p:sldId id="269" r:id="rId11"/>
    <p:sldId id="270" r:id="rId12"/>
    <p:sldId id="271" r:id="rId13"/>
    <p:sldId id="273" r:id="rId14"/>
    <p:sldId id="274" r:id="rId15"/>
    <p:sldId id="275" r:id="rId16"/>
    <p:sldId id="277" r:id="rId17"/>
    <p:sldId id="276" r:id="rId18"/>
  </p:sldIdLst>
  <p:sldSz cx="9144000" cy="6858000" type="screen4x3"/>
  <p:notesSz cx="6858000" cy="9144000"/>
  <p:embeddedFontLst>
    <p:embeddedFont>
      <p:font typeface="Rubius" panose="020B0604020202020204" charset="0"/>
      <p:regular r:id="rId19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C42A26"/>
    <a:srgbClr val="006600"/>
    <a:srgbClr val="B45608"/>
    <a:srgbClr val="99FF33"/>
    <a:srgbClr val="339933"/>
    <a:srgbClr val="B05408"/>
    <a:srgbClr val="CC0066"/>
    <a:srgbClr val="A423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69D3C-310B-45DD-BE46-DBCF7CE0658D}" type="datetimeFigureOut">
              <a:rPr lang="ru-RU"/>
              <a:pPr>
                <a:defRPr/>
              </a:pPr>
              <a:t>07.01.2018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97372-D7B2-4B80-93E7-1F8290738A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B9646-319F-4D94-BB7D-96A13D34E143}" type="datetimeFigureOut">
              <a:rPr lang="ru-RU"/>
              <a:pPr>
                <a:defRPr/>
              </a:pPr>
              <a:t>07.01.2018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DF832-1E2D-47B8-A216-39A763F3D9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11D77-5725-4C62-95FE-B30B7387AF66}" type="datetimeFigureOut">
              <a:rPr lang="ru-RU"/>
              <a:pPr>
                <a:defRPr/>
              </a:pPr>
              <a:t>07.01.2018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9A2AA-6F06-4146-9342-D295B570F0B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38FC2-3AEF-4208-8F09-6DA749BB2F56}" type="datetimeFigureOut">
              <a:rPr lang="ru-RU"/>
              <a:pPr>
                <a:defRPr/>
              </a:pPr>
              <a:t>07.01.2018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B2A1D-8D9D-4E48-8BE7-747DFCE1444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DCF8B-56C7-4027-866E-4D033E9E8939}" type="datetimeFigureOut">
              <a:rPr lang="ru-RU"/>
              <a:pPr>
                <a:defRPr/>
              </a:pPr>
              <a:t>07.01.2018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C3D20-55DC-444D-8720-77AE5FB4AC3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4AB8A-4363-4FB2-A36E-F75B139174B2}" type="datetimeFigureOut">
              <a:rPr lang="ru-RU"/>
              <a:pPr>
                <a:defRPr/>
              </a:pPr>
              <a:t>07.01.2018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AEA34-AEC1-40C7-9744-2B459938877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6113B-A19F-4120-950A-200D3E04A645}" type="datetimeFigureOut">
              <a:rPr lang="ru-RU"/>
              <a:pPr>
                <a:defRPr/>
              </a:pPr>
              <a:t>07.01.2018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16AB7-8A2F-4FF5-8AF4-6A7532A516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13715-F051-406B-93A8-3720A2BA3E8A}" type="datetimeFigureOut">
              <a:rPr lang="ru-RU"/>
              <a:pPr>
                <a:defRPr/>
              </a:pPr>
              <a:t>07.01.2018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14EDA-DA40-4FED-8ED7-12F4BB8D83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B9462-A6AD-4340-88DC-C6A553EA2DD7}" type="datetimeFigureOut">
              <a:rPr lang="ru-RU"/>
              <a:pPr>
                <a:defRPr/>
              </a:pPr>
              <a:t>07.01.2018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22151-B976-4671-923B-42EFDB9B18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7F11B-921C-40BE-BB74-4F20F99F5A04}" type="datetimeFigureOut">
              <a:rPr lang="ru-RU"/>
              <a:pPr>
                <a:defRPr/>
              </a:pPr>
              <a:t>07.01.2018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B7430-F597-4F57-917D-7948F332514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4400B-D94E-45A3-8BBA-9CB5C3763AEA}" type="datetimeFigureOut">
              <a:rPr lang="ru-RU"/>
              <a:pPr>
                <a:defRPr/>
              </a:pPr>
              <a:t>07.01.2018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6376C-BDE4-464A-BB3C-70BD7EAF76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67A881-3FA0-4FD9-96A8-D61785AD87B4}" type="datetimeFigureOut">
              <a:rPr lang="ru-RU"/>
              <a:pPr>
                <a:defRPr/>
              </a:pPr>
              <a:t>07.01.2018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5261450-22C8-4D02-9772-1CB769F598A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2581747"/>
            <a:ext cx="6336704" cy="1423317"/>
          </a:xfrm>
        </p:spPr>
        <p:txBody>
          <a:bodyPr rtlCol="0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ln w="6350">
                  <a:solidFill>
                    <a:srgbClr val="006600"/>
                  </a:solidFill>
                </a:ln>
                <a:blipFill dpi="0" rotWithShape="1">
                  <a:blip r:embed="rId2"/>
                  <a:srcRect/>
                  <a:tile tx="0" ty="0" sx="65000" sy="65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«В какие игрушки играли наши предки?»</a:t>
            </a:r>
            <a:endParaRPr lang="ru-RU" sz="3600" b="1" dirty="0">
              <a:ln w="6350">
                <a:solidFill>
                  <a:srgbClr val="0066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7228" y="1196751"/>
            <a:ext cx="5928333" cy="138499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>
            <a:spAutoFit/>
            <a:scene3d>
              <a:camera prst="obliqueTopLef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bius" charset="0"/>
              </a:rPr>
              <a:t>Исследовательская работа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ubius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bius" charset="0"/>
              </a:rPr>
              <a:t>Тема: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08104" y="4149080"/>
            <a:ext cx="2736304" cy="160043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339933"/>
                </a:solidFill>
                <a:latin typeface="+mn-lt"/>
              </a:rPr>
              <a:t>Выполнила: Иволгина Лера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339933"/>
                </a:solidFill>
                <a:latin typeface="+mn-lt"/>
              </a:rPr>
              <a:t>воспитанница МАДОУ «Промышленновский детский сад «Сказка»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339933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339933"/>
                </a:solidFill>
                <a:latin typeface="+mn-lt"/>
              </a:rPr>
              <a:t>Руководитель: Краснова </a:t>
            </a:r>
            <a:r>
              <a:rPr lang="ru-RU" sz="1400" b="1" dirty="0" smtClean="0">
                <a:solidFill>
                  <a:srgbClr val="339933"/>
                </a:solidFill>
                <a:latin typeface="+mn-lt"/>
              </a:rPr>
              <a:t>Анастасия Владимировна.</a:t>
            </a:r>
            <a:r>
              <a:rPr lang="ru-RU" sz="1400" dirty="0" smtClean="0">
                <a:latin typeface="+mn-lt"/>
              </a:rPr>
              <a:t> </a:t>
            </a:r>
            <a:endParaRPr lang="ru-RU" sz="14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43175" y="5965825"/>
            <a:ext cx="41052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B054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Промышленная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bius" charset="0"/>
              </a:rPr>
              <a:t>Игровые куклы</a:t>
            </a:r>
            <a:endParaRPr lang="ru-RU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ubius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56794" y="3936635"/>
            <a:ext cx="1718319" cy="2291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660232" y="1050951"/>
            <a:ext cx="1860371" cy="2480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887241" y="1130560"/>
            <a:ext cx="1387872" cy="2321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6300192" y="4016004"/>
            <a:ext cx="2055490" cy="2061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3131840" y="1224279"/>
            <a:ext cx="2750623" cy="2393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2700338" y="4016375"/>
            <a:ext cx="3455987" cy="2030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Русская тряпичная куколка простая.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Славила Россию игрушка удалая.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Бодрая, веселая, немного озорная,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 по нраву русская, значит нам родная.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5663" y="3452813"/>
            <a:ext cx="1514475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Сударушка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35363" y="3592513"/>
            <a:ext cx="1944687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Перевертыш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8313" y="6176963"/>
            <a:ext cx="19018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Кукла на ложке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59563" y="3592513"/>
            <a:ext cx="18605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Стригушка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0788" y="6094413"/>
            <a:ext cx="20542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Малышок - голышок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8888" y="476250"/>
            <a:ext cx="669766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bius" charset="0"/>
              </a:rPr>
              <a:t>Глиняные Игрушки</a:t>
            </a:r>
          </a:p>
        </p:txBody>
      </p:sp>
      <p:pic>
        <p:nvPicPr>
          <p:cNvPr id="10242" name="Picture 2" descr="C:\Users\КИРИЛЛ\Desktop\игрушки инаших предков\e8e42368a57f4f8c81db14a267880b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775" y="1290638"/>
            <a:ext cx="3595688" cy="223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7888" y="1257300"/>
            <a:ext cx="3625850" cy="2271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44" name="Picture 4" descr="C:\Users\КИРИЛЛ\Desktop\игрушки инаших предков\2RIAN_00841816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9838" y="3983038"/>
            <a:ext cx="3017837" cy="2033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775" y="3973513"/>
            <a:ext cx="3565525" cy="2043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116013" y="3568700"/>
            <a:ext cx="2808287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Дымковская игрушка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59338" y="3644900"/>
            <a:ext cx="3313112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Филимоновская игрушка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9975" y="6016625"/>
            <a:ext cx="460851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Каргопольская игрушка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450" y="549275"/>
            <a:ext cx="64801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bius" charset="0"/>
              </a:rPr>
              <a:t>Музеи народной игрушки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4413" y="1195388"/>
            <a:ext cx="3267075" cy="2449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9175" y="1179513"/>
            <a:ext cx="3314700" cy="2449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4211638" y="3644900"/>
            <a:ext cx="43211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Всероссийский музей народного творчества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2988" y="3716338"/>
            <a:ext cx="30734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Музей народной игрушки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5063" y="4133850"/>
            <a:ext cx="3076575" cy="204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755650" y="6103938"/>
            <a:ext cx="34559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Художественно-педагогический музей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4138613"/>
            <a:ext cx="3297237" cy="204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TextBox 5"/>
          <p:cNvSpPr txBox="1"/>
          <p:nvPr/>
        </p:nvSpPr>
        <p:spPr>
          <a:xfrm>
            <a:off x="4829175" y="6103938"/>
            <a:ext cx="30861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Эрмитаж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8888" y="549275"/>
            <a:ext cx="63373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bius" charset="0"/>
              </a:rPr>
              <a:t>Игрушки современных детей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408113"/>
            <a:ext cx="3200400" cy="194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3644900"/>
            <a:ext cx="2305050" cy="230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1250" y="3671888"/>
            <a:ext cx="2278063" cy="2278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54750" y="3671888"/>
            <a:ext cx="2278063" cy="2278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24388" y="1454150"/>
            <a:ext cx="3779837" cy="189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548680"/>
            <a:ext cx="7344816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6350">
                  <a:solidFill>
                    <a:srgbClr val="006600"/>
                  </a:solidFill>
                </a:ln>
                <a:blipFill dpi="0" rotWithShape="1">
                  <a:blip r:embed="rId2"/>
                  <a:srcRect/>
                  <a:tile tx="0" ty="0" sx="65000" sy="65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</a:rPr>
              <a:t>Изготовление народной игрушки</a:t>
            </a:r>
            <a:endParaRPr lang="ru-RU" sz="3600" dirty="0">
              <a:latin typeface="Rubius" charset="0"/>
            </a:endParaRPr>
          </a:p>
        </p:txBody>
      </p:sp>
      <p:pic>
        <p:nvPicPr>
          <p:cNvPr id="3075" name="Picture 3" descr="D:\настя\фото\фото\lg\Camera\20170117_154743.jpg"/>
          <p:cNvPicPr>
            <a:picLocks noChangeAspect="1" noChangeArrowheads="1"/>
          </p:cNvPicPr>
          <p:nvPr/>
        </p:nvPicPr>
        <p:blipFill rotWithShape="1">
          <a:blip r:embed="rId3"/>
          <a:srcRect l="1" r="-4541" b="10098"/>
          <a:stretch/>
        </p:blipFill>
        <p:spPr bwMode="auto">
          <a:xfrm>
            <a:off x="511175" y="1511300"/>
            <a:ext cx="2125663" cy="3248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7" name="Picture 5" descr="D:\настя\фото\фото\lg\Camera\20170117_1623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6850" y="1511300"/>
            <a:ext cx="3455988" cy="2205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8" name="Picture 6" descr="D:\настя\фото\фото\lg\Camera\20170117_16304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0338" y="4005263"/>
            <a:ext cx="3530600" cy="223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6" name="Picture 4" descr="D:\настя\фото\фото\lg\Camera\20170117_155209.jpg"/>
          <p:cNvPicPr>
            <a:picLocks noChangeAspect="1" noChangeArrowheads="1"/>
          </p:cNvPicPr>
          <p:nvPr/>
        </p:nvPicPr>
        <p:blipFill rotWithShape="1">
          <a:blip r:embed="rId6"/>
          <a:srcRect b="10221"/>
          <a:stretch/>
        </p:blipFill>
        <p:spPr bwMode="auto">
          <a:xfrm>
            <a:off x="6443663" y="1520825"/>
            <a:ext cx="2273300" cy="3627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4213" y="981075"/>
            <a:ext cx="7632700" cy="3784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>
                <a:solidFill>
                  <a:schemeClr val="accent2">
                    <a:lumMod val="50000"/>
                  </a:schemeClr>
                </a:solidFill>
                <a:latin typeface="Rubius" charset="0"/>
              </a:rPr>
              <a:t>Вывод: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+mn-lt"/>
              </a:rPr>
              <a:t>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 народную игрушку не влияет время, она по-прежнему находит свой путь к сердцам взрослых и детей.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827584" y="1596696"/>
            <a:ext cx="3420380" cy="264509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1547813" y="620713"/>
            <a:ext cx="6119812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chemeClr val="accent2">
                    <a:lumMod val="50000"/>
                  </a:schemeClr>
                </a:solidFill>
                <a:latin typeface="Rubius" charset="0"/>
              </a:rPr>
              <a:t>Заключение: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1550" y="4797425"/>
            <a:ext cx="7488238" cy="13065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>
                <a:solidFill>
                  <a:srgbClr val="C42A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«Только та страна, в которой люди помнят о своем прошлом, достойна будущего!»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499992" y="1636600"/>
            <a:ext cx="4104456" cy="256528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1268760"/>
            <a:ext cx="7992888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19050">
                  <a:solidFill>
                    <a:srgbClr val="003300"/>
                  </a:solidFill>
                </a:ln>
                <a:blipFill dpi="0" rotWithShape="1">
                  <a:blip r:embed="rId2"/>
                  <a:srcRect/>
                  <a:tile tx="0" ty="0" sx="65000" sy="65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</a:rPr>
              <a:t>Спасибо за внимание !</a:t>
            </a:r>
            <a:endParaRPr lang="ru-RU" sz="6600" dirty="0">
              <a:ln w="19050">
                <a:solidFill>
                  <a:srgbClr val="0033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Rubiu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9200" y="692150"/>
            <a:ext cx="4769513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ubius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ubius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bius" charset="0"/>
              </a:rPr>
              <a:t>«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bius" charset="0"/>
              </a:rPr>
              <a:t>Кто в игрушки не играл, тот счастья не знал».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bius" charset="0"/>
              </a:rPr>
              <a:t>Народная мудрость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33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ubius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bius" charset="0"/>
              </a:rPr>
              <a:t>В русских игрушках доброта и грусть,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bius" charset="0"/>
              </a:rPr>
              <a:t>Они помнят Киевскую Русь.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bius" charset="0"/>
              </a:rPr>
              <a:t>Мы берем игрушки эти в руки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bius" charset="0"/>
              </a:rPr>
              <a:t>Оживают истории звуки...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ubius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ubius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ubius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ubius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ubius" charset="0"/>
            </a:endParaRPr>
          </a:p>
        </p:txBody>
      </p:sp>
      <p:pic>
        <p:nvPicPr>
          <p:cNvPr id="1027" name="Picture 3" descr="C:\Users\КИРИЛЛ\Desktop\игрушки инаших предков\D005-40541362436ab94db7d48a9ba68dce421de49fc574e3bac40311759f42f7524a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899592" y="1484785"/>
            <a:ext cx="3079608" cy="3885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ln w="6350">
                  <a:solidFill>
                    <a:srgbClr val="006600"/>
                  </a:solidFill>
                </a:ln>
                <a:blipFill dpi="0" rotWithShape="1">
                  <a:blip r:embed="rId2"/>
                  <a:srcRect/>
                  <a:tile tx="0" ty="0" sx="65000" sy="65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Цели исследования: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12776"/>
            <a:ext cx="8291264" cy="460851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Ознакомление с историей возникновения народной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игрушки.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dirty="0" smtClean="0">
                <a:ln w="6350">
                  <a:solidFill>
                    <a:srgbClr val="006600"/>
                  </a:solidFill>
                </a:ln>
                <a:blipFill dpi="0" rotWithShape="1">
                  <a:blip r:embed="rId2"/>
                  <a:srcRect/>
                  <a:tile tx="0" ty="0" sx="65000" sy="65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Задачи исследования: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Изучить историю возникновения народной игрушки;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Изучить, чем играют современные дети;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Изготовить с детьми группы народную игрушку своими руками.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ln w="6350">
                  <a:solidFill>
                    <a:srgbClr val="006600"/>
                  </a:solidFill>
                </a:ln>
                <a:blipFill dpi="0" rotWithShape="1">
                  <a:blip r:embed="rId2"/>
                  <a:srcRect/>
                  <a:tile tx="0" ty="0" sx="65000" sy="65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 исследования:</a:t>
            </a:r>
            <a:endParaRPr lang="ru-RU" sz="3600" dirty="0">
              <a:ln w="6350">
                <a:solidFill>
                  <a:srgbClr val="0066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950" y="908050"/>
            <a:ext cx="8435975" cy="79216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Традиционная народная игрушка</a:t>
            </a:r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7" y="1412776"/>
            <a:ext cx="773443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6350">
                  <a:solidFill>
                    <a:srgbClr val="006600"/>
                  </a:solidFill>
                </a:ln>
                <a:blipFill dpi="0" rotWithShape="1">
                  <a:blip r:embed="rId2"/>
                  <a:srcRect/>
                  <a:tile tx="0" ty="0" sx="65000" sy="65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Гипотеза: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1175" y="1989138"/>
            <a:ext cx="8023225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 народную игрушку не влияет время, и  она по-прежнему     находит свой путь к сердцам детей и взрослых.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26818" y="3501008"/>
            <a:ext cx="5688632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6350">
                  <a:solidFill>
                    <a:srgbClr val="006600"/>
                  </a:solidFill>
                </a:ln>
                <a:blipFill dpi="0" rotWithShape="1">
                  <a:blip r:embed="rId2"/>
                  <a:srcRect/>
                  <a:tile tx="0" ty="0" sx="65000" sy="65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Методы исследования: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175" y="4208463"/>
            <a:ext cx="8164513" cy="1385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изучение литературных источников;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социологический опрос;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наблюдение.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:\фото Лера И\P1010931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730818" y="3212976"/>
            <a:ext cx="3891400" cy="2918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075" name="Picture 3" descr="O:\фото Лера И\P1010926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02695" y="3212976"/>
            <a:ext cx="3858179" cy="2893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076" name="Picture 4" descr="D:\настя\фото\фото\lg\Camera\20170111_105928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501812" y="548680"/>
            <a:ext cx="3959062" cy="2283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077" name="Picture 5" descr="D:\настя\фото\фото\lg\Camera\20170116_152828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4673610" y="548680"/>
            <a:ext cx="4005817" cy="2253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bius" charset="0"/>
              </a:rPr>
              <a:t>История возникновения народной игрушки</a:t>
            </a:r>
            <a:endParaRPr lang="ru-RU" sz="3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ubius" charset="0"/>
            </a:endParaRPr>
          </a:p>
        </p:txBody>
      </p:sp>
      <p:pic>
        <p:nvPicPr>
          <p:cNvPr id="5123" name="Picture 3" descr="C:\Users\КИРИЛЛ\Desktop\игрушки инаших предков\5479322_900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547664" y="1640888"/>
            <a:ext cx="6264696" cy="4406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274638"/>
            <a:ext cx="7921625" cy="8509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bius" charset="0"/>
              </a:rPr>
              <a:t>Игрушки древней Руси</a:t>
            </a:r>
            <a:endParaRPr lang="ru-RU" sz="28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ubius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09963" y="1052513"/>
            <a:ext cx="2620962" cy="15573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0" y="1989138"/>
            <a:ext cx="2808288" cy="1660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2863" y="1916113"/>
            <a:ext cx="2181225" cy="162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8475" y="4076700"/>
            <a:ext cx="2700338" cy="168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57613" y="2708275"/>
            <a:ext cx="2038350" cy="1881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64275" y="3997325"/>
            <a:ext cx="2560638" cy="1576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49638" y="4779963"/>
            <a:ext cx="2654300" cy="158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bius" charset="0"/>
              </a:rPr>
              <a:t>Обереговые куклы</a:t>
            </a:r>
            <a:endParaRPr lang="ru-RU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ubius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961207" y="1074907"/>
            <a:ext cx="1748977" cy="2331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779912" y="3757341"/>
            <a:ext cx="1944396" cy="2530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300192" y="1335378"/>
            <a:ext cx="2099517" cy="2075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7175" name="Picture 7" descr="C:\Users\КИРИЛЛ\Desktop\игрушки инаших предков\kukla-kolokolc-20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65361" y="3904555"/>
            <a:ext cx="2882503" cy="1929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900113" y="3492500"/>
            <a:ext cx="18097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Берегиня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0113" y="5949950"/>
            <a:ext cx="1871662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Колокольчик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35375" y="3352800"/>
            <a:ext cx="20097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Счастье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00788" y="3455988"/>
            <a:ext cx="23749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Зернушка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86525" y="5845175"/>
            <a:ext cx="2189163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Травница</a:t>
            </a: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3635895" y="1177026"/>
            <a:ext cx="1892917" cy="2078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6208122" y="3988056"/>
            <a:ext cx="2465376" cy="184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bius" charset="0"/>
              </a:rPr>
              <a:t>Обрядовые куклы</a:t>
            </a:r>
            <a:endParaRPr lang="ru-RU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ubius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83568" y="1240398"/>
            <a:ext cx="1811977" cy="2340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8850" y="1292225"/>
            <a:ext cx="2297113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430010" y="1268760"/>
            <a:ext cx="2175309" cy="1887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111625"/>
            <a:ext cx="2962275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3751800" y="3440864"/>
            <a:ext cx="2021817" cy="2572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6588224" y="3766365"/>
            <a:ext cx="1526522" cy="2306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900113" y="3716338"/>
            <a:ext cx="1368425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Масленница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5375" y="3108325"/>
            <a:ext cx="2022475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Неразлучники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88125" y="3278188"/>
            <a:ext cx="1944688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Веснянка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4050" y="6022975"/>
            <a:ext cx="187166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Кувадка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40200" y="6192838"/>
            <a:ext cx="1439863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Десятиручка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16688" y="6161088"/>
            <a:ext cx="1806575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Коза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1599</TotalTime>
  <Words>273</Words>
  <Application>Microsoft Office PowerPoint</Application>
  <PresentationFormat>Экран (4:3)</PresentationFormat>
  <Paragraphs>77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Rubius</vt:lpstr>
      <vt:lpstr>Times New Roman</vt:lpstr>
      <vt:lpstr>Arial</vt:lpstr>
      <vt:lpstr>Тема Office</vt:lpstr>
      <vt:lpstr>«В какие игрушки играли наши предки?»</vt:lpstr>
      <vt:lpstr>Презентация PowerPoint</vt:lpstr>
      <vt:lpstr>Цели исследования:</vt:lpstr>
      <vt:lpstr>Объект исследования:</vt:lpstr>
      <vt:lpstr>Презентация PowerPoint</vt:lpstr>
      <vt:lpstr>История возникновения народной игрушки</vt:lpstr>
      <vt:lpstr>Игрушки древней Руси</vt:lpstr>
      <vt:lpstr>Обереговые куклы</vt:lpstr>
      <vt:lpstr>Обрядовые куклы</vt:lpstr>
      <vt:lpstr>Игровые куклы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МАОУ лицей №21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Сказочные</dc:title>
  <dc:creator>Ранько Елена</dc:creator>
  <cp:lastModifiedBy>Анастасия</cp:lastModifiedBy>
  <cp:revision>123</cp:revision>
  <dcterms:created xsi:type="dcterms:W3CDTF">2015-04-19T15:51:03Z</dcterms:created>
  <dcterms:modified xsi:type="dcterms:W3CDTF">2018-01-07T13:50:16Z</dcterms:modified>
</cp:coreProperties>
</file>