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67" r:id="rId5"/>
    <p:sldId id="260" r:id="rId6"/>
    <p:sldId id="258" r:id="rId7"/>
    <p:sldId id="264" r:id="rId8"/>
    <p:sldId id="262" r:id="rId9"/>
    <p:sldId id="263" r:id="rId10"/>
    <p:sldId id="265" r:id="rId11"/>
    <p:sldId id="266" r:id="rId12"/>
    <p:sldId id="268" r:id="rId13"/>
    <p:sldId id="259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1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59FF6-215D-4799-B20D-49099FA1BAB3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959FF6-215D-4799-B20D-49099FA1BAB3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55C722-AA5D-4A87-AB36-CD0D7D660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Relationship Id="rId9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dmal.moy.su/foto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942321" cy="70762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357694"/>
            <a:ext cx="7772400" cy="1470025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звери готовятся к зиме</a:t>
            </a:r>
            <a: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b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Подготовила:</a:t>
            </a:r>
            <a:b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воспитатель</a:t>
            </a:r>
            <a:b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</a:t>
            </a:r>
            <a:r>
              <a:rPr lang="ru-RU" i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Хухорова</a:t>
            </a:r>
            <a:r>
              <a:rPr lang="ru-RU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М.К.</a:t>
            </a:r>
            <a:endParaRPr lang="ru-RU" i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597352"/>
            <a:ext cx="9396536" cy="888504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55576" y="4581128"/>
            <a:ext cx="4499992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7106" name="Picture 2" descr="https://arhivurokov.ru/kopilka/uploads/user_file_563afaeca902e/zhizn-dikikh-zhivotnykh-zimoi-konspiekt-zaniatiia_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08" name="Picture 4" descr="http://krolik-lama.ru/wp-content/uploads/2016/01/belochki-teleutki.0.b1-e1452187504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444554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51899" y="5157192"/>
            <a:ext cx="686713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Белочка меняет рыжую шубку на серебристую. 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Белки  утепляют свои гнезда, делают запасы  на зиму.</a:t>
            </a:r>
            <a:endParaRPr lang="ru-RU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8130" name="Picture 2" descr="http://s4.fotokto.ru/photo/full/207/2072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740640" cy="2808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2" name="Picture 4" descr="http://photo.info.in.ua/uploads/Photos/723803.jpg"/>
          <p:cNvPicPr>
            <a:picLocks noChangeAspect="1" noChangeArrowheads="1"/>
          </p:cNvPicPr>
          <p:nvPr/>
        </p:nvPicPr>
        <p:blipFill>
          <a:blip r:embed="rId3" cstate="print"/>
          <a:srcRect l="10014" t="8333" r="9875" b="8333"/>
          <a:stretch>
            <a:fillRect/>
          </a:stretch>
        </p:blipFill>
        <p:spPr bwMode="auto">
          <a:xfrm>
            <a:off x="179512" y="1340768"/>
            <a:ext cx="403244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http://i.dailymail.co.uk/i/pix/2010/04/10/article-1265062-091270EA000005DC-519_634x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077072"/>
            <a:ext cx="4938678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68544" cy="92370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волка и лисы, к зиме, шерсть становится гуще  и теплее. </a:t>
            </a:r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0180" name="Picture 4" descr="http://images.nationalgeographic.com/wpf/media-live/photos/000/020/cache/yellowstone-gray-wolf_2061_600x450.jpg"/>
          <p:cNvPicPr>
            <a:picLocks noChangeAspect="1" noChangeArrowheads="1"/>
          </p:cNvPicPr>
          <p:nvPr/>
        </p:nvPicPr>
        <p:blipFill>
          <a:blip r:embed="rId2" cstate="print"/>
          <a:srcRect l="16380" t="3200"/>
          <a:stretch>
            <a:fillRect/>
          </a:stretch>
        </p:blipFill>
        <p:spPr bwMode="auto">
          <a:xfrm>
            <a:off x="4139952" y="1844824"/>
            <a:ext cx="4778896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2" name="Picture 6" descr="https://avatars.mds.yandex.net/get-pdb/216365/d5c4d8e0-70da-4f9d-a223-5fbd0acc38ad/s1200?webp=false"/>
          <p:cNvPicPr>
            <a:picLocks noChangeAspect="1" noChangeArrowheads="1"/>
          </p:cNvPicPr>
          <p:nvPr/>
        </p:nvPicPr>
        <p:blipFill>
          <a:blip r:embed="rId3" cstate="print"/>
          <a:srcRect l="11265" r="24902" b="765"/>
          <a:stretch>
            <a:fillRect/>
          </a:stretch>
        </p:blipFill>
        <p:spPr bwMode="auto">
          <a:xfrm>
            <a:off x="251520" y="1196752"/>
            <a:ext cx="367240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только звери готовятся к зиме, </a:t>
            </a:r>
            <a:b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некоторые птицы улетают в теплые края, потому что им трудно найти себе корм. Они собираются в стаи, и называются такие птицы ПЕРЕЛЕТНЫЕ.</a:t>
            </a:r>
            <a:endParaRPr lang="ru-RU" sz="24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988" name="Picture 4" descr="http://wallgen.ru/fot/25/utki_nebo_polet_pticy_staya_oblaka_2560x1600.jpg"/>
          <p:cNvPicPr>
            <a:picLocks noChangeAspect="1" noChangeArrowheads="1"/>
          </p:cNvPicPr>
          <p:nvPr/>
        </p:nvPicPr>
        <p:blipFill>
          <a:blip r:embed="rId2" cstate="print"/>
          <a:srcRect l="12784" t="11796" r="218" b="5682"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Птицам, которые остаются, очень помогают перезимовать вот такие кормушки, которые делают для них  люди.</a:t>
            </a:r>
            <a:endParaRPr lang="ru-RU" sz="24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52226" name="Picture 2" descr="http://dsrech.omr.obr55.ru/files/2017/02/%D0%BF%D1%82%D0%B8%D1%86%D1%8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1510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08712"/>
          </a:xfrm>
        </p:spPr>
        <p:txBody>
          <a:bodyPr>
            <a:normAutofit/>
          </a:bodyPr>
          <a:lstStyle/>
          <a:p>
            <a:r>
              <a:rPr lang="ru-RU" b="1" dirty="0" smtClean="0"/>
              <a:t>Кто спит всю зиму?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Как называется домик ежа?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Где зимует медведь?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Куда приносит свои запасы белочка?</a:t>
            </a:r>
          </a:p>
          <a:p>
            <a:endParaRPr lang="ru-RU" b="1" dirty="0" smtClean="0"/>
          </a:p>
        </p:txBody>
      </p:sp>
      <p:pic>
        <p:nvPicPr>
          <p:cNvPr id="51202" name="Picture 2" descr="https://ru7.anyfad.com/items/t1@31ad68f5-fb6e-4ee4-b9bc-0dc6eeae90a1/Osennie-korabli-1982.jpg"/>
          <p:cNvPicPr>
            <a:picLocks noChangeAspect="1" noChangeArrowheads="1"/>
          </p:cNvPicPr>
          <p:nvPr/>
        </p:nvPicPr>
        <p:blipFill>
          <a:blip r:embed="rId2" cstate="print"/>
          <a:srcRect t="33105" r="623"/>
          <a:stretch>
            <a:fillRect/>
          </a:stretch>
        </p:blipFill>
        <p:spPr bwMode="auto">
          <a:xfrm>
            <a:off x="4860032" y="260648"/>
            <a:ext cx="1398301" cy="1412776"/>
          </a:xfrm>
          <a:prstGeom prst="rect">
            <a:avLst/>
          </a:prstGeom>
          <a:noFill/>
        </p:spPr>
      </p:pic>
      <p:pic>
        <p:nvPicPr>
          <p:cNvPr id="51204" name="Picture 4" descr="http://printonic.ru/uploads/images/2016/03/01/img_56d58131a57f4.jpg"/>
          <p:cNvPicPr>
            <a:picLocks noChangeAspect="1" noChangeArrowheads="1"/>
          </p:cNvPicPr>
          <p:nvPr/>
        </p:nvPicPr>
        <p:blipFill>
          <a:blip r:embed="rId3" cstate="print"/>
          <a:srcRect l="26180" t="40883"/>
          <a:stretch>
            <a:fillRect/>
          </a:stretch>
        </p:blipFill>
        <p:spPr bwMode="auto">
          <a:xfrm>
            <a:off x="5868144" y="1988840"/>
            <a:ext cx="1512168" cy="1292451"/>
          </a:xfrm>
          <a:prstGeom prst="rect">
            <a:avLst/>
          </a:prstGeom>
          <a:noFill/>
        </p:spPr>
      </p:pic>
      <p:pic>
        <p:nvPicPr>
          <p:cNvPr id="51206" name="Picture 6" descr="http://www.playcast.ru/uploads/2011/02/26/2350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56992"/>
            <a:ext cx="1208224" cy="1512168"/>
          </a:xfrm>
          <a:prstGeom prst="rect">
            <a:avLst/>
          </a:prstGeom>
          <a:noFill/>
        </p:spPr>
      </p:pic>
      <p:pic>
        <p:nvPicPr>
          <p:cNvPr id="51208" name="Picture 8" descr="http://playing-field.ru/img/2015/052208/2352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157192"/>
            <a:ext cx="1202274" cy="1371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6625992"/>
          </a:xfrm>
        </p:spPr>
        <p:txBody>
          <a:bodyPr/>
          <a:lstStyle/>
          <a:p>
            <a:r>
              <a:rPr lang="ru-RU" b="1" dirty="0" smtClean="0"/>
              <a:t>Какого цвета зимой шубка у лисы?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У кого зимой шубка белая?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Как мы можем помочь зимой птичкам?</a:t>
            </a:r>
          </a:p>
          <a:p>
            <a:endParaRPr lang="ru-RU" dirty="0"/>
          </a:p>
        </p:txBody>
      </p:sp>
      <p:pic>
        <p:nvPicPr>
          <p:cNvPr id="53250" name="Picture 2" descr="https://ds02.infourok.ru/uploads/ex/0c36/000192d5-faf9b470/hello_html_3aa79a84.png"/>
          <p:cNvPicPr>
            <a:picLocks noChangeAspect="1" noChangeArrowheads="1"/>
          </p:cNvPicPr>
          <p:nvPr/>
        </p:nvPicPr>
        <p:blipFill>
          <a:blip r:embed="rId2" cstate="print"/>
          <a:srcRect t="32353" r="4416"/>
          <a:stretch>
            <a:fillRect/>
          </a:stretch>
        </p:blipFill>
        <p:spPr bwMode="auto">
          <a:xfrm>
            <a:off x="6588224" y="188640"/>
            <a:ext cx="1368152" cy="1368152"/>
          </a:xfrm>
          <a:prstGeom prst="rect">
            <a:avLst/>
          </a:prstGeom>
          <a:noFill/>
        </p:spPr>
      </p:pic>
      <p:pic>
        <p:nvPicPr>
          <p:cNvPr id="53254" name="Picture 6" descr="http://img0.liveinternet.ru/images/attach/c/2/66/529/66529660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92896"/>
            <a:ext cx="1248215" cy="1296144"/>
          </a:xfrm>
          <a:prstGeom prst="rect">
            <a:avLst/>
          </a:prstGeom>
          <a:noFill/>
        </p:spPr>
      </p:pic>
      <p:pic>
        <p:nvPicPr>
          <p:cNvPr id="53256" name="Picture 8" descr="https://ds04.infourok.ru/uploads/ex/030a/00033759-54bdd375/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25144"/>
            <a:ext cx="1920213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ifr.ru/data/gifs/a/7/9/a79fe0839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84" y="6058825"/>
            <a:ext cx="9002016" cy="799175"/>
          </a:xfrm>
          <a:prstGeom prst="rect">
            <a:avLst/>
          </a:prstGeom>
          <a:noFill/>
        </p:spPr>
      </p:pic>
      <p:pic>
        <p:nvPicPr>
          <p:cNvPr id="54276" name="Picture 4" descr="http://ruzacbs.ru/sites/default/files/inline_images/0_afeac_bead56f2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1440"/>
            <a:ext cx="2781300" cy="2381250"/>
          </a:xfrm>
          <a:prstGeom prst="rect">
            <a:avLst/>
          </a:prstGeom>
          <a:noFill/>
        </p:spPr>
      </p:pic>
      <p:pic>
        <p:nvPicPr>
          <p:cNvPr id="4" name="Picture 4" descr="http://ruzacbs.ru/sites/default/files/inline_images/0_afeac_bead56f2_ori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79704" y="-675456"/>
            <a:ext cx="2664296" cy="2381250"/>
          </a:xfrm>
          <a:prstGeom prst="rect">
            <a:avLst/>
          </a:prstGeom>
          <a:noFill/>
        </p:spPr>
      </p:pic>
      <p:pic>
        <p:nvPicPr>
          <p:cNvPr id="54278" name="Picture 6" descr="http://caseyscaverns.com/3/ani/anifox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1879079" cy="2087868"/>
          </a:xfrm>
          <a:prstGeom prst="rect">
            <a:avLst/>
          </a:prstGeom>
          <a:noFill/>
        </p:spPr>
      </p:pic>
      <p:pic>
        <p:nvPicPr>
          <p:cNvPr id="54280" name="Picture 8" descr="http://animashki.org/uploads/posts/2016-06/1466702832_13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08104" y="2060848"/>
            <a:ext cx="3384376" cy="3219451"/>
          </a:xfrm>
          <a:prstGeom prst="rect">
            <a:avLst/>
          </a:prstGeom>
          <a:noFill/>
        </p:spPr>
      </p:pic>
      <p:pic>
        <p:nvPicPr>
          <p:cNvPr id="54282" name="Picture 10" descr="https://img-fotki.yandex.ru/get/9747/60637665.56f/0_b366f_f2233a82_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6672"/>
            <a:ext cx="1532330" cy="1368152"/>
          </a:xfrm>
          <a:prstGeom prst="rect">
            <a:avLst/>
          </a:prstGeom>
          <a:noFill/>
        </p:spPr>
      </p:pic>
      <p:pic>
        <p:nvPicPr>
          <p:cNvPr id="54284" name="Picture 12" descr="http://justclickit.ru/flash/anim/anim%20(1079)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653136"/>
            <a:ext cx="2243004" cy="1169666"/>
          </a:xfrm>
          <a:prstGeom prst="rect">
            <a:avLst/>
          </a:prstGeom>
          <a:noFill/>
        </p:spPr>
      </p:pic>
      <p:pic>
        <p:nvPicPr>
          <p:cNvPr id="54286" name="Picture 14" descr="http://www.playcast.ru/uploads/2016/09/09/1984444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060848"/>
            <a:ext cx="1629033" cy="1728192"/>
          </a:xfrm>
          <a:prstGeom prst="rect">
            <a:avLst/>
          </a:prstGeom>
          <a:noFill/>
        </p:spPr>
      </p:pic>
      <p:pic>
        <p:nvPicPr>
          <p:cNvPr id="54290" name="Picture 18" descr="http://www.playcast.ru/uploads/2015/06/08/1390864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293096"/>
            <a:ext cx="211497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91264" cy="1570186"/>
          </a:xfrm>
        </p:spPr>
        <p:txBody>
          <a:bodyPr>
            <a:noAutofit/>
          </a:bodyPr>
          <a:lstStyle/>
          <a:p>
            <a:pPr algn="l"/>
            <a:r>
              <a:rPr lang="ru-RU" sz="3600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</a:rPr>
              <a:t>ЦЕЛЬ:</a:t>
            </a:r>
            <a:r>
              <a:rPr lang="ru-RU" sz="3600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систематизировать знания детей о подготовке животных к зиме.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417650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ЗАДАЧИ:</a:t>
            </a:r>
          </a:p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- продолжать знакомить детей с дикими животными;</a:t>
            </a:r>
          </a:p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- побуждать детей устанавливать простейшие связи между сезонными изменениями в природе и поведением животных: изменение окраски шерсти, спячка, запасы на зиму;</a:t>
            </a:r>
          </a:p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- развивать внимание,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речь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, умение слушать.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1624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uravuska.ucoz.com/_tbkp/proek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http://fony-kartinki.ru/_ph/12/2/1346803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144000" cy="73961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Облетают последние осенние листья.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Природа </a:t>
            </a: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замерла в ожидании снега, как 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волшебства.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Снежинки </a:t>
            </a: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нежно ложатся на всё вокруг. </a:t>
            </a:r>
            <a:endParaRPr lang="ru-RU" sz="28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Воздух </a:t>
            </a: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стал особенным, морозным. </a:t>
            </a:r>
            <a:endParaRPr lang="ru-RU" sz="28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Впереди </a:t>
            </a:r>
            <a:r>
              <a:rPr lang="ru-RU" sz="28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зима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xn----8sbiecm6bhdx8i.xn--p1ai/photo/autumn/november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230425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же готовятся лесные жители к зиме?</a:t>
            </a:r>
            <a:endParaRPr lang="ru-RU" sz="32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2733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-252536" y="1124744"/>
            <a:ext cx="4040188" cy="3763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s://nz1.ru/uploads/posts/2016-07/1469364490_zhivotnye-taygi.jpg"/>
          <p:cNvPicPr>
            <a:picLocks noChangeAspect="1" noChangeArrowheads="1"/>
          </p:cNvPicPr>
          <p:nvPr/>
        </p:nvPicPr>
        <p:blipFill>
          <a:blip r:embed="rId2" cstate="print"/>
          <a:srcRect l="27974" t="3670" r="14149" b="-345"/>
          <a:stretch>
            <a:fillRect/>
          </a:stretch>
        </p:blipFill>
        <p:spPr bwMode="auto">
          <a:xfrm>
            <a:off x="0" y="404664"/>
            <a:ext cx="2520280" cy="28983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7824" y="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Серый, страшный и зубастый</a:t>
            </a:r>
          </a:p>
          <a:p>
            <a:r>
              <a:rPr lang="ru-RU" b="1" dirty="0">
                <a:solidFill>
                  <a:srgbClr val="FFFF00"/>
                </a:solidFill>
              </a:rPr>
              <a:t>Произвел переполох.</a:t>
            </a:r>
          </a:p>
          <a:p>
            <a:r>
              <a:rPr lang="ru-RU" b="1" dirty="0">
                <a:solidFill>
                  <a:srgbClr val="FFFF00"/>
                </a:solidFill>
              </a:rPr>
              <a:t>Все зверята разбежались.</a:t>
            </a:r>
          </a:p>
          <a:p>
            <a:r>
              <a:rPr lang="ru-RU" b="1" dirty="0">
                <a:solidFill>
                  <a:srgbClr val="FFFF00"/>
                </a:solidFill>
              </a:rPr>
              <a:t>Напугал зверят тех … (волк)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Зверь </a:t>
            </a:r>
            <a:r>
              <a:rPr lang="ru-RU" b="1" dirty="0">
                <a:solidFill>
                  <a:srgbClr val="FFFF00"/>
                </a:solidFill>
              </a:rPr>
              <a:t>мохнатый любит мёд.</a:t>
            </a:r>
          </a:p>
          <a:p>
            <a:r>
              <a:rPr lang="ru-RU" b="1" dirty="0">
                <a:solidFill>
                  <a:srgbClr val="FFFF00"/>
                </a:solidFill>
              </a:rPr>
              <a:t>Если что-то не поймёт,</a:t>
            </a:r>
          </a:p>
          <a:p>
            <a:r>
              <a:rPr lang="ru-RU" b="1" dirty="0">
                <a:solidFill>
                  <a:srgbClr val="FFFF00"/>
                </a:solidFill>
              </a:rPr>
              <a:t>Может дико зареветь,</a:t>
            </a:r>
          </a:p>
          <a:p>
            <a:r>
              <a:rPr lang="ru-RU" b="1" dirty="0">
                <a:solidFill>
                  <a:srgbClr val="FFFF00"/>
                </a:solidFill>
              </a:rPr>
              <a:t>Потому что он… (медведь)</a:t>
            </a:r>
          </a:p>
        </p:txBody>
      </p:sp>
      <p:pic>
        <p:nvPicPr>
          <p:cNvPr id="40964" name="Picture 4" descr="http://99px.ru/sstorage/86/2016/12/mid_20176_6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2656"/>
            <a:ext cx="2915816" cy="288032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429000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Всех боится он в лесу:</a:t>
            </a:r>
          </a:p>
          <a:p>
            <a:r>
              <a:rPr lang="ru-RU" b="1" dirty="0">
                <a:solidFill>
                  <a:srgbClr val="FFFF00"/>
                </a:solidFill>
              </a:rPr>
              <a:t>Волка, филина, лису.</a:t>
            </a:r>
          </a:p>
          <a:p>
            <a:r>
              <a:rPr lang="ru-RU" b="1" dirty="0">
                <a:solidFill>
                  <a:srgbClr val="FFFF00"/>
                </a:solidFill>
              </a:rPr>
              <a:t>Бегает от них, спасаясь,</a:t>
            </a:r>
          </a:p>
          <a:p>
            <a:r>
              <a:rPr lang="ru-RU" b="1" dirty="0">
                <a:solidFill>
                  <a:srgbClr val="FFFF00"/>
                </a:solidFill>
              </a:rPr>
              <a:t>С длинными ушами… (заяц)</a:t>
            </a:r>
          </a:p>
        </p:txBody>
      </p:sp>
      <p:pic>
        <p:nvPicPr>
          <p:cNvPr id="40966" name="Picture 6" descr="http://tayga.zootom.ru/content/Zayac/zayac2.jpg"/>
          <p:cNvPicPr>
            <a:picLocks noChangeAspect="1" noChangeArrowheads="1"/>
          </p:cNvPicPr>
          <p:nvPr/>
        </p:nvPicPr>
        <p:blipFill>
          <a:blip r:embed="rId4" cstate="print"/>
          <a:srcRect l="17719" t="4725" r="13769" b="3926"/>
          <a:stretch>
            <a:fillRect/>
          </a:stretch>
        </p:blipFill>
        <p:spPr bwMode="auto">
          <a:xfrm flipH="1">
            <a:off x="755576" y="3789040"/>
            <a:ext cx="3168352" cy="288032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228184" y="0"/>
            <a:ext cx="320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Лесная рыжая плутовка –</a:t>
            </a:r>
          </a:p>
          <a:p>
            <a:r>
              <a:rPr lang="ru-RU" b="1" dirty="0">
                <a:solidFill>
                  <a:srgbClr val="FFFF00"/>
                </a:solidFill>
              </a:rPr>
              <a:t>Известна всем её сноровка.</a:t>
            </a:r>
          </a:p>
          <a:p>
            <a:r>
              <a:rPr lang="ru-RU" b="1" dirty="0">
                <a:solidFill>
                  <a:srgbClr val="FFFF00"/>
                </a:solidFill>
              </a:rPr>
              <a:t>С ней аккуратней, не зевай</a:t>
            </a:r>
          </a:p>
          <a:p>
            <a:r>
              <a:rPr lang="ru-RU" b="1" dirty="0">
                <a:solidFill>
                  <a:srgbClr val="FFFF00"/>
                </a:solidFill>
              </a:rPr>
              <a:t>А дверь в курятник запирай! (лиса)</a:t>
            </a:r>
          </a:p>
        </p:txBody>
      </p:sp>
      <p:pic>
        <p:nvPicPr>
          <p:cNvPr id="40968" name="Picture 8" descr="http://www.ebftour.ru/images/import/oxota/048f6e1890614669c6d75f713001cfa1.jpg"/>
          <p:cNvPicPr>
            <a:picLocks noChangeAspect="1" noChangeArrowheads="1"/>
          </p:cNvPicPr>
          <p:nvPr/>
        </p:nvPicPr>
        <p:blipFill>
          <a:blip r:embed="rId5" cstate="print"/>
          <a:srcRect l="10080" t="8447" r="17681" b="15532"/>
          <a:stretch>
            <a:fillRect/>
          </a:stretch>
        </p:blipFill>
        <p:spPr bwMode="auto">
          <a:xfrm>
            <a:off x="6516216" y="332656"/>
            <a:ext cx="2328729" cy="292445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759624" y="342900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Вместо шубки лишь иголки.</a:t>
            </a:r>
          </a:p>
          <a:p>
            <a:r>
              <a:rPr lang="ru-RU" b="1" dirty="0">
                <a:solidFill>
                  <a:srgbClr val="FFFF00"/>
                </a:solidFill>
              </a:rPr>
              <a:t>Не страшны ему и волки.</a:t>
            </a:r>
          </a:p>
          <a:p>
            <a:r>
              <a:rPr lang="ru-RU" b="1" dirty="0">
                <a:solidFill>
                  <a:srgbClr val="FFFF00"/>
                </a:solidFill>
              </a:rPr>
              <a:t>Колкий шар, не видно ножек,</a:t>
            </a:r>
          </a:p>
          <a:p>
            <a:r>
              <a:rPr lang="ru-RU" b="1" dirty="0">
                <a:solidFill>
                  <a:srgbClr val="FFFF00"/>
                </a:solidFill>
              </a:rPr>
              <a:t>Звать его конечно... (ёжик)</a:t>
            </a:r>
          </a:p>
        </p:txBody>
      </p:sp>
      <p:pic>
        <p:nvPicPr>
          <p:cNvPr id="40970" name="Picture 10" descr="http://www.dikiymir.ru/images/phocagallery/1600/P5250029.JPG"/>
          <p:cNvPicPr>
            <a:picLocks noChangeAspect="1" noChangeArrowheads="1"/>
          </p:cNvPicPr>
          <p:nvPr/>
        </p:nvPicPr>
        <p:blipFill>
          <a:blip r:embed="rId6" cstate="print"/>
          <a:srcRect l="7389" t="7407" r="14104" b="17284"/>
          <a:stretch>
            <a:fillRect/>
          </a:stretch>
        </p:blipFill>
        <p:spPr bwMode="auto">
          <a:xfrm flipH="1">
            <a:off x="5004048" y="3933056"/>
            <a:ext cx="357239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87424"/>
            <a:ext cx="9324528" cy="138640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Медведь и ёж готовятся к длинному зимнему сну. Наедают побольше жира. </a:t>
            </a:r>
            <a:endParaRPr lang="ru-RU" sz="22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9944" name="Picture 8" descr="http://tailytales.ru/wp-content/uploads/2017/02/hedg4.jpg"/>
          <p:cNvPicPr>
            <a:picLocks noChangeAspect="1" noChangeArrowheads="1"/>
          </p:cNvPicPr>
          <p:nvPr/>
        </p:nvPicPr>
        <p:blipFill>
          <a:blip r:embed="rId2" cstate="print"/>
          <a:srcRect l="4107" b="5056"/>
          <a:stretch>
            <a:fillRect/>
          </a:stretch>
        </p:blipFill>
        <p:spPr bwMode="auto">
          <a:xfrm>
            <a:off x="5781471" y="764704"/>
            <a:ext cx="336252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6" name="Picture 10" descr="http://tailytales.ru/wp-content/uploads/2017/02/hedg24.jpg"/>
          <p:cNvPicPr>
            <a:picLocks noChangeAspect="1" noChangeArrowheads="1"/>
          </p:cNvPicPr>
          <p:nvPr/>
        </p:nvPicPr>
        <p:blipFill>
          <a:blip r:embed="rId3" cstate="print"/>
          <a:srcRect r="14583" b="-1166"/>
          <a:stretch>
            <a:fillRect/>
          </a:stretch>
        </p:blipFill>
        <p:spPr bwMode="auto">
          <a:xfrm>
            <a:off x="179512" y="764704"/>
            <a:ext cx="295232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www.cheaptrip.ru/wp-content/uploads/2012/09/1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9331" y="2348880"/>
            <a:ext cx="2976329" cy="2232248"/>
          </a:xfrm>
          <a:prstGeom prst="rect">
            <a:avLst/>
          </a:prstGeom>
          <a:noFill/>
        </p:spPr>
      </p:pic>
      <p:pic>
        <p:nvPicPr>
          <p:cNvPr id="12" name="Picture 6" descr="http://xn--e1aacxif5a3a.xn--p1ai/wp-content/uploads/2014/06/a157fde9da4913c05e0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4221088"/>
            <a:ext cx="3264363" cy="2448272"/>
          </a:xfrm>
          <a:prstGeom prst="rect">
            <a:avLst/>
          </a:prstGeom>
          <a:noFill/>
        </p:spPr>
      </p:pic>
      <p:pic>
        <p:nvPicPr>
          <p:cNvPr id="13" name="Picture 4" descr="http://www.znanje.org/i/i2011/11iv01/11iv0101/medvj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1465" y="4221088"/>
            <a:ext cx="3452535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http://cdn2.russian7.ru/wp-content/uploads/2012/10/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212468" cy="2808312"/>
          </a:xfrm>
          <a:prstGeom prst="rect">
            <a:avLst/>
          </a:prstGeom>
          <a:noFill/>
        </p:spPr>
      </p:pic>
      <p:pic>
        <p:nvPicPr>
          <p:cNvPr id="46090" name="Picture 10" descr="http://playing-field.ru/img/2015/052210/1735380"/>
          <p:cNvPicPr>
            <a:picLocks noChangeAspect="1" noChangeArrowheads="1"/>
          </p:cNvPicPr>
          <p:nvPr/>
        </p:nvPicPr>
        <p:blipFill>
          <a:blip r:embed="rId3" cstate="print"/>
          <a:srcRect l="7056" t="1520" r="4752"/>
          <a:stretch>
            <a:fillRect/>
          </a:stretch>
        </p:blipFill>
        <p:spPr bwMode="auto">
          <a:xfrm>
            <a:off x="4952449" y="3429000"/>
            <a:ext cx="4191551" cy="28083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856984" cy="79208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Медведь обустраивает свою берлогу.</a:t>
            </a:r>
            <a:endParaRPr lang="ru-RU" sz="24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3965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Ёж утепляет норку мхом, сухой травой, клочками шерсти</a:t>
            </a:r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4" descr="http://animaljournal.ru/articles/wild/raznie_jivotnie/ej_obiknovenniy/ej_jivet_v_nore.jpg"/>
          <p:cNvPicPr>
            <a:picLocks noChangeAspect="1" noChangeArrowheads="1"/>
          </p:cNvPicPr>
          <p:nvPr/>
        </p:nvPicPr>
        <p:blipFill>
          <a:blip r:embed="rId4" cstate="print"/>
          <a:srcRect l="21271" r="24370" b="-148"/>
          <a:stretch>
            <a:fillRect/>
          </a:stretch>
        </p:blipFill>
        <p:spPr bwMode="auto">
          <a:xfrm>
            <a:off x="179512" y="548680"/>
            <a:ext cx="2536699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6" descr="https://ds04.infourok.ru/uploads/ex/07ab/0003d83a-dff45175/img9.jpg"/>
          <p:cNvPicPr>
            <a:picLocks noChangeAspect="1" noChangeArrowheads="1"/>
          </p:cNvPicPr>
          <p:nvPr/>
        </p:nvPicPr>
        <p:blipFill>
          <a:blip r:embed="rId5" cstate="print"/>
          <a:srcRect l="17067" b="23538"/>
          <a:stretch>
            <a:fillRect/>
          </a:stretch>
        </p:blipFill>
        <p:spPr bwMode="auto">
          <a:xfrm>
            <a:off x="5410319" y="548680"/>
            <a:ext cx="3733681" cy="258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наступлению поздней осени они впадают в зимнюю спячку.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Заяц и белка меняют летнюю лёгкую шубку на зимнюю – тёплую.</a:t>
            </a:r>
            <a:endParaRPr lang="ru-RU" sz="32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5058" name="Picture 2" descr="http://900igr.net/up/datas/165819/010.jpg"/>
          <p:cNvPicPr>
            <a:picLocks noChangeAspect="1" noChangeArrowheads="1"/>
          </p:cNvPicPr>
          <p:nvPr/>
        </p:nvPicPr>
        <p:blipFill>
          <a:blip r:embed="rId2" cstate="print"/>
          <a:srcRect b="4854"/>
          <a:stretch>
            <a:fillRect/>
          </a:stretch>
        </p:blipFill>
        <p:spPr bwMode="auto">
          <a:xfrm>
            <a:off x="1331640" y="1052736"/>
            <a:ext cx="6984776" cy="51088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23731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Белую заячью шубку не видно на снегу.</a:t>
            </a:r>
            <a:endParaRPr lang="ru-RU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zootom.ru/content/preview/article_objs/1000x800/sxijadh9ed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552" y="2132856"/>
            <a:ext cx="3528392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6" name="Picture 4" descr="http://900igr.net/datai/zhivotnye/Zajats.files/0005-005-Zimoj-zajats-gryzet-koru-derev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36096" y="2060848"/>
            <a:ext cx="3168352" cy="437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Зайцы запасов не делают. </a:t>
            </a:r>
            <a:br>
              <a:rPr lang="ru-RU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Питаются ягодами, веточками, корой деревьев.</a:t>
            </a:r>
            <a:endParaRPr lang="ru-RU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332</TotalTime>
  <Words>348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Как звери готовятся к зиме?            Подготовила:                         воспитатель                         Хухорова М.К.</vt:lpstr>
      <vt:lpstr>ЦЕЛЬ: систематизировать знания детей о подготовке животных к зиме.</vt:lpstr>
      <vt:lpstr>Слайд 3</vt:lpstr>
      <vt:lpstr>Как же готовятся лесные жители к зиме?</vt:lpstr>
      <vt:lpstr>Слайд 5</vt:lpstr>
      <vt:lpstr> Медведь и ёж готовятся к длинному зимнему сну. Наедают побольше жира. </vt:lpstr>
      <vt:lpstr>Медведь обустраивает свою берлогу.</vt:lpstr>
      <vt:lpstr>Заяц и белка меняют летнюю лёгкую шубку на зимнюю – тёплую.</vt:lpstr>
      <vt:lpstr>Зайцы запасов не делают.  Питаются ягодами, веточками, корой деревьев.</vt:lpstr>
      <vt:lpstr>Слайд 10</vt:lpstr>
      <vt:lpstr>Белки  утепляют свои гнезда, делают запасы  на зиму.</vt:lpstr>
      <vt:lpstr> У волка и лисы, к зиме, шерсть становится гуще  и теплее.  </vt:lpstr>
      <vt:lpstr>Не только звери готовятся к зиме,  некоторые птицы улетают в теплые края, потому что им трудно найти себе корм. Они собираются в стаи, и называются такие птицы ПЕРЕЛЕТНЫЕ.</vt:lpstr>
      <vt:lpstr>Птицам, которые остаются, очень помогают перезимовать вот такие кормушки, которые делают для них  люди.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звери готовятся к зиме?</dc:title>
  <dc:creator>Саксонова</dc:creator>
  <cp:lastModifiedBy>user</cp:lastModifiedBy>
  <cp:revision>37</cp:revision>
  <dcterms:created xsi:type="dcterms:W3CDTF">2017-11-05T06:42:52Z</dcterms:created>
  <dcterms:modified xsi:type="dcterms:W3CDTF">2017-01-22T05:14:54Z</dcterms:modified>
</cp:coreProperties>
</file>