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EB2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85E-51E3-406E-B41D-60A0D4B3187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46BD-A2C8-4FB9-A18A-DB7AB4E0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85E-51E3-406E-B41D-60A0D4B3187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46BD-A2C8-4FB9-A18A-DB7AB4E0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85E-51E3-406E-B41D-60A0D4B3187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46BD-A2C8-4FB9-A18A-DB7AB4E0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85E-51E3-406E-B41D-60A0D4B3187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46BD-A2C8-4FB9-A18A-DB7AB4E0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85E-51E3-406E-B41D-60A0D4B3187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46BD-A2C8-4FB9-A18A-DB7AB4E0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85E-51E3-406E-B41D-60A0D4B3187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46BD-A2C8-4FB9-A18A-DB7AB4E0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85E-51E3-406E-B41D-60A0D4B3187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46BD-A2C8-4FB9-A18A-DB7AB4E0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85E-51E3-406E-B41D-60A0D4B3187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46BD-A2C8-4FB9-A18A-DB7AB4E0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85E-51E3-406E-B41D-60A0D4B3187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46BD-A2C8-4FB9-A18A-DB7AB4E0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85E-51E3-406E-B41D-60A0D4B3187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46BD-A2C8-4FB9-A18A-DB7AB4E0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285E-51E3-406E-B41D-60A0D4B3187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46BD-A2C8-4FB9-A18A-DB7AB4E0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285E-51E3-406E-B41D-60A0D4B3187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46BD-A2C8-4FB9-A18A-DB7AB4E0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youtu.be/wr7THAZcy2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88640"/>
            <a:ext cx="7772400" cy="177281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Муниципальное автономное дошкольное образовательное учреждение - детский сад комбинированного вида "Колосок"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924944"/>
            <a:ext cx="7416824" cy="1296144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Занятие в первой младшей группе № 17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но тему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«Садовые инструменты»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62654" y="5373216"/>
            <a:ext cx="3981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Авторы занятия: </a:t>
            </a:r>
            <a:endParaRPr lang="ru-RU" sz="2400" dirty="0" smtClean="0"/>
          </a:p>
          <a:p>
            <a:r>
              <a:rPr lang="ru-RU" sz="2400" dirty="0" smtClean="0"/>
              <a:t>Лысых </a:t>
            </a:r>
            <a:r>
              <a:rPr lang="ru-RU" sz="2400" dirty="0"/>
              <a:t>Вера Петровна, </a:t>
            </a:r>
            <a:endParaRPr lang="ru-RU" sz="2400" dirty="0" smtClean="0"/>
          </a:p>
          <a:p>
            <a:r>
              <a:rPr lang="ru-RU" sz="2400" dirty="0" smtClean="0"/>
              <a:t>Зубко </a:t>
            </a:r>
            <a:r>
              <a:rPr lang="ru-RU" sz="2400" dirty="0"/>
              <a:t>Тамара Владимировна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Приоритетная область: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15208" y="1484784"/>
            <a:ext cx="7128792" cy="3993307"/>
          </a:xfrm>
        </p:spPr>
        <p:txBody>
          <a:bodyPr/>
          <a:lstStyle/>
          <a:p>
            <a:r>
              <a:rPr lang="ru-RU" dirty="0" smtClean="0"/>
              <a:t>Познавательное развитие;</a:t>
            </a:r>
            <a:endParaRPr lang="ru-RU" dirty="0"/>
          </a:p>
          <a:p>
            <a:r>
              <a:rPr lang="ru-RU" dirty="0"/>
              <a:t>Развивающая предметно-пространственная </a:t>
            </a:r>
            <a:r>
              <a:rPr lang="ru-RU" dirty="0" smtClean="0"/>
              <a:t>среда.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Цели: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4336" y="1484784"/>
            <a:ext cx="7319664" cy="4497363"/>
          </a:xfrm>
        </p:spPr>
        <p:txBody>
          <a:bodyPr/>
          <a:lstStyle/>
          <a:p>
            <a:r>
              <a:rPr lang="ru-RU" dirty="0"/>
              <a:t>1. Рассказать детям о назначении садовых </a:t>
            </a:r>
            <a:r>
              <a:rPr lang="ru-RU" dirty="0" smtClean="0"/>
              <a:t>инструментов;</a:t>
            </a:r>
            <a:endParaRPr lang="ru-RU" dirty="0"/>
          </a:p>
          <a:p>
            <a:r>
              <a:rPr lang="ru-RU" dirty="0"/>
              <a:t>2. Продолжать воспитывать интерес к трудовой </a:t>
            </a:r>
            <a:r>
              <a:rPr lang="ru-RU" dirty="0" smtClean="0"/>
              <a:t>деятельности;</a:t>
            </a:r>
            <a:endParaRPr lang="ru-RU" dirty="0"/>
          </a:p>
          <a:p>
            <a:r>
              <a:rPr lang="ru-RU" dirty="0"/>
              <a:t>3. Развивать мелкую моторику </a:t>
            </a:r>
            <a:r>
              <a:rPr lang="ru-RU" dirty="0" smtClean="0"/>
              <a:t>рук;</a:t>
            </a:r>
            <a:endParaRPr lang="ru-RU" dirty="0"/>
          </a:p>
          <a:p>
            <a:r>
              <a:rPr lang="ru-RU" dirty="0"/>
              <a:t>4. Продолжать учить делать поделки из различных </a:t>
            </a:r>
            <a:r>
              <a:rPr lang="ru-RU" dirty="0" smtClean="0"/>
              <a:t>материалов.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Видео урок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250EB2"/>
                </a:solidFill>
                <a:hlinkClick r:id="rId2"/>
              </a:rPr>
              <a:t>https://youtu.be/wr7THAZcy2Q</a:t>
            </a:r>
            <a:endParaRPr lang="ru-RU" dirty="0" smtClean="0">
              <a:solidFill>
                <a:srgbClr val="250EB2"/>
              </a:solidFill>
            </a:endParaRPr>
          </a:p>
          <a:p>
            <a:pPr algn="ctr"/>
            <a:r>
              <a:rPr lang="en-US" dirty="0" smtClean="0">
                <a:solidFill>
                  <a:srgbClr val="250EB2"/>
                </a:solidFill>
              </a:rPr>
              <a:t>https://youtu.be/uYE3z1tJXvk</a:t>
            </a:r>
            <a:endParaRPr lang="ru-RU" dirty="0">
              <a:solidFill>
                <a:srgbClr val="250EB2"/>
              </a:solidFill>
            </a:endParaRPr>
          </a:p>
        </p:txBody>
      </p:sp>
      <p:pic>
        <p:nvPicPr>
          <p:cNvPr id="9" name="Рисунок 8" descr="3ca839fa6dd0695cfc56fba99a63d3af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852936"/>
            <a:ext cx="4499992" cy="2337833"/>
          </a:xfrm>
          <a:prstGeom prst="rect">
            <a:avLst/>
          </a:prstGeom>
        </p:spPr>
      </p:pic>
      <p:pic>
        <p:nvPicPr>
          <p:cNvPr id="10" name="Рисунок 9" descr="10123163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4149079"/>
            <a:ext cx="4032448" cy="24228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Волшебство наших рук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9cfcc042-327b-4831-ae55-4216008055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268760"/>
            <a:ext cx="2520280" cy="3360374"/>
          </a:xfrm>
        </p:spPr>
      </p:pic>
      <p:pic>
        <p:nvPicPr>
          <p:cNvPr id="6" name="Рисунок 5" descr="a4f1130d-19cd-414c-a360-ea933025a5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2852936"/>
            <a:ext cx="3024336" cy="3798049"/>
          </a:xfrm>
          <a:prstGeom prst="rect">
            <a:avLst/>
          </a:prstGeom>
        </p:spPr>
      </p:pic>
      <p:pic>
        <p:nvPicPr>
          <p:cNvPr id="7" name="Рисунок 6" descr="b7214f9f-c721-4203-9e42-975af6b1d79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548947"/>
            <a:ext cx="2481790" cy="3309053"/>
          </a:xfrm>
          <a:prstGeom prst="rect">
            <a:avLst/>
          </a:prstGeom>
        </p:spPr>
      </p:pic>
      <p:pic>
        <p:nvPicPr>
          <p:cNvPr id="5" name="Рисунок 4" descr="4062437a-7228-4e20-87bd-2557c4c67b7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1" y="1196753"/>
            <a:ext cx="1944216" cy="25922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91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Муниципальное автономное дошкольное образовательное учреждение - детский сад комбинированного вида "Колосок"</vt:lpstr>
      <vt:lpstr> Приоритетная область: </vt:lpstr>
      <vt:lpstr>Цели:</vt:lpstr>
      <vt:lpstr>Видео урок</vt:lpstr>
      <vt:lpstr>Волшебство наших рук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- детский сад комбинированного вида "Колосок"</dc:title>
  <dc:creator>reo82</dc:creator>
  <cp:lastModifiedBy>reo82</cp:lastModifiedBy>
  <cp:revision>3</cp:revision>
  <dcterms:created xsi:type="dcterms:W3CDTF">2020-05-18T16:29:05Z</dcterms:created>
  <dcterms:modified xsi:type="dcterms:W3CDTF">2020-05-20T02:54:23Z</dcterms:modified>
</cp:coreProperties>
</file>