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74" r:id="rId9"/>
    <p:sldId id="278" r:id="rId10"/>
    <p:sldId id="279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580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6640" cy="1658615"/>
          </a:xfrm>
        </p:spPr>
        <p:txBody>
          <a:bodyPr>
            <a:normAutofit/>
          </a:bodyPr>
          <a:lstStyle/>
          <a:p>
            <a:r>
              <a:rPr lang="ru-RU" dirty="0" smtClean="0"/>
              <a:t>Неопределённая форма глагола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6872808" cy="841648"/>
          </a:xfrm>
        </p:spPr>
        <p:txBody>
          <a:bodyPr/>
          <a:lstStyle/>
          <a:p>
            <a:r>
              <a:rPr lang="ru-RU" sz="1800" b="1" dirty="0" smtClean="0"/>
              <a:t>Учитель: Котова Людмила </a:t>
            </a:r>
            <a:r>
              <a:rPr lang="ru-RU" sz="1800" b="1" dirty="0" err="1" smtClean="0"/>
              <a:t>Винидиктовна</a:t>
            </a:r>
            <a:endParaRPr lang="ru-RU" sz="1800" b="1" dirty="0" smtClean="0"/>
          </a:p>
          <a:p>
            <a:r>
              <a:rPr lang="ru-RU" sz="1800" b="1" dirty="0" smtClean="0"/>
              <a:t>МОУ Лицей г. Фрязино</a:t>
            </a:r>
            <a:endParaRPr lang="ru-RU" sz="1800" b="1" dirty="0"/>
          </a:p>
        </p:txBody>
      </p:sp>
      <p:pic>
        <p:nvPicPr>
          <p:cNvPr id="1026" name="Picture 2" descr="Где читать онлайн и скачать книги на английском: 10 бесплатных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7400"/>
            <a:ext cx="3485760" cy="23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🏃🏻 Смайлик-эмоджи 'Человек бежит (светлый тон)' ВК (ВКонтакт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13637"/>
            <a:ext cx="1812032" cy="18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Словарный диктант</a:t>
            </a:r>
            <a:endParaRPr lang="ru-RU" dirty="0"/>
          </a:p>
        </p:txBody>
      </p:sp>
      <p:sp>
        <p:nvSpPr>
          <p:cNvPr id="4" name="AutoShape 2" descr="DOWNLOAD: Sunday Font - at Fontfabric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DOWNLOAD: Sunday Font - at Fontfabric™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3938" r="23654" b="20181"/>
          <a:stretch/>
        </p:blipFill>
        <p:spPr bwMode="auto">
          <a:xfrm>
            <a:off x="793026" y="1700808"/>
            <a:ext cx="2209348" cy="17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омашка аптечная, полезные свойства, противопоказания, применение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37" y="1700808"/>
            <a:ext cx="2663393" cy="17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очему Красная площадь называется красной? | ВСЁ ОБО ВСЁМ | Яндек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0"/>
          <a:stretch/>
        </p:blipFill>
        <p:spPr bwMode="auto">
          <a:xfrm>
            <a:off x="5782630" y="1700808"/>
            <a:ext cx="2558181" cy="17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ыбор и покупка раст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5" y="3861048"/>
            <a:ext cx="2095401" cy="20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осковский Кремль переходит на «зимнее время» | Новости | Известия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/>
          <a:stretch/>
        </p:blipFill>
        <p:spPr bwMode="auto">
          <a:xfrm>
            <a:off x="3097024" y="3880400"/>
            <a:ext cx="2886420" cy="20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Ижевский трамвай — Википед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17285"/>
          <a:stretch/>
        </p:blipFill>
        <p:spPr bwMode="auto">
          <a:xfrm>
            <a:off x="6119566" y="3880399"/>
            <a:ext cx="2048250" cy="20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916833"/>
            <a:ext cx="5544616" cy="377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72808" cy="1656184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словосочетания </a:t>
            </a:r>
            <a:r>
              <a:rPr lang="ru-RU" dirty="0" smtClean="0"/>
              <a:t>замените </a:t>
            </a:r>
            <a:r>
              <a:rPr lang="ru-RU" dirty="0"/>
              <a:t>одним словом: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852936"/>
            <a:ext cx="7416824" cy="330182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i="1" dirty="0" smtClean="0"/>
              <a:t>Оказывать помощь- </a:t>
            </a:r>
            <a:endParaRPr lang="ru-RU" sz="2800" dirty="0"/>
          </a:p>
          <a:p>
            <a:pPr marL="137160" indent="0">
              <a:buNone/>
            </a:pPr>
            <a:r>
              <a:rPr lang="ru-RU" sz="2800" i="1" dirty="0" smtClean="0"/>
              <a:t>Давать совет-</a:t>
            </a:r>
            <a:endParaRPr lang="ru-RU" sz="2800" dirty="0" smtClean="0"/>
          </a:p>
          <a:p>
            <a:pPr marL="137160" indent="0">
              <a:buNone/>
            </a:pPr>
            <a:r>
              <a:rPr lang="ru-RU" sz="2800" i="1" dirty="0" smtClean="0"/>
              <a:t>Издавать крик-  </a:t>
            </a:r>
          </a:p>
          <a:p>
            <a:pPr marL="137160" indent="0">
              <a:buNone/>
            </a:pPr>
            <a:r>
              <a:rPr lang="ru-RU" sz="2800" i="1" dirty="0" smtClean="0"/>
              <a:t>Нести службу-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2110" y="2852936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помогать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3519" y="3376156"/>
            <a:ext cx="240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советовать</a:t>
            </a:r>
            <a:r>
              <a:rPr lang="ru-RU" sz="2800" i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3519" y="3899376"/>
            <a:ext cx="17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кричать</a:t>
            </a:r>
            <a:r>
              <a:rPr lang="ru-RU" sz="2800" i="1" dirty="0"/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67870" y="4422596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служить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4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87208" cy="2362274"/>
          </a:xfrm>
        </p:spPr>
        <p:txBody>
          <a:bodyPr>
            <a:normAutofit/>
          </a:bodyPr>
          <a:lstStyle/>
          <a:p>
            <a:r>
              <a:rPr lang="ru-RU" sz="4400" i="1" dirty="0"/>
              <a:t>Речь вести-не лапти плести.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564904"/>
            <a:ext cx="5544616" cy="34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Неопределенная форма глагола.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36004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Что </a:t>
            </a:r>
            <a:r>
              <a:rPr lang="ru-RU" sz="4800" dirty="0" smtClean="0"/>
              <a:t>делать?</a:t>
            </a:r>
          </a:p>
          <a:p>
            <a:pPr marL="0" indent="0" algn="ctr">
              <a:buNone/>
            </a:pPr>
            <a:r>
              <a:rPr lang="ru-RU" sz="1800" dirty="0" smtClean="0"/>
              <a:t>Сказать</a:t>
            </a:r>
          </a:p>
          <a:p>
            <a:pPr marL="0" indent="0" algn="ctr">
              <a:buNone/>
            </a:pPr>
            <a:r>
              <a:rPr lang="ru-RU" sz="1800" dirty="0" smtClean="0"/>
              <a:t>Читать</a:t>
            </a:r>
          </a:p>
          <a:p>
            <a:pPr marL="0" indent="0" algn="ctr">
              <a:buNone/>
            </a:pPr>
            <a:r>
              <a:rPr lang="ru-RU" sz="1800" dirty="0" smtClean="0"/>
              <a:t>Просить</a:t>
            </a:r>
          </a:p>
          <a:p>
            <a:pPr marL="0" indent="0" algn="ctr">
              <a:buNone/>
            </a:pPr>
            <a:r>
              <a:rPr lang="ru-RU" sz="1800" dirty="0"/>
              <a:t>Х</a:t>
            </a:r>
            <a:r>
              <a:rPr lang="ru-RU" sz="1800" dirty="0" smtClean="0"/>
              <a:t>валить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420888"/>
            <a:ext cx="3888432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Что 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делать?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Рас</a:t>
            </a:r>
            <a:r>
              <a:rPr lang="ru-RU" sz="1800" dirty="0" smtClean="0"/>
              <a:t>сказать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Про</a:t>
            </a:r>
            <a:r>
              <a:rPr lang="ru-RU" sz="1800" dirty="0" smtClean="0"/>
              <a:t>читать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С</a:t>
            </a:r>
            <a:r>
              <a:rPr lang="ru-RU" sz="1800" dirty="0" smtClean="0"/>
              <a:t>просить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По</a:t>
            </a:r>
            <a:r>
              <a:rPr lang="ru-RU" sz="1800" dirty="0" smtClean="0"/>
              <a:t>хвалить</a:t>
            </a:r>
            <a:endParaRPr lang="ru-RU" sz="1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987824" y="206084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32040" y="206084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0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344816" cy="15841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Найдите </a:t>
            </a:r>
            <a:r>
              <a:rPr lang="ru-RU" sz="4000" dirty="0"/>
              <a:t>глаголы  в неопределенной  форме.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5"/>
            <a:ext cx="712879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Пишут, говорил, наказывать, смотреть, появляться, плакать, выживать, поест, пьют, охраняет.</a:t>
            </a:r>
            <a:endParaRPr lang="ru-RU" sz="3200" dirty="0"/>
          </a:p>
          <a:p>
            <a:endParaRPr lang="ru-RU" sz="4000" dirty="0"/>
          </a:p>
        </p:txBody>
      </p:sp>
      <p:sp>
        <p:nvSpPr>
          <p:cNvPr id="10" name="Овал 9"/>
          <p:cNvSpPr/>
          <p:nvPr/>
        </p:nvSpPr>
        <p:spPr>
          <a:xfrm>
            <a:off x="4572000" y="2662283"/>
            <a:ext cx="230425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3115948"/>
            <a:ext cx="2304256" cy="529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2272" y="3094331"/>
            <a:ext cx="2304256" cy="529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76528" y="3126041"/>
            <a:ext cx="2007840" cy="4973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5616" y="3645024"/>
            <a:ext cx="2304256" cy="529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792" cy="1224136"/>
          </a:xfrm>
        </p:spPr>
        <p:txBody>
          <a:bodyPr>
            <a:noAutofit/>
          </a:bodyPr>
          <a:lstStyle/>
          <a:p>
            <a:r>
              <a:rPr lang="ru-RU" sz="3200" dirty="0"/>
              <a:t>Поставьте оставшиеся глаголы в неопределенную форму.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/>
              <a:t>п</a:t>
            </a:r>
            <a:r>
              <a:rPr lang="ru-RU" sz="3600" i="1" dirty="0" smtClean="0"/>
              <a:t>ишут –</a:t>
            </a:r>
          </a:p>
          <a:p>
            <a:pPr marL="0" indent="0">
              <a:buNone/>
            </a:pPr>
            <a:r>
              <a:rPr lang="ru-RU" sz="3600" i="1" dirty="0" smtClean="0"/>
              <a:t>говорил –</a:t>
            </a:r>
          </a:p>
          <a:p>
            <a:pPr marL="0" indent="0">
              <a:buNone/>
            </a:pPr>
            <a:r>
              <a:rPr lang="ru-RU" sz="3600" i="1" dirty="0" smtClean="0"/>
              <a:t>поест – </a:t>
            </a:r>
          </a:p>
          <a:p>
            <a:pPr marL="0" indent="0">
              <a:buNone/>
            </a:pPr>
            <a:r>
              <a:rPr lang="ru-RU" sz="3600" i="1" dirty="0" smtClean="0"/>
              <a:t>охраняет -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132856"/>
            <a:ext cx="180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писать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8273" y="2779474"/>
            <a:ext cx="2290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говорить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5066" y="3451612"/>
            <a:ext cx="1803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поесть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097943"/>
            <a:ext cx="2301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охранять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От </a:t>
            </a:r>
            <a:r>
              <a:rPr lang="ru-RU" sz="3100" dirty="0"/>
              <a:t>данных имен существительных </a:t>
            </a:r>
            <a:r>
              <a:rPr lang="ru-RU" sz="3100" dirty="0" smtClean="0"/>
              <a:t>образуйте </a:t>
            </a:r>
            <a:r>
              <a:rPr lang="ru-RU" sz="3100" dirty="0"/>
              <a:t>глаголы </a:t>
            </a:r>
            <a:r>
              <a:rPr lang="ru-RU" sz="3100" dirty="0" smtClean="0"/>
              <a:t> </a:t>
            </a:r>
            <a:r>
              <a:rPr lang="ru-RU" sz="3100" dirty="0"/>
              <a:t>неопределенной </a:t>
            </a:r>
            <a:r>
              <a:rPr lang="ru-RU" sz="3100" dirty="0" smtClean="0"/>
              <a:t>формы.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039773" cy="4094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Смех   -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  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  -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Свист  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Письмо  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Смотр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Стрельба  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Просьба  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710515" y="1844822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смешить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2233112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омогать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315" y="2693722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светить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0515" y="352909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платить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6120" y="3045306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свистеть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915" y="4023579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7160" y="441976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смотреть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834" y="487090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стрелять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1652" y="522920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просить</a:t>
            </a:r>
            <a:endParaRPr lang="ru-RU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 лишний глагол в каждой группе.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8064896" cy="3312369"/>
          </a:xfrm>
        </p:spPr>
        <p:txBody>
          <a:bodyPr>
            <a:normAutofit/>
          </a:bodyPr>
          <a:lstStyle/>
          <a:p>
            <a:pPr marL="13716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1. играть, гулять, думал, петь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2. читает, пишет, считает, дружить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3. привезти, привести, отпустил, вынести</a:t>
            </a:r>
            <a:endParaRPr lang="ru-RU" sz="2800" dirty="0">
              <a:latin typeface="Times New Roman"/>
              <a:ea typeface="Times New Roman"/>
            </a:endParaRPr>
          </a:p>
          <a:p>
            <a:pPr marL="13716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4. рассказал, поссорил, расцвести, рассадил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07904" y="2636912"/>
            <a:ext cx="1080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76056" y="3140968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36880" y="3669081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36880" y="4206320"/>
            <a:ext cx="16633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ru-RU" dirty="0" smtClean="0"/>
              <a:t>Словарный диктант</a:t>
            </a:r>
            <a:endParaRPr lang="ru-RU" dirty="0"/>
          </a:p>
        </p:txBody>
      </p:sp>
      <p:pic>
        <p:nvPicPr>
          <p:cNvPr id="2050" name="Picture 2" descr="одуванчик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упить кварцевый песок для детского творчества - интернет магази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упить кварцевый песок для детского творчества - интернет магазин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упить кварцевый песок для детского творчества - интернет магазин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35659"/>
            <a:ext cx="1765349" cy="17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РОЩАНИЕ С АЗБУКОЙ (праздник, 1 класс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65" y="1456528"/>
            <a:ext cx="1571994" cy="23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осадка и уход за сиренью. Выращивание персидской сирен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4"/>
          <a:stretch/>
        </p:blipFill>
        <p:spPr bwMode="auto">
          <a:xfrm>
            <a:off x="6283333" y="1784136"/>
            <a:ext cx="2015639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Тест: Какое животное ближе всего вам по духу?. Ридус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/>
          <a:stretch/>
        </p:blipFill>
        <p:spPr bwMode="auto">
          <a:xfrm>
            <a:off x="971600" y="3942184"/>
            <a:ext cx="1931119" cy="18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Дерех эрец 3. Встречать каждого приветливо — читать онлайн | Рав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0780"/>
          <a:stretch/>
        </p:blipFill>
        <p:spPr bwMode="auto">
          <a:xfrm>
            <a:off x="2977884" y="4005064"/>
            <a:ext cx="1921326" cy="18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Английский завтрак | Рецепты | Кухня | Аргументы и Факты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-342" r="7902" b="342"/>
          <a:stretch/>
        </p:blipFill>
        <p:spPr bwMode="auto">
          <a:xfrm>
            <a:off x="4886355" y="4034244"/>
            <a:ext cx="2106668" cy="17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Гвоздика красная ⋆ Купить в Саратове ⋆ Цветочная Мар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45" y="4047358"/>
            <a:ext cx="1434799" cy="1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190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Неопределённая форма глагола</vt:lpstr>
      <vt:lpstr>Данные словосочетания замените одним словом: </vt:lpstr>
      <vt:lpstr>Речь вести-не лапти плести. </vt:lpstr>
      <vt:lpstr>Неопределенная форма глагола.</vt:lpstr>
      <vt:lpstr>Найдите глаголы  в неопределенной  форме. </vt:lpstr>
      <vt:lpstr>Поставьте оставшиеся глаголы в неопределенную форму. </vt:lpstr>
      <vt:lpstr>От данных имен существительных образуйте глаголы  неопределенной формы. </vt:lpstr>
      <vt:lpstr>Определи лишний глагол в каждой группе. </vt:lpstr>
      <vt:lpstr>Словарный диктант</vt:lpstr>
      <vt:lpstr>Словарный диктант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«Неопределенная форма глагола» 3 класс.</dc:title>
  <dc:creator>техношок</dc:creator>
  <cp:lastModifiedBy>lyudmila</cp:lastModifiedBy>
  <cp:revision>24</cp:revision>
  <dcterms:created xsi:type="dcterms:W3CDTF">2016-04-12T17:20:39Z</dcterms:created>
  <dcterms:modified xsi:type="dcterms:W3CDTF">2020-04-26T17:02:10Z</dcterms:modified>
</cp:coreProperties>
</file>