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66" r:id="rId5"/>
    <p:sldId id="259" r:id="rId6"/>
    <p:sldId id="267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86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92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139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629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411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646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001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4598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056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509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34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506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AF42-5778-4CCE-BA89-D37D4DA844E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DF5D-CF38-4D5C-8005-7B89369D2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516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9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9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6129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0272" y="632140"/>
            <a:ext cx="4133446" cy="52978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4290" y="2055814"/>
            <a:ext cx="47135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Ознакомление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родителей с работой дошкольного учреждения, особенностями воспитания детей.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у родителей знаний о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воспитании и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развитии детей.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2819963">
            <a:off x="1099926" y="174936"/>
            <a:ext cx="1404629" cy="213022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9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4291" y="4052156"/>
            <a:ext cx="47135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Привлечь внимание детей и родителей к совместным досуговым делам в ДОО, развивать общественную активность и творческие особенности родителей и дошкольников; формировать представления о ЗОЖ; воспитывать у детей уважение и любовь к родителям.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09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4725" y="741920"/>
            <a:ext cx="4133446" cy="52978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201" y="344166"/>
            <a:ext cx="3303493" cy="134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6859" y="699248"/>
            <a:ext cx="4366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Пальчиковый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игротренинг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-практикум для родителей. Задачи: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укрепление тёплых отношений родителей и детей, развитие мелкой моторики детей. Время проведения ноябрь 2018 г. Посещали около 20 родителей.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0274" y="365125"/>
            <a:ext cx="4583323" cy="30928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0273" y="3728817"/>
            <a:ext cx="4583323" cy="30580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243" y="3561569"/>
            <a:ext cx="4593933" cy="306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528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9897" y="1825625"/>
            <a:ext cx="3272206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1289" y="672482"/>
            <a:ext cx="4133446" cy="52978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4291" y="672482"/>
            <a:ext cx="367808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Проектно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исследовательская деятельность. Приняли участие две семьи. Темы: «Деревья нашего участка» Черкашин Артём, «Солнце воздух и вода – наши лучшие друзья». Говоров 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Эрсан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Задачи: формирование трудовых навыков и умений по уходу за живыми </a:t>
            </a:r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обьектами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гармоничное формирование разных видов отношений детей к природе, (природоохранного, эстетического, познавательного, гуманного). А также </a:t>
            </a:r>
            <a:r>
              <a:rPr lang="ru-RU" sz="2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формир-ние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 закрепление знаний и навыков ухода за собой, закаливании и оздоровлении.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4291" y="4052156"/>
            <a:ext cx="4713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6979" y="202995"/>
            <a:ext cx="2653396" cy="35284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6979" y="3658897"/>
            <a:ext cx="2653396" cy="30915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3482" y="237956"/>
            <a:ext cx="2524177" cy="29807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8527" y="3309265"/>
            <a:ext cx="5006299" cy="34584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2579" y="237956"/>
            <a:ext cx="3079480" cy="298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4927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2046" y="342988"/>
            <a:ext cx="410135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предков» – мини спартакиада (национальные игры), среди отцов и сыновей. Задачи:</a:t>
            </a:r>
            <a:r>
              <a:rPr lang="ru-RU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привлечь внимание детей и отцов к совместным досуговым делам в ДОО,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развивать общественную активность и творческие особенности родителей 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дошкольников; формировать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представления о ЗОЖ; воспитывать у детей уважение и любовь к родителям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Дата проведения 22 марта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71648" y="703232"/>
            <a:ext cx="3617257" cy="49263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3365" y="703232"/>
            <a:ext cx="3644153" cy="4926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047" y="3523129"/>
            <a:ext cx="4397187" cy="33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507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528" cy="6858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0472" y="0"/>
            <a:ext cx="4133446" cy="52978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7883" y="365125"/>
            <a:ext cx="3137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Открытое ФЭМП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дошкольников; формировать представления о ЗОЖ; воспитывать у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3494" y="1512821"/>
            <a:ext cx="3557061" cy="49245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149" y="1899750"/>
            <a:ext cx="4819773" cy="39362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499" y="3835461"/>
            <a:ext cx="3923485" cy="294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628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8" y="0"/>
            <a:ext cx="12192528" cy="6858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6435" y="539937"/>
            <a:ext cx="4230980" cy="5297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301" y="365125"/>
            <a:ext cx="3583899" cy="3332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488003" y="155668"/>
            <a:ext cx="3332818" cy="37517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8570" y="365124"/>
            <a:ext cx="4018253" cy="33328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8546" y="3857897"/>
            <a:ext cx="3751732" cy="27949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689" y="3857897"/>
            <a:ext cx="3590620" cy="27949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98570" y="4063065"/>
            <a:ext cx="40182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«Мама папа и я счастливая семья»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ыставка стенгазеты «Семейный досуг традиции семьи». Задачи: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поддерживать у детей и родителей интерес к совместным досуговым мероприятиям, воспитывать у детей интерес к социально – культурным видам досуга (выставка).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347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824" y="2662517"/>
            <a:ext cx="4673464" cy="351444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97"/>
            <a:ext cx="12192528" cy="6858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6324" y="484095"/>
            <a:ext cx="3505559" cy="4493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7768" y="196878"/>
            <a:ext cx="4542854" cy="35692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0988" y="484095"/>
            <a:ext cx="33886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«Музыкально-поэтическая семейная гостиная. Мой любимый город» Форма работы викторина, КВН Дата проведения 02.04.2019 Задачи: формировать интерес к истории своего поселка, улуса, города через музыкально-поэтическую гостиную.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6288" y="3766080"/>
            <a:ext cx="4186344" cy="29731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912" y="3665841"/>
            <a:ext cx="3411376" cy="30734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9646" y="196879"/>
            <a:ext cx="3976641" cy="33499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44" y="3428851"/>
            <a:ext cx="4393868" cy="330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985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823" y="1825625"/>
            <a:ext cx="5786353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97"/>
            <a:ext cx="12192528" cy="6858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365125"/>
            <a:ext cx="4133446" cy="5297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487" y="202449"/>
            <a:ext cx="5943419" cy="41695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1125" y="144060"/>
            <a:ext cx="5416415" cy="38707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487" y="3625657"/>
            <a:ext cx="3751279" cy="31256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8986" y="3625657"/>
            <a:ext cx="4028765" cy="3169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8352" y="3805518"/>
            <a:ext cx="2446081" cy="30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0093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317</Words>
  <Application>Microsoft Office PowerPoint</Application>
  <PresentationFormat>Произвольный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dns</dc:creator>
  <cp:lastModifiedBy>Денис Викторович</cp:lastModifiedBy>
  <cp:revision>31</cp:revision>
  <dcterms:created xsi:type="dcterms:W3CDTF">2019-04-03T04:33:31Z</dcterms:created>
  <dcterms:modified xsi:type="dcterms:W3CDTF">2020-09-28T13:45:31Z</dcterms:modified>
</cp:coreProperties>
</file>