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73" r:id="rId3"/>
    <p:sldId id="274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6" r:id="rId15"/>
    <p:sldId id="277" r:id="rId16"/>
    <p:sldId id="280" r:id="rId17"/>
    <p:sldId id="28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7313476-F354-44D9-B971-91D4F06110D7}">
          <p14:sldIdLst>
            <p14:sldId id="259"/>
            <p14:sldId id="273"/>
            <p14:sldId id="274"/>
            <p14:sldId id="260"/>
            <p14:sldId id="261"/>
            <p14:sldId id="262"/>
            <p14:sldId id="265"/>
            <p14:sldId id="266"/>
            <p14:sldId id="267"/>
            <p14:sldId id="268"/>
            <p14:sldId id="269"/>
            <p14:sldId id="270"/>
            <p14:sldId id="271"/>
            <p14:sldId id="276"/>
            <p14:sldId id="277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7ADA95-BE89-4E8F-9704-FA7BD04D2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0"/>
            <a:ext cx="10364451" cy="6858000"/>
          </a:xfrm>
        </p:spPr>
        <p:txBody>
          <a:bodyPr>
            <a:normAutofit/>
          </a:bodyPr>
          <a:lstStyle/>
          <a:p>
            <a:pPr lvl="0" defTabSz="457200">
              <a:lnSpc>
                <a:spcPct val="115000"/>
              </a:lnSpc>
              <a:spcBef>
                <a:spcPts val="0"/>
              </a:spcBef>
            </a:pPr>
            <a:r>
              <a:rPr lang="ru-RU" sz="1600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Муниципальное автономное общеобразовательное учреждение</a:t>
            </a:r>
            <a:br>
              <a:rPr lang="ru-RU" sz="1600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1600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«Химико-технологическая школа «</a:t>
            </a:r>
            <a:r>
              <a:rPr lang="ru-RU" sz="1600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СинТез</a:t>
            </a:r>
            <a:r>
              <a:rPr lang="ru-RU" sz="1600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» </a:t>
            </a:r>
            <a:r>
              <a:rPr lang="ru-RU" sz="1600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г.Перми</a:t>
            </a:r>
            <a:r>
              <a:rPr lang="ru-RU" sz="1600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»</a:t>
            </a:r>
            <a:br>
              <a:rPr lang="ru-RU" sz="1600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1600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1600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1600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1600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1600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1600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1600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1600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1600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1600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1800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1800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b="1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ВОДА И ЕЁ ПРЕВРАЩЕНИЯ</a:t>
            </a:r>
            <a:r>
              <a:rPr lang="ru-RU" sz="2400" b="1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2400" b="1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1600" b="1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Автор:</a:t>
            </a:r>
            <a:r>
              <a:rPr lang="ru-RU" sz="1600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Яковлева Диана,</a:t>
            </a:r>
            <a:br>
              <a:rPr lang="ru-RU" sz="1600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учащаяся </a:t>
            </a:r>
            <a:r>
              <a:rPr lang="ru-RU" sz="1600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«г</a:t>
            </a:r>
            <a:r>
              <a:rPr lang="ru-RU" sz="1600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класса                                                                                                                                                                     </a:t>
            </a:r>
            <a:br>
              <a:rPr lang="ru-RU" sz="1600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         </a:t>
            </a:r>
            <a:br>
              <a:rPr lang="ru-RU" sz="1600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</a:t>
            </a:r>
            <a:r>
              <a:rPr lang="ru-RU" sz="1600" b="1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sz="1600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</a:t>
            </a:r>
            <a:r>
              <a:rPr lang="ru-RU" sz="1600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Кудымова</a:t>
            </a:r>
            <a:r>
              <a:rPr lang="ru-RU" sz="1600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Т.В.,</a:t>
            </a:r>
            <a:br>
              <a:rPr lang="ru-RU" sz="1600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учитель начальных классов</a:t>
            </a:r>
            <a:r>
              <a:rPr lang="ru-RU" sz="1600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1600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1600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1600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1600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Пермь</a:t>
            </a:r>
            <a:br>
              <a:rPr lang="ru-RU" sz="1600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1600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2021</a:t>
            </a:r>
            <a:endParaRPr lang="ru-RU" sz="1600" b="1" cap="none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982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DB9A01C-C0D6-4B84-AD0B-12FD58325EC6}"/>
              </a:ext>
            </a:extLst>
          </p:cNvPr>
          <p:cNvSpPr/>
          <p:nvPr/>
        </p:nvSpPr>
        <p:spPr>
          <a:xfrm>
            <a:off x="1277937" y="479723"/>
            <a:ext cx="99814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Преобразование воды из жидкого состояния в газообразное (испарение)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D68B97-F4AA-44F9-8530-8DBF26F2E0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75"/>
          <a:stretch/>
        </p:blipFill>
        <p:spPr>
          <a:xfrm>
            <a:off x="1588019" y="1840998"/>
            <a:ext cx="4138376" cy="459955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87DA3F-C9A0-4683-9721-B1FB5ED90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362" y="1840997"/>
            <a:ext cx="4062556" cy="459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76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578B28-7B42-4F7C-BCD2-017271F3B14D}"/>
              </a:ext>
            </a:extLst>
          </p:cNvPr>
          <p:cNvSpPr/>
          <p:nvPr/>
        </p:nvSpPr>
        <p:spPr>
          <a:xfrm>
            <a:off x="2869095" y="318053"/>
            <a:ext cx="69043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Превращение пара в воду (конденсация)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08C2D7-2F68-48E6-B1F4-8FE01296A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892" y="1166191"/>
            <a:ext cx="591879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44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9EE5372-56FE-4C49-8B5D-2F1DA524EECA}"/>
              </a:ext>
            </a:extLst>
          </p:cNvPr>
          <p:cNvSpPr/>
          <p:nvPr/>
        </p:nvSpPr>
        <p:spPr>
          <a:xfrm>
            <a:off x="3048000" y="357809"/>
            <a:ext cx="68248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Переход воды из жидкого состояния в твёрдое (замерзание)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7AF655-651E-4FC7-95D9-FD94132A3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51" y="1756726"/>
            <a:ext cx="4306335" cy="43565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8680A6-55DA-4EEE-9FEA-53633BF667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2" r="9070"/>
          <a:stretch/>
        </p:blipFill>
        <p:spPr>
          <a:xfrm>
            <a:off x="5804451" y="1756726"/>
            <a:ext cx="5383127" cy="435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10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750F1D9-576B-42A8-9933-028DD978FF41}"/>
              </a:ext>
            </a:extLst>
          </p:cNvPr>
          <p:cNvSpPr/>
          <p:nvPr/>
        </p:nvSpPr>
        <p:spPr>
          <a:xfrm>
            <a:off x="318052" y="344557"/>
            <a:ext cx="1123784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Таким образом, можно подвести итог моих экспериментов: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*"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переход воды из твёрдого состояния в жидкое происходит при воздействии температуры выше 0</a:t>
            </a:r>
            <a:r>
              <a:rPr lang="ru-RU" sz="32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С;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*"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нагревании вода превращается в пар;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*"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охлаждении воды происходит процесс конденсации; 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*"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воздействии температуры ниже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2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вода переходит из жидкого состояния в твёрдое – замерзает.</a:t>
            </a:r>
          </a:p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614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7B37DEF-F8AA-4071-9D6B-B8071A130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65" y="1474487"/>
            <a:ext cx="5152012" cy="409369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4E2E19-F2C0-4458-8AD1-5DC8AC49F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717" y="1474486"/>
            <a:ext cx="5493252" cy="409369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250527-9CE2-4542-8E3F-BA57BD3464E7}"/>
              </a:ext>
            </a:extLst>
          </p:cNvPr>
          <p:cNvSpPr/>
          <p:nvPr/>
        </p:nvSpPr>
        <p:spPr>
          <a:xfrm>
            <a:off x="2782958" y="437322"/>
            <a:ext cx="61357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Модель круговорота воды в природе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08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6115D88-3AD7-4A42-86A3-966FF7040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630" y="154745"/>
            <a:ext cx="4317759" cy="645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29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38DC5A-C16C-4EBF-B7A0-3661239570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16"/>
          <a:stretch/>
        </p:blipFill>
        <p:spPr>
          <a:xfrm>
            <a:off x="2616183" y="378327"/>
            <a:ext cx="7270475" cy="570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559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81EF29C-C6F7-433A-BC27-DE6E8A155B78}"/>
              </a:ext>
            </a:extLst>
          </p:cNvPr>
          <p:cNvSpPr/>
          <p:nvPr/>
        </p:nvSpPr>
        <p:spPr>
          <a:xfrm>
            <a:off x="490331" y="3136613"/>
            <a:ext cx="110920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СПАСИБО ЗА ВНИМАНИЕ!</a:t>
            </a:r>
            <a:endParaRPr lang="ru-RU" sz="5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66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2CF21C-9A82-4ADC-B4EC-CD82891831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50" r="3679" b="9467"/>
          <a:stretch/>
        </p:blipFill>
        <p:spPr>
          <a:xfrm>
            <a:off x="2451651" y="1805218"/>
            <a:ext cx="7500732" cy="425489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D84CBF6-48CE-48F6-ACC6-4E31DF247839}"/>
              </a:ext>
            </a:extLst>
          </p:cNvPr>
          <p:cNvSpPr/>
          <p:nvPr/>
        </p:nvSpPr>
        <p:spPr>
          <a:xfrm>
            <a:off x="2107096" y="450575"/>
            <a:ext cx="8189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Больше чем на половину человек, животные и растения состоят из воды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233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445B75-4762-4579-B7C0-1242EFFED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941" y="2649296"/>
            <a:ext cx="4675407" cy="313252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493584-3D15-4908-B6B9-981BD86E29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43"/>
          <a:stretch/>
        </p:blipFill>
        <p:spPr>
          <a:xfrm>
            <a:off x="6263181" y="2606428"/>
            <a:ext cx="4740812" cy="317539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9D687B-06EB-4F58-8278-53FD9426813A}"/>
              </a:ext>
            </a:extLst>
          </p:cNvPr>
          <p:cNvSpPr/>
          <p:nvPr/>
        </p:nvSpPr>
        <p:spPr>
          <a:xfrm>
            <a:off x="2319130" y="1007165"/>
            <a:ext cx="68778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Вода является средой обитания многих животных и растений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063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B210CEF-3753-47F6-8CF4-C829373FFD2B}"/>
              </a:ext>
            </a:extLst>
          </p:cNvPr>
          <p:cNvSpPr/>
          <p:nvPr/>
        </p:nvSpPr>
        <p:spPr>
          <a:xfrm>
            <a:off x="662609" y="106018"/>
            <a:ext cx="1098605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 работы: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выяснить, при каких условиях вода меняет своё состояние. 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Clr>
                <a:srgbClr val="002060"/>
              </a:buClr>
              <a:buFont typeface="Times New Roman" panose="02020603050405020304" pitchFamily="18" charset="0"/>
              <a:buChar char="*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изучить свойства воды;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Clr>
                <a:srgbClr val="002060"/>
              </a:buClr>
              <a:buFont typeface="Times New Roman" panose="02020603050405020304" pitchFamily="18" charset="0"/>
              <a:buChar char="*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изучить,  как происходит процесс круговорота воды в природе;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Clr>
                <a:srgbClr val="002060"/>
              </a:buClr>
              <a:buFont typeface="Times New Roman" panose="02020603050405020304" pitchFamily="18" charset="0"/>
              <a:buChar char="*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провести эксперимент, наглядно показывающий, что вода переходит из одного состояния в другое при изменении температуры;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Clr>
                <a:srgbClr val="002060"/>
              </a:buClr>
              <a:buFont typeface="Times New Roman" panose="02020603050405020304" pitchFamily="18" charset="0"/>
              <a:buChar char="*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создать модель круговорота воды в домашних условиях.</a:t>
            </a:r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44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20F30D4-EC6D-4137-946E-CF19C784F3CB}"/>
              </a:ext>
            </a:extLst>
          </p:cNvPr>
          <p:cNvSpPr/>
          <p:nvPr/>
        </p:nvSpPr>
        <p:spPr>
          <a:xfrm>
            <a:off x="675862" y="304801"/>
            <a:ext cx="1065474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Объект исследования: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вода.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 исследования: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влияние изменения температуры на состояние воды.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	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Гипотеза: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вода меняет своё состояние при изменении температуры окружающей среды. Модель круговорота воды в природе можно создать в домашних условиях.</a:t>
            </a:r>
            <a:endParaRPr lang="ru-RU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361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5D19FD6-7740-4CE4-A0ED-52AF7F5FD071}"/>
              </a:ext>
            </a:extLst>
          </p:cNvPr>
          <p:cNvSpPr/>
          <p:nvPr/>
        </p:nvSpPr>
        <p:spPr>
          <a:xfrm>
            <a:off x="1258957" y="604911"/>
            <a:ext cx="996156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Свойства воды</a:t>
            </a:r>
          </a:p>
          <a:p>
            <a:pPr algn="ctr"/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Вода в природе может встречаться в трёх состояниях:</a:t>
            </a: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ЖИДКОМ                        ТВЁРДОМ                    ГАЗООБРАЗНОМ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66E1D8-C162-46CF-8068-FA269E4925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12"/>
          <a:stretch/>
        </p:blipFill>
        <p:spPr>
          <a:xfrm>
            <a:off x="1408305" y="4433215"/>
            <a:ext cx="2811844" cy="201795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3593E1-F131-4EA8-9758-F1F1AD333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636" y="4453191"/>
            <a:ext cx="2717602" cy="202210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4B5AEC-BA46-4CAC-B9F1-B5ECB5DD1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129" y="4433215"/>
            <a:ext cx="2938527" cy="2030144"/>
          </a:xfrm>
          <a:prstGeom prst="rect">
            <a:avLst/>
          </a:prstGeom>
        </p:spPr>
      </p:pic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C71A5642-428B-4DFF-99A8-17297C9A9D45}"/>
              </a:ext>
            </a:extLst>
          </p:cNvPr>
          <p:cNvSpPr/>
          <p:nvPr/>
        </p:nvSpPr>
        <p:spPr>
          <a:xfrm>
            <a:off x="2469670" y="3405809"/>
            <a:ext cx="408435" cy="934274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FFFF00"/>
              </a:highlight>
            </a:endParaRP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B4C53CB5-0E84-4202-81BD-C9AB0E7F2C98}"/>
              </a:ext>
            </a:extLst>
          </p:cNvPr>
          <p:cNvSpPr/>
          <p:nvPr/>
        </p:nvSpPr>
        <p:spPr>
          <a:xfrm>
            <a:off x="5902603" y="3405809"/>
            <a:ext cx="408435" cy="934274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FFFF00"/>
              </a:highlight>
            </a:endParaRPr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CFE2D29A-1CE7-4C09-8141-3EE99EAFCF99}"/>
              </a:ext>
            </a:extLst>
          </p:cNvPr>
          <p:cNvSpPr/>
          <p:nvPr/>
        </p:nvSpPr>
        <p:spPr>
          <a:xfrm>
            <a:off x="9351219" y="3405809"/>
            <a:ext cx="408435" cy="934274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10097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9022996-E237-4BED-8155-DFA2BDE7E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791" y="1293355"/>
            <a:ext cx="8429401" cy="514047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9C00943-C7FA-47C1-AA6D-DF0298A9D64A}"/>
              </a:ext>
            </a:extLst>
          </p:cNvPr>
          <p:cNvSpPr/>
          <p:nvPr/>
        </p:nvSpPr>
        <p:spPr>
          <a:xfrm>
            <a:off x="3167271" y="503584"/>
            <a:ext cx="62947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Круговорот воды в природе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476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EEB9DAB-DB39-4371-9F35-8C318F36865D}"/>
              </a:ext>
            </a:extLst>
          </p:cNvPr>
          <p:cNvSpPr/>
          <p:nvPr/>
        </p:nvSpPr>
        <p:spPr>
          <a:xfrm>
            <a:off x="1523999" y="145774"/>
            <a:ext cx="92500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buSzPct val="150000"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3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buSzPct val="150000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Переход воды из твёрдого состояния в жидкое</a:t>
            </a:r>
            <a:endParaRPr lang="ru-RU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7C0274-92A0-4EE9-989C-473999603C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888"/>
          <a:stretch/>
        </p:blipFill>
        <p:spPr>
          <a:xfrm>
            <a:off x="4055163" y="1655681"/>
            <a:ext cx="3949148" cy="430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66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5D5D65C-F42B-4F7B-9E57-B79677634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37" y="946801"/>
            <a:ext cx="2993395" cy="317019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D24061-C681-493B-AE37-9F789CACC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3404" y="2253603"/>
            <a:ext cx="2895568" cy="333052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CA194C-46EE-410A-AE15-A7E7EB021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746" y="1500716"/>
            <a:ext cx="2891144" cy="3380773"/>
          </a:xfrm>
          <a:prstGeom prst="rect">
            <a:avLst/>
          </a:prstGeom>
        </p:spPr>
      </p:pic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F07193F8-0423-4371-9BCF-58BF54A8D653}"/>
              </a:ext>
            </a:extLst>
          </p:cNvPr>
          <p:cNvSpPr/>
          <p:nvPr/>
        </p:nvSpPr>
        <p:spPr>
          <a:xfrm>
            <a:off x="4081670" y="2531898"/>
            <a:ext cx="437321" cy="198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9E6AA91-F1E6-426E-8B9C-4E44DFC533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7645" y="3191102"/>
            <a:ext cx="457240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27995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270</TotalTime>
  <Words>298</Words>
  <Application>Microsoft Office PowerPoint</Application>
  <PresentationFormat>Широкоэкранный</PresentationFormat>
  <Paragraphs>34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Tw Cen MT</vt:lpstr>
      <vt:lpstr>Капля</vt:lpstr>
      <vt:lpstr>Муниципальное автономное общеобразовательное учреждение «Химико-технологическая школа «СинТез» г.Перми»       ВОДА И ЕЁ ПРЕВРАЩЕНИЯ                                                                                                                  Автор:                                                                                                                               Яковлева Диана,                                                                                                                                         учащаяся 4 «г» класса                                                                                                                                                                                                                                                                                                                Руководитель:                                                                                                                               Кудымова Т.В.,                                                                                                                                                   учитель начальных классов  Пермь 2021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воды</dc:title>
  <dc:creator>Smit</dc:creator>
  <cp:lastModifiedBy>USER</cp:lastModifiedBy>
  <cp:revision>73</cp:revision>
  <dcterms:created xsi:type="dcterms:W3CDTF">2018-03-05T20:08:33Z</dcterms:created>
  <dcterms:modified xsi:type="dcterms:W3CDTF">2021-02-03T15:04:16Z</dcterms:modified>
</cp:coreProperties>
</file>