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0" r:id="rId4"/>
    <p:sldId id="258" r:id="rId5"/>
    <p:sldId id="259" r:id="rId6"/>
    <p:sldId id="273" r:id="rId7"/>
    <p:sldId id="260" r:id="rId8"/>
    <p:sldId id="275" r:id="rId9"/>
    <p:sldId id="261" r:id="rId10"/>
    <p:sldId id="262" r:id="rId11"/>
    <p:sldId id="265" r:id="rId12"/>
    <p:sldId id="263" r:id="rId13"/>
    <p:sldId id="264" r:id="rId14"/>
    <p:sldId id="268" r:id="rId15"/>
    <p:sldId id="266" r:id="rId16"/>
    <p:sldId id="267" r:id="rId17"/>
    <p:sldId id="281" r:id="rId18"/>
    <p:sldId id="269" r:id="rId19"/>
    <p:sldId id="271" r:id="rId20"/>
    <p:sldId id="270" r:id="rId21"/>
    <p:sldId id="274" r:id="rId22"/>
    <p:sldId id="277" r:id="rId23"/>
    <p:sldId id="282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242" autoAdjust="0"/>
    <p:restoredTop sz="94660"/>
  </p:normalViewPr>
  <p:slideViewPr>
    <p:cSldViewPr>
      <p:cViewPr>
        <p:scale>
          <a:sx n="87" d="100"/>
          <a:sy n="87" d="100"/>
        </p:scale>
        <p:origin x="-64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72;&#1088;&#1080;&#1085;&#1072;\Desktop\YouCut_20180417_113631459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Муниципальное казенное дошкольное образовательное учреждение «Детский сад № 1 «Гуси – лебеди» п. Ола»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157163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Отчет о работе кружка </a:t>
            </a:r>
            <a:r>
              <a:rPr lang="ru-RU" sz="4800" dirty="0" smtClean="0"/>
              <a:t>«Степ-аэробика» </a:t>
            </a: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Образовательная область «Физическая культура»</a:t>
            </a:r>
          </a:p>
          <a:p>
            <a:pPr algn="ctr">
              <a:buNone/>
            </a:pP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6124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Подготовил  руководитель физ. воспитания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М.И. Муравлёва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Марина\Desktop\270120161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95600"/>
            <a:ext cx="5105400" cy="2846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47800" y="381000"/>
            <a:ext cx="62484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Укрепление здоровья:</a:t>
            </a:r>
            <a:endParaRPr lang="ru-RU" sz="40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5800" y="1828800"/>
            <a:ext cx="7924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Способствовать оптимизации роста и развитию опорно-двигательного аппарата;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Повышать работоспособность и двигательную активность;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правильную осанку;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Содействовать развитию и функциональному совершенствованию органов дыхания, кровообращения, сердечно - сосудистой и нервной систем;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потребность в систематических занятиях спортом.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47800" y="381000"/>
            <a:ext cx="62484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5800" y="1828800"/>
            <a:ext cx="7239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Развивать двигательные качества: мышечную силу, выносливость, быстроту, гибкость и координационные способности;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Развивать чувство ритма, музыкальный слух, память, внимание, умения согласовывать движения с музыкой;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Способствовать улучшению психического состояния, снятию стрессов;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Формировать навыки выразительности, пластичности и грациозности движений;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Развивать чувство уверенности в себе.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47800" y="457200"/>
            <a:ext cx="624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Совершенствование психомоторных способностей: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sz="4000" dirty="0" smtClean="0"/>
              <a:t>Воспитывать умения эмоционального выражения, </a:t>
            </a:r>
            <a:r>
              <a:rPr lang="ru-RU" sz="4000" dirty="0" err="1" smtClean="0"/>
              <a:t>раскрепощенности</a:t>
            </a:r>
            <a:r>
              <a:rPr lang="ru-RU" sz="4000" dirty="0" smtClean="0"/>
              <a:t> и творчества в движениях;</a:t>
            </a:r>
          </a:p>
          <a:p>
            <a:pPr lvl="0"/>
            <a:r>
              <a:rPr lang="ru-RU" sz="4000" dirty="0" smtClean="0"/>
              <a:t>Развивать чувство товарищества, взаимопомощи;</a:t>
            </a:r>
          </a:p>
          <a:p>
            <a:pPr lvl="0"/>
            <a:r>
              <a:rPr lang="ru-RU" sz="4000" dirty="0" smtClean="0"/>
              <a:t>Воспитывать коллективные движения (синхронность).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9200" y="0"/>
            <a:ext cx="6781800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1600200" y="286436"/>
            <a:ext cx="624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Повышение эмоционального уровня,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психорегуляции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1" y="11430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«Давайте познакомимся с некоторыми из  основных  движений в </a:t>
            </a:r>
            <a:r>
              <a:rPr lang="ru-RU" sz="4400" dirty="0" err="1" smtClean="0">
                <a:solidFill>
                  <a:schemeClr val="bg1"/>
                </a:solidFill>
              </a:rPr>
              <a:t>степ-аэробике</a:t>
            </a:r>
            <a:r>
              <a:rPr lang="ru-RU" sz="4400" dirty="0" smtClean="0">
                <a:solidFill>
                  <a:schemeClr val="bg1"/>
                </a:solidFill>
              </a:rPr>
              <a:t>»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Марина\Desktop\835453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303632"/>
            <a:ext cx="2945217" cy="3173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1200" y="1905000"/>
            <a:ext cx="3352800" cy="4648200"/>
          </a:xfrm>
        </p:spPr>
        <p:txBody>
          <a:bodyPr/>
          <a:lstStyle/>
          <a:p>
            <a:r>
              <a:rPr lang="ru-RU" dirty="0" smtClean="0"/>
              <a:t>Самое простое упражнение, заключается в «</a:t>
            </a:r>
            <a:r>
              <a:rPr lang="ru-RU" dirty="0" err="1" smtClean="0"/>
              <a:t>нашагивании</a:t>
            </a:r>
            <a:r>
              <a:rPr lang="ru-RU" dirty="0" smtClean="0"/>
              <a:t>» на </a:t>
            </a:r>
            <a:r>
              <a:rPr lang="ru-RU" dirty="0" err="1" smtClean="0"/>
              <a:t>степ-платформиу</a:t>
            </a:r>
            <a:r>
              <a:rPr lang="ru-RU" smtClean="0"/>
              <a:t>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" y="152400"/>
            <a:ext cx="8382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«Бейсик-степ» (шаг на степ)</a:t>
            </a:r>
            <a:endParaRPr lang="ru-RU" sz="4800" dirty="0"/>
          </a:p>
        </p:txBody>
      </p:sp>
      <p:pic>
        <p:nvPicPr>
          <p:cNvPr id="4098" name="Picture 2" descr="D:\дети сада\прокопенко\DSC_0006.JPG"/>
          <p:cNvPicPr>
            <a:picLocks noChangeAspect="1" noChangeArrowheads="1"/>
          </p:cNvPicPr>
          <p:nvPr/>
        </p:nvPicPr>
        <p:blipFill>
          <a:blip r:embed="rId2" cstate="print"/>
          <a:srcRect l="13251" t="17198" r="18122" b="5024"/>
          <a:stretch>
            <a:fillRect/>
          </a:stretch>
        </p:blipFill>
        <p:spPr bwMode="auto">
          <a:xfrm>
            <a:off x="304800" y="1752600"/>
            <a:ext cx="5378823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0200" y="1905000"/>
            <a:ext cx="3352800" cy="4648200"/>
          </a:xfrm>
        </p:spPr>
        <p:txBody>
          <a:bodyPr/>
          <a:lstStyle/>
          <a:p>
            <a:r>
              <a:rPr lang="ru-RU" dirty="0" smtClean="0"/>
              <a:t>-Под счет касаемся носком ноги степа попеременно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" y="152400"/>
            <a:ext cx="8382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«</a:t>
            </a:r>
            <a:r>
              <a:rPr lang="ru-RU" sz="4800" dirty="0" err="1" smtClean="0"/>
              <a:t>Степ-ап</a:t>
            </a:r>
            <a:r>
              <a:rPr lang="ru-RU" sz="4800" dirty="0" smtClean="0"/>
              <a:t>» </a:t>
            </a:r>
            <a:r>
              <a:rPr lang="ru-RU" sz="2800" dirty="0" smtClean="0"/>
              <a:t>(носок на степ)</a:t>
            </a:r>
            <a:endParaRPr lang="ru-RU" sz="4800" dirty="0"/>
          </a:p>
        </p:txBody>
      </p:sp>
      <p:pic>
        <p:nvPicPr>
          <p:cNvPr id="2050" name="Picture 2" descr="D:\дети сада\прокопенко\DSC_0002.JPG"/>
          <p:cNvPicPr>
            <a:picLocks noChangeAspect="1" noChangeArrowheads="1"/>
          </p:cNvPicPr>
          <p:nvPr/>
        </p:nvPicPr>
        <p:blipFill>
          <a:blip r:embed="rId2" cstate="print"/>
          <a:srcRect l="4202" t="23631" r="22758" b="6434"/>
          <a:stretch>
            <a:fillRect/>
          </a:stretch>
        </p:blipFill>
        <p:spPr bwMode="auto">
          <a:xfrm>
            <a:off x="304800" y="2209800"/>
            <a:ext cx="4987184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0200" y="1905000"/>
            <a:ext cx="3352800" cy="4648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-Под счет выполняется шаг в сторону со </a:t>
            </a:r>
            <a:r>
              <a:rPr lang="ru-RU" dirty="0" err="1" smtClean="0"/>
              <a:t>стэпа</a:t>
            </a:r>
            <a:r>
              <a:rPr lang="ru-RU" dirty="0" smtClean="0"/>
              <a:t> поочередно влево и вправо.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" y="152400"/>
            <a:ext cx="8382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«</a:t>
            </a:r>
            <a:r>
              <a:rPr lang="ru-RU" sz="4800" dirty="0" err="1" smtClean="0"/>
              <a:t>Овер-зе-топ</a:t>
            </a:r>
            <a:r>
              <a:rPr lang="ru-RU" sz="4800" dirty="0" smtClean="0"/>
              <a:t>» </a:t>
            </a:r>
            <a:r>
              <a:rPr lang="ru-RU" sz="2800" dirty="0" smtClean="0"/>
              <a:t>(шаг в сторону)</a:t>
            </a:r>
            <a:endParaRPr lang="ru-RU" sz="4800" dirty="0"/>
          </a:p>
        </p:txBody>
      </p:sp>
      <p:pic>
        <p:nvPicPr>
          <p:cNvPr id="3074" name="Picture 2" descr="D:\дети сада\прокопенко\DSC_0003.JPG"/>
          <p:cNvPicPr>
            <a:picLocks noChangeAspect="1" noChangeArrowheads="1"/>
          </p:cNvPicPr>
          <p:nvPr/>
        </p:nvPicPr>
        <p:blipFill>
          <a:blip r:embed="rId2" cstate="print"/>
          <a:srcRect l="16107" t="16704" r="5145" b="14094"/>
          <a:stretch>
            <a:fillRect/>
          </a:stretch>
        </p:blipFill>
        <p:spPr bwMode="auto">
          <a:xfrm>
            <a:off x="228600" y="2209800"/>
            <a:ext cx="5433848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0200" y="1905000"/>
            <a:ext cx="3352800" cy="4648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 этом упражнении ноги на степ ставятся поочередно на противоположные стороны степа и опускаются в том же порядке, но уже ближе друг к другу, так что ход движений напоминает английскую букву V.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" y="152400"/>
            <a:ext cx="8382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«</a:t>
            </a:r>
            <a:r>
              <a:rPr lang="ru-RU" sz="4800" dirty="0" err="1" smtClean="0"/>
              <a:t>Ви-степ</a:t>
            </a:r>
            <a:r>
              <a:rPr lang="ru-RU" sz="4800" dirty="0" smtClean="0"/>
              <a:t>»  </a:t>
            </a:r>
            <a:r>
              <a:rPr lang="ru-RU" sz="3600" dirty="0" smtClean="0"/>
              <a:t>(галочка)</a:t>
            </a:r>
            <a:endParaRPr lang="ru-RU" sz="4800" dirty="0"/>
          </a:p>
        </p:txBody>
      </p:sp>
      <p:pic>
        <p:nvPicPr>
          <p:cNvPr id="1026" name="Picture 2" descr="C:\Users\Марина\Desktop\DSC_0400.JPG"/>
          <p:cNvPicPr>
            <a:picLocks noChangeAspect="1" noChangeArrowheads="1"/>
          </p:cNvPicPr>
          <p:nvPr/>
        </p:nvPicPr>
        <p:blipFill>
          <a:blip r:embed="rId2" cstate="print"/>
          <a:srcRect l="26163" t="8747" b="14712"/>
          <a:stretch>
            <a:fillRect/>
          </a:stretch>
        </p:blipFill>
        <p:spPr bwMode="auto">
          <a:xfrm>
            <a:off x="381000" y="2362200"/>
            <a:ext cx="4953000" cy="385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0200" y="1905000"/>
            <a:ext cx="33528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Поднимаясь на степ одной ногой, вторую нужно резко выбросить вперед от колена, изображая удар.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8382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«</a:t>
            </a:r>
            <a:r>
              <a:rPr lang="ru-RU" sz="4800" b="1" dirty="0" smtClean="0"/>
              <a:t>Кик степ</a:t>
            </a:r>
            <a:r>
              <a:rPr lang="ru-RU" sz="4800" dirty="0" smtClean="0"/>
              <a:t>» </a:t>
            </a:r>
            <a:r>
              <a:rPr lang="ru-RU" sz="2800" dirty="0" smtClean="0"/>
              <a:t>(выброс ноги)</a:t>
            </a:r>
            <a:endParaRPr lang="ru-RU" sz="2800" dirty="0"/>
          </a:p>
        </p:txBody>
      </p:sp>
      <p:pic>
        <p:nvPicPr>
          <p:cNvPr id="1026" name="Picture 2" descr="C:\Users\Марина\Desktop\DSC_0398.JPG"/>
          <p:cNvPicPr>
            <a:picLocks noChangeAspect="1" noChangeArrowheads="1"/>
          </p:cNvPicPr>
          <p:nvPr/>
        </p:nvPicPr>
        <p:blipFill>
          <a:blip r:embed="rId2" cstate="print"/>
          <a:srcRect t="35942" r="937" b="11443"/>
          <a:stretch>
            <a:fillRect/>
          </a:stretch>
        </p:blipFill>
        <p:spPr bwMode="auto">
          <a:xfrm>
            <a:off x="228600" y="2362200"/>
            <a:ext cx="4954469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0200" y="1905000"/>
            <a:ext cx="3352800" cy="4648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-Под счет выполняется шаг правой ноги на степ, левая – согнута в колене, руки разведены в стороны. Далее производится перемена ног.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" y="152400"/>
            <a:ext cx="8382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«НИАП» (шаг с коленом)</a:t>
            </a:r>
            <a:endParaRPr lang="ru-RU" sz="4800" dirty="0"/>
          </a:p>
        </p:txBody>
      </p:sp>
      <p:pic>
        <p:nvPicPr>
          <p:cNvPr id="7170" name="Picture 2" descr="D:\дети сада\прокопенко\DSC_1536.JPG"/>
          <p:cNvPicPr>
            <a:picLocks noChangeAspect="1" noChangeArrowheads="1"/>
          </p:cNvPicPr>
          <p:nvPr/>
        </p:nvPicPr>
        <p:blipFill>
          <a:blip r:embed="rId2" cstate="print"/>
          <a:srcRect l="10509" t="26841" r="26256"/>
          <a:stretch>
            <a:fillRect/>
          </a:stretch>
        </p:blipFill>
        <p:spPr bwMode="auto">
          <a:xfrm>
            <a:off x="228600" y="2438400"/>
            <a:ext cx="5333999" cy="348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228600"/>
            <a:ext cx="7543800" cy="255454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  <a:ea typeface="Calibri"/>
              </a:rPr>
              <a:t>В настоящее время проблема физического воспитания детей дошкольного возраста занимает важнейшее место в современном обществе. 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3429000"/>
            <a:ext cx="8077200" cy="207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Именно в этом периоде закладываются основы: здоровья и правильного физического развития, формируются двигательные способности, интерес к занятиям. </a:t>
            </a:r>
            <a:endParaRPr lang="ru-RU" sz="2000" b="1" dirty="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0200" y="1905000"/>
            <a:ext cx="3352800" cy="4648200"/>
          </a:xfrm>
        </p:spPr>
        <p:txBody>
          <a:bodyPr/>
          <a:lstStyle/>
          <a:p>
            <a:r>
              <a:rPr lang="ru-RU" dirty="0" smtClean="0"/>
              <a:t>-Под счет выполняется шаг правой ногой   в сторону со степа, левая – на пяточку степа. Далее –перемена ног.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" y="152400"/>
            <a:ext cx="8382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«Пяточка на степ»</a:t>
            </a:r>
            <a:endParaRPr lang="ru-RU" sz="4800" dirty="0"/>
          </a:p>
        </p:txBody>
      </p:sp>
      <p:pic>
        <p:nvPicPr>
          <p:cNvPr id="6146" name="Picture 2" descr="D:\дети сада\прокопенко\DSC_1538.JPG"/>
          <p:cNvPicPr>
            <a:picLocks noChangeAspect="1" noChangeArrowheads="1"/>
          </p:cNvPicPr>
          <p:nvPr/>
        </p:nvPicPr>
        <p:blipFill>
          <a:blip r:embed="rId2" cstate="print"/>
          <a:srcRect l="18048" t="29088" r="16176" b="2666"/>
          <a:stretch>
            <a:fillRect/>
          </a:stretch>
        </p:blipFill>
        <p:spPr bwMode="auto">
          <a:xfrm>
            <a:off x="152400" y="2743200"/>
            <a:ext cx="5226050" cy="3059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Правила техники выполнения </a:t>
            </a:r>
            <a:r>
              <a:rPr lang="ru-RU" b="1" dirty="0" err="1" smtClean="0">
                <a:solidFill>
                  <a:schemeClr val="bg1"/>
                </a:solidFill>
              </a:rPr>
              <a:t>степ-аэробики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Выполнять шаги в центр платформы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Ставить на степ-платформу всю подошву ступни при подъеме, а, спускаясь, ставить ногу с носка на пятку, прежде чем сделать следующий шаг.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Опускаясь на </a:t>
            </a:r>
            <a:r>
              <a:rPr lang="ru-RU" dirty="0" err="1" smtClean="0"/>
              <a:t>степ-платформы</a:t>
            </a:r>
            <a:r>
              <a:rPr lang="ru-RU" dirty="0" smtClean="0"/>
              <a:t>, оставаться стоять достаточно близко к ней. Не отступать больше, чем на длину ступни от </a:t>
            </a:r>
            <a:r>
              <a:rPr lang="ru-RU" dirty="0" err="1" smtClean="0"/>
              <a:t>степ-платформы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начинать обучение детей работе рук, пока они не овладеют в совершенстве, движениями ног.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подниматься и не опускаться со </a:t>
            </a:r>
            <a:r>
              <a:rPr lang="ru-RU" dirty="0" err="1" smtClean="0"/>
              <a:t>степ-платформы</a:t>
            </a:r>
            <a:r>
              <a:rPr lang="ru-RU" dirty="0" smtClean="0"/>
              <a:t>, стоя к ней спиной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Делать шаг с легкостью, не ударять по </a:t>
            </a:r>
            <a:r>
              <a:rPr lang="ru-RU" dirty="0" err="1" smtClean="0"/>
              <a:t>степ-платформе</a:t>
            </a:r>
            <a:r>
              <a:rPr lang="ru-RU" dirty="0" smtClean="0"/>
              <a:t> ногами.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период работы  в данном направлении мною отмечена положительная результативность по следующим показателям: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447800"/>
            <a:ext cx="36576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Стойкий интерес к занятиям по физическому воспитанию, не иссякающий на протяжении всего учебного года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876800" y="2743200"/>
            <a:ext cx="35814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1800" dirty="0" smtClean="0"/>
              <a:t>Улучшение пространственной ориентировки (вправо-влево)</a:t>
            </a:r>
            <a:endParaRPr lang="ru-RU" sz="1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76800" y="4038600"/>
            <a:ext cx="36576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Улучшение чувства ритма, синхронности движений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76800" y="5334000"/>
            <a:ext cx="36576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Улучшение таких физических качеств, как ловкость, быстрота, сила.</a:t>
            </a:r>
            <a:endParaRPr lang="ru-RU" dirty="0"/>
          </a:p>
        </p:txBody>
      </p:sp>
      <p:pic>
        <p:nvPicPr>
          <p:cNvPr id="2050" name="Picture 2" descr="C:\Users\Марина\Desktop\800px_COLOURBOX82997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4475711" cy="4322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упражнений «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Барбарики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1200" y="6400800"/>
            <a:ext cx="5486400" cy="457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занятия по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степ-аэробике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YouCut_20180417_11363145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762000"/>
            <a:ext cx="7239000" cy="542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ocuments\степп\7r5kp3593qckk4s808oo00g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742082"/>
            <a:ext cx="5486400" cy="4115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200" y="0"/>
            <a:ext cx="7467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внимание!!!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209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Шагайте правильно! Шагайте с удовольствием!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22098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Двигательная активность стала занимать более чем скромное место в жизни современного ребёнка-дошкольника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Марина\Desktop\20101201_niño_jue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352800"/>
            <a:ext cx="4898823" cy="295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Марина\Desktop\stomatit_detej_1.jpg"/>
          <p:cNvPicPr>
            <a:picLocks noChangeAspect="1" noChangeArrowheads="1"/>
          </p:cNvPicPr>
          <p:nvPr/>
        </p:nvPicPr>
        <p:blipFill>
          <a:blip r:embed="rId3"/>
          <a:srcRect l="22744" t="1675" r="20026"/>
          <a:stretch>
            <a:fillRect/>
          </a:stretch>
        </p:blipFill>
        <p:spPr bwMode="auto">
          <a:xfrm>
            <a:off x="533400" y="3276600"/>
            <a:ext cx="3046402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Цель работы: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828800"/>
            <a:ext cx="7620000" cy="42973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4800" dirty="0" smtClean="0"/>
              <a:t>Создание условий для формирования у детей дошкольного возраста потребности в двигательной активности и физическом совершенствовании.</a:t>
            </a:r>
          </a:p>
          <a:p>
            <a:r>
              <a:rPr lang="ru-RU" sz="4800" dirty="0" smtClean="0"/>
              <a:t>Создание положительного психологического настроя у детей </a:t>
            </a:r>
            <a:r>
              <a:rPr lang="ru-RU" sz="4800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3074" name="Picture 2" descr="C:\Users\Марина\Desktop\9Tpxkd6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105400"/>
            <a:ext cx="975916" cy="1619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Задачи: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развивать координацию движений.</a:t>
            </a:r>
          </a:p>
          <a:p>
            <a:pPr lvl="0"/>
            <a:r>
              <a:rPr lang="ru-RU" dirty="0" smtClean="0"/>
              <a:t>развивать основные физические качества (силу, выносливость, быстроту, координацию, ловкость, гибкость).</a:t>
            </a:r>
          </a:p>
          <a:p>
            <a:pPr lvl="0"/>
            <a:r>
              <a:rPr lang="ru-RU" dirty="0" smtClean="0"/>
              <a:t>расширять двигательный опыт детей.</a:t>
            </a:r>
          </a:p>
          <a:p>
            <a:pPr lvl="0"/>
            <a:r>
              <a:rPr lang="ru-RU" dirty="0" smtClean="0"/>
              <a:t>развивать эстетический вкус и интерес к занятиям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Марина\Desktop\9Tpxkd6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257800"/>
            <a:ext cx="814387" cy="1351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Степ-аэробика </a:t>
            </a:r>
            <a:r>
              <a:rPr lang="ru-RU" dirty="0" smtClean="0"/>
              <a:t>– это комплекс ритмических движений под музыку с использованием </a:t>
            </a:r>
            <a:r>
              <a:rPr lang="ru-RU" dirty="0" err="1" smtClean="0"/>
              <a:t>степ-платформ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 descr="D:\дети сада\прокопенко\DSC_1538.JPG"/>
          <p:cNvPicPr>
            <a:picLocks noChangeAspect="1" noChangeArrowheads="1"/>
          </p:cNvPicPr>
          <p:nvPr/>
        </p:nvPicPr>
        <p:blipFill>
          <a:blip r:embed="rId2" cstate="print"/>
          <a:srcRect l="13556" t="26683" r="14252" b="3175"/>
          <a:stretch>
            <a:fillRect/>
          </a:stretch>
        </p:blipFill>
        <p:spPr bwMode="auto">
          <a:xfrm>
            <a:off x="609600" y="2362200"/>
            <a:ext cx="7848600" cy="4302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Степ-аэробика 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bg1"/>
                </a:solidFill>
              </a:rPr>
              <a:t>«Степ» </a:t>
            </a:r>
            <a:r>
              <a:rPr lang="ru-RU" sz="3600" dirty="0" smtClean="0"/>
              <a:t>в переводе с английского языка означает «шаг»</a:t>
            </a:r>
            <a:endParaRPr lang="ru-RU" dirty="0"/>
          </a:p>
        </p:txBody>
      </p:sp>
      <p:pic>
        <p:nvPicPr>
          <p:cNvPr id="15362" name="Picture 2" descr="C:\Users\Марина\Desktop\19102854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1447800" cy="14508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35052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Шаговая аэробика не требует излишнего сосредоточения и концентрации мыслей на правильном усвоении тех или иных движений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Значение </a:t>
            </a:r>
            <a:r>
              <a:rPr lang="ru-RU" dirty="0" err="1" smtClean="0">
                <a:solidFill>
                  <a:schemeClr val="bg1"/>
                </a:solidFill>
              </a:rPr>
              <a:t>степ-аэробики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  <a:solidFill>
            <a:schemeClr val="accent3"/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Стойкий интерес к занятиям физической культуры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Развитие уверенности, ориентировки в пространстве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Развитие общей уверенности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Совершенствование точности движений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Воспитание физических качеств: ловкости, быстроты, силы, гибкости, пластичности.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Эффективность физической нагрузки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38200" y="304800"/>
            <a:ext cx="7620000" cy="1752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На занятиях по степ - аэробике решаются следующие задачи: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71600" y="2514600"/>
            <a:ext cx="624840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Укрепление здоровья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71600" y="3886200"/>
            <a:ext cx="624840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Совершенствование психомоторных способностей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1600" y="5257800"/>
            <a:ext cx="624840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Повышение эмоционального уровня, </a:t>
            </a:r>
            <a:r>
              <a:rPr lang="ru-RU" sz="2800" b="1" dirty="0" err="1" smtClean="0"/>
              <a:t>психорегуляции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750</Words>
  <PresentationFormat>Экран (4:3)</PresentationFormat>
  <Paragraphs>79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Муниципальное казенное дошкольное образовательное учреждение «Детский сад № 1 «Гуси – лебеди» п. Ола» </vt:lpstr>
      <vt:lpstr>Слайд 2</vt:lpstr>
      <vt:lpstr>Слайд 3</vt:lpstr>
      <vt:lpstr>Цель работы:</vt:lpstr>
      <vt:lpstr>Задачи:</vt:lpstr>
      <vt:lpstr>Степ-аэробика – это комплекс ритмических движений под музыку с использованием степ-платформ.</vt:lpstr>
      <vt:lpstr>Степ-аэробика </vt:lpstr>
      <vt:lpstr>Значение степ-аэробики: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Правила техники выполнения степ-аэробики: </vt:lpstr>
      <vt:lpstr>За период работы  в данном направлении мною отмечена положительная результативность по следующим показателям:</vt:lpstr>
      <vt:lpstr>Комплекс упражнений «Барбарики»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«Детский сад № 1 «Гуси – лебеди» п. Ола» </dc:title>
  <dc:creator>Марина</dc:creator>
  <cp:lastModifiedBy>Марина</cp:lastModifiedBy>
  <cp:revision>68</cp:revision>
  <dcterms:created xsi:type="dcterms:W3CDTF">2018-04-13T11:50:52Z</dcterms:created>
  <dcterms:modified xsi:type="dcterms:W3CDTF">2018-04-17T06:44:10Z</dcterms:modified>
</cp:coreProperties>
</file>