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90" d="100"/>
          <a:sy n="90" d="100"/>
        </p:scale>
        <p:origin x="1278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9D5E3A-1DB2-42F4-A112-A93BAC006F3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29.09.2021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43821F-D6FF-469C-B912-DA737D563017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042772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A35DE7-C596-412C-88C9-2EF56A4C0B7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29.09.2021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B18014-74F4-4883-9F06-054D5354D4C3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592350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6D152A-8B06-4C60-A1B4-D551BCBBB8D7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29.09.2021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D60A6F-DB63-47E7-857B-420E6523B49C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14343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54B89E-9078-4CE2-8768-9AE0F186284E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29.09.2021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DA525F-00E2-4EF5-A9D6-16491AAE8D7C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975094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BBF50C-D974-47D6-88A3-288B8D601F3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29.09.2021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B5D459-DAD2-48CB-8FFD-3187886C7AE6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55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FCDB08-60B7-45BE-86AA-F8BC29C2457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29.09.2021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9E0D38-52BE-43CC-B0CB-011E43088BC2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597221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10E907-1527-4068-8110-1375E08E68E6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29.09.2021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349F8F-B215-409C-A209-F14332BC68B3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711912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C10761-E5B4-4F2B-8F69-1FD551DF2A6E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29.09.2021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144C0E-4B4A-4B3A-A087-63A0A875D0CD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394527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C1C4E9-DA3C-4911-8A1B-A51B0F7BACD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29.09.2021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74D0C5-C88D-4780-9E51-179AAEC4EFFC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88983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22CBCD-4935-4812-9B1C-39FE7B9B25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29.09.2021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589090-7B34-47DA-BD23-D1400763CE58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667214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3E3F6-09D7-4A7D-94E8-92A200C28A6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29.09.2021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D7EDD3-6F4D-4506-93BE-FFE1C1CDB8BB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340495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1" name="Текст 7"/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520584-08CC-46F4-BBBF-8793EA7BD61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29.09.2021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08AE94-EB7F-4377-A2B7-A1F1588DAC74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95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7" descr="http://img0.liveinternet.ru/images/attach/c/5/86/851/86851254_Pilotka_soldatskayagvozdikipatronu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264" y="4599541"/>
            <a:ext cx="24669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2249" y="1117823"/>
            <a:ext cx="9396355" cy="14645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125"/>
              </a:spcAft>
            </a:pPr>
            <a:r>
              <a:rPr lang="ru-RU" sz="4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Batang"/>
              </a:rPr>
              <a:t>4 октября </a:t>
            </a:r>
            <a:r>
              <a:rPr lang="ru-RU" sz="4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Batang"/>
              </a:rPr>
              <a:t>– </a:t>
            </a:r>
          </a:p>
          <a:p>
            <a:pPr algn="ctr">
              <a:spcAft>
                <a:spcPts val="1125"/>
              </a:spcAft>
            </a:pPr>
            <a:r>
              <a:rPr lang="ru-RU" sz="4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Batang"/>
              </a:rPr>
              <a:t>День </a:t>
            </a:r>
            <a:r>
              <a:rPr lang="ru-RU" sz="4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Batang"/>
              </a:rPr>
              <a:t>памяти </a:t>
            </a:r>
            <a:r>
              <a:rPr lang="ru-RU" sz="4000"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Batang"/>
              </a:rPr>
              <a:t>петушинских</a:t>
            </a:r>
            <a:r>
              <a:rPr lang="ru-RU" sz="4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Batang"/>
              </a:rPr>
              <a:t> ополченцев.</a:t>
            </a:r>
          </a:p>
        </p:txBody>
      </p:sp>
      <p:pic>
        <p:nvPicPr>
          <p:cNvPr id="5124" name="Picture 4" descr="https://www.neizvestniy-geniy.ru/images/works/photo/2017/05/1772897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795" y="3509763"/>
            <a:ext cx="6649262" cy="234386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79224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7" descr="http://img0.liveinternet.ru/images/attach/c/5/86/851/86851254_Pilotka_soldatskayagvozdikipatronu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264" y="4599541"/>
            <a:ext cx="24669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68633" y="335200"/>
            <a:ext cx="5092832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сентябре 1941 года началось наступление немецко-фашистских войск на 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Москву. 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битве за Москву очень важную роль сыграли дивизии народного ополчения. Части народного ополчения создавались во всех районах нашей области. </a:t>
            </a:r>
            <a:endParaRPr lang="ru-RU" sz="2800" dirty="0"/>
          </a:p>
        </p:txBody>
      </p:sp>
      <p:pic>
        <p:nvPicPr>
          <p:cNvPr id="4" name="Рисунок 3" descr="https://ds04.infourok.ru/uploads/ex/05c2/00081c11-c606d47a/img1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2" t="-3991" r="18864" b="-2"/>
          <a:stretch/>
        </p:blipFill>
        <p:spPr bwMode="auto">
          <a:xfrm>
            <a:off x="297711" y="1509823"/>
            <a:ext cx="6283842" cy="49947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88088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7" descr="http://img0.liveinternet.ru/images/attach/c/5/86/851/86851254_Pilotka_soldatskayagvozdikipatronu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264" y="4599541"/>
            <a:ext cx="24669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74687" y="240867"/>
            <a:ext cx="4597365" cy="48320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В 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дивизии народного ополчения 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вступали представители самых мирных профессий: рабочие, учителя, врачи... </a:t>
            </a:r>
          </a:p>
          <a:p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в народное ополчение в городе Петушки началась 6 июля 1941 года, в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петушинской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средней школе №1 -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Филинской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школе, как тогда ее называли.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Последний резерв. Трагедия и подвиг народного ополчения Москв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1" y="1626781"/>
            <a:ext cx="6830598" cy="451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8447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7" descr="http://img0.liveinternet.ru/images/attach/c/5/86/851/86851254_Pilotka_soldatskayagvozdikipatronu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264" y="4599541"/>
            <a:ext cx="24669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05417" y="350897"/>
            <a:ext cx="4667693" cy="44012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Ополченцы были 40-летнего возраста и старше. Были среди них и молодые ребята. В основном,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петушинцы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вошли в состав 17-ой москворецкой дивизии, куда записалось около 400 человек. Всего ополченцев из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Петушинского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района: 1045 человек.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www.xn--33-6kcad2ekk3a9dvb5ad.xn--p1acf/gallery_gen/01e2e77e3eb59727019375f1cff66ab1_2800x177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2" y="1913860"/>
            <a:ext cx="5940425" cy="4590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757649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7" descr="http://img0.liveinternet.ru/images/attach/c/5/86/851/86851254_Pilotka_soldatskayagvozdikipatronu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264" y="4599541"/>
            <a:ext cx="24669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85653" y="502898"/>
            <a:ext cx="5220586" cy="60016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Batang"/>
              </a:rPr>
              <a:t>30 сентября началось наступление немецких войск по широкому фронту, занимаемому, в том числе и ополченческими дивизиями, попавшими в самый центр боёв. Немногим из них удалось уцелеть, большинство ополченцев погибли в боях. Боевые условия не давали возможности хоронить павших, их оставляли на поле боя и даже местные жители не всегда хоронили их в братских могилах. Поэтому лишь единицы ополченцев имеют место захоронения, а у большинства павших, оставленных на поле боя, значится: «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Batang"/>
              </a:rPr>
              <a:t>пропал без вести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Batang"/>
              </a:rPr>
              <a:t>».</a:t>
            </a:r>
            <a:endParaRPr lang="ru-RU" sz="2400" dirty="0"/>
          </a:p>
        </p:txBody>
      </p:sp>
      <p:pic>
        <p:nvPicPr>
          <p:cNvPr id="20482" name="Picture 2" descr="https://avatars.mds.yandex.net/get-zen_doc/2453078/pub_60190adbb19d82187ebd74e4_60190d6c8d30cb17801bf4ef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12" y="1350335"/>
            <a:ext cx="5863356" cy="428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9491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7" descr="http://img0.liveinternet.ru/images/attach/c/5/86/851/86851254_Pilotka_soldatskayagvozdikipatronu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264" y="4599541"/>
            <a:ext cx="24669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51198" y="594452"/>
            <a:ext cx="4455041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Петушинском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районе память ополченцев свято чтут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Ополченцы не пропали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вести, 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геройской смертью в битве за Москву, и навеки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 имя в нашу Победу, в славную историю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Петушинкой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земли.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Издана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Книга памяти, в день самой массовой их гибели –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октября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проводятся памятные мероприятия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www.culture.ru/storage/images/c4d22fc33d5a6fb7ada939da3d0b0be6/509e21bcf85afb176d931e0ae4268de9.jpe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0" t="21451" r="29010"/>
          <a:stretch/>
        </p:blipFill>
        <p:spPr bwMode="auto">
          <a:xfrm>
            <a:off x="573383" y="594451"/>
            <a:ext cx="2552589" cy="39166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xn--80aakec5bilkue.xn--33-6kcadhwnl3cfdx.xn--p1ai/upload/medialibrary/b81/b81d12d2a085aca5a3410a1074f8a85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879" y="594451"/>
            <a:ext cx="2952307" cy="4232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tatic.mvd.ru/upload/site36/document_images/PA044835-800x600(2)-800x600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5" t="36559" r="1850" b="12973"/>
          <a:stretch/>
        </p:blipFill>
        <p:spPr bwMode="auto">
          <a:xfrm>
            <a:off x="977641" y="3559842"/>
            <a:ext cx="5324475" cy="3117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89574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7" descr="http://img0.liveinternet.ru/images/attach/c/5/86/851/86851254_Pilotka_soldatskayagvozdikipatronu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264" y="4599541"/>
            <a:ext cx="24669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70443" y="712957"/>
            <a:ext cx="4635796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	Сегодня мы склоняем головы перед светлой памятью тех, кто стоял насмерть, но не пропустил врага к сердцу нашей Родины - Москве. </a:t>
            </a:r>
          </a:p>
          <a:p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Мы все в неоплатном долгу перед ними.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afganinva.ru/uploads/posts/2013-05/1368192788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38" y="2664415"/>
            <a:ext cx="6483929" cy="387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21709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201</Words>
  <Application>Microsoft Office PowerPoint</Application>
  <PresentationFormat>Широкоэкранный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Batang</vt:lpstr>
      <vt:lpstr>Calibri</vt:lpstr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10</cp:revision>
  <dcterms:created xsi:type="dcterms:W3CDTF">2021-09-29T14:45:03Z</dcterms:created>
  <dcterms:modified xsi:type="dcterms:W3CDTF">2021-09-29T16:38:04Z</dcterms:modified>
</cp:coreProperties>
</file>