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60" r:id="rId4"/>
    <p:sldId id="264" r:id="rId5"/>
    <p:sldId id="269" r:id="rId6"/>
    <p:sldId id="270" r:id="rId7"/>
    <p:sldId id="261" r:id="rId8"/>
    <p:sldId id="271" r:id="rId9"/>
    <p:sldId id="266" r:id="rId10"/>
    <p:sldId id="272" r:id="rId11"/>
    <p:sldId id="273" r:id="rId12"/>
    <p:sldId id="274" r:id="rId13"/>
    <p:sldId id="275" r:id="rId14"/>
    <p:sldId id="276" r:id="rId15"/>
    <p:sldId id="277" r:id="rId16"/>
    <p:sldId id="278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D40F2-EF47-44B5-98CD-02C21FA18E5F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393AE-5095-43C4-8149-90B4B54AB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294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D40F2-EF47-44B5-98CD-02C21FA18E5F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393AE-5095-43C4-8149-90B4B54AB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930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D40F2-EF47-44B5-98CD-02C21FA18E5F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393AE-5095-43C4-8149-90B4B54ABA08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1769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D40F2-EF47-44B5-98CD-02C21FA18E5F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393AE-5095-43C4-8149-90B4B54AB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832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D40F2-EF47-44B5-98CD-02C21FA18E5F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393AE-5095-43C4-8149-90B4B54ABA08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578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D40F2-EF47-44B5-98CD-02C21FA18E5F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393AE-5095-43C4-8149-90B4B54AB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256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D40F2-EF47-44B5-98CD-02C21FA18E5F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393AE-5095-43C4-8149-90B4B54AB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74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D40F2-EF47-44B5-98CD-02C21FA18E5F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393AE-5095-43C4-8149-90B4B54AB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353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D40F2-EF47-44B5-98CD-02C21FA18E5F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393AE-5095-43C4-8149-90B4B54AB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278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D40F2-EF47-44B5-98CD-02C21FA18E5F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393AE-5095-43C4-8149-90B4B54AB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023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D40F2-EF47-44B5-98CD-02C21FA18E5F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393AE-5095-43C4-8149-90B4B54AB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036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D40F2-EF47-44B5-98CD-02C21FA18E5F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393AE-5095-43C4-8149-90B4B54AB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78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D40F2-EF47-44B5-98CD-02C21FA18E5F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393AE-5095-43C4-8149-90B4B54AB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343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D40F2-EF47-44B5-98CD-02C21FA18E5F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393AE-5095-43C4-8149-90B4B54AB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310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D40F2-EF47-44B5-98CD-02C21FA18E5F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393AE-5095-43C4-8149-90B4B54AB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617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D40F2-EF47-44B5-98CD-02C21FA18E5F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393AE-5095-43C4-8149-90B4B54AB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998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D40F2-EF47-44B5-98CD-02C21FA18E5F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14393AE-5095-43C4-8149-90B4B54AB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852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13899"/>
            <a:ext cx="8596668" cy="163014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«Игровой квадрат»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 для педагогов ДОУ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изготовлению интеллектуального тренажера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(двухцветного квадрата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Воскобовича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36304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endParaRPr lang="ru-RU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endParaRPr lang="ru-RU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</a:t>
            </a:r>
            <a:r>
              <a:rPr lang="ru-RU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 воспитатель </a:t>
            </a:r>
          </a:p>
          <a:p>
            <a:pPr marL="0" indent="0">
              <a:buNone/>
            </a:pPr>
            <a:r>
              <a:rPr lang="ru-RU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МАДОУ «Промышленновский детский сад «Сказка»</a:t>
            </a:r>
          </a:p>
          <a:p>
            <a:pPr marL="0" indent="0">
              <a:buNone/>
            </a:pPr>
            <a:r>
              <a:rPr lang="ru-RU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Эбель Олеся Александровна</a:t>
            </a:r>
            <a:endParaRPr lang="ru-RU" sz="2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353" y="2160589"/>
            <a:ext cx="5451223" cy="327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480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работы с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тканью (файлом)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287" y="1624084"/>
            <a:ext cx="3739803" cy="38759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094" y="1624084"/>
            <a:ext cx="3947012" cy="387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558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1107" y="541362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работы с цветными квадратами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136" y="1201762"/>
            <a:ext cx="3554276" cy="26702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441" y="1201762"/>
            <a:ext cx="3657917" cy="27434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136" y="3945200"/>
            <a:ext cx="3554276" cy="26641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9068" y="4126060"/>
            <a:ext cx="3578662" cy="25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100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игрового квадрата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800" y="1654341"/>
            <a:ext cx="3852872" cy="32006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369" y="1654340"/>
            <a:ext cx="3809633" cy="32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380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со способами конструирования фигуры «Мышка»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013" y="2502511"/>
            <a:ext cx="3767655" cy="28287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901" y="1930400"/>
            <a:ext cx="3164607" cy="19728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0901" y="4042052"/>
            <a:ext cx="3164607" cy="233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24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со способами конструирования фигуры «Ёжик»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975" y="2702103"/>
            <a:ext cx="3737172" cy="2810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028" y="2105636"/>
            <a:ext cx="3396619" cy="22343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1028" y="4515224"/>
            <a:ext cx="3396619" cy="199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22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со способами конструирования фигуры   «Домик»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732" y="2146024"/>
            <a:ext cx="4041998" cy="30299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479" y="1930400"/>
            <a:ext cx="2914141" cy="21825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7479" y="4339430"/>
            <a:ext cx="2920237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297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75" y="116005"/>
            <a:ext cx="8438866" cy="661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1671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4" y="0"/>
            <a:ext cx="9357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42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1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60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00956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квадратом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Воскобовича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«Игровой квадрат» или «Квадрат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Воскобовича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игра- головоломка на трансформацию фигур. Складывая «Квадрат» по линиям сгиба в разных направлениях по принципу «оригами», ребенок конструирует геометрические и предметные фигуры по схеме или собственному замыслу. Игру сопровождает методическая сказка «Тайна Ворона Метра или сказка об удивительных приключениях Квадрата». В ней «Квадрат» оживает и превращается в различные образы: домик, мышку, ежика, котенка, лодку, туфельку и т.п. Ребенок собирает фигуры по картинкам в книжке, где показано, как сложить квадрат, и дано художественное изображение предмета. 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0208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7836" y="5290782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«Игровой квадрат» может быть двухцветным и четырехцветным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2" y="796140"/>
            <a:ext cx="4267570" cy="37371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170" y="796140"/>
            <a:ext cx="4371211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175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«Двухцветный квадрат»-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собой 32 жестких треугольника, наклеенных с двух сторон на расстоянии 3-5 мм друг от друга на гибкую тканевую основу.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211" y="2624940"/>
            <a:ext cx="5415013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32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72" y="0"/>
            <a:ext cx="8171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255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с квадратом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242" y="1419366"/>
            <a:ext cx="7696200" cy="511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18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Необходимое оборудование для изготовления 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«Игрового квадрата»: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 Картон;</a:t>
            </a:r>
            <a:endParaRPr lang="ru-RU" dirty="0"/>
          </a:p>
          <a:p>
            <a:r>
              <a:rPr lang="ru-RU" dirty="0" smtClean="0"/>
              <a:t>1 файл или квадратная основа из ткани 14 × 14 см.;</a:t>
            </a:r>
          </a:p>
          <a:p>
            <a:r>
              <a:rPr lang="ru-RU" dirty="0" smtClean="0"/>
              <a:t>2 бумажных квадрата (самоклеящаяся бумага разных цветов 12 × 12 см.);</a:t>
            </a:r>
          </a:p>
          <a:p>
            <a:r>
              <a:rPr lang="ru-RU" dirty="0" smtClean="0"/>
              <a:t>1 ножницы;</a:t>
            </a:r>
          </a:p>
          <a:p>
            <a:r>
              <a:rPr lang="ru-RU" dirty="0" smtClean="0"/>
              <a:t>1 линейка;</a:t>
            </a:r>
          </a:p>
          <a:p>
            <a:r>
              <a:rPr lang="ru-RU" dirty="0" smtClean="0"/>
              <a:t>1 карандаш (фломастер);</a:t>
            </a:r>
          </a:p>
          <a:p>
            <a:r>
              <a:rPr lang="ru-RU" dirty="0" smtClean="0"/>
              <a:t>2 – 3 зажима для бумаги.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4099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207</TotalTime>
  <Words>154</Words>
  <Application>Microsoft Office PowerPoint</Application>
  <PresentationFormat>Широкоэкранный</PresentationFormat>
  <Paragraphs>35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Times New Roman</vt:lpstr>
      <vt:lpstr>Trebuchet MS</vt:lpstr>
      <vt:lpstr>Wingdings 3</vt:lpstr>
      <vt:lpstr>Грань</vt:lpstr>
      <vt:lpstr>«Игровой квадрат» Мастер – класс для педагогов ДОУ по изготовлению интеллектуального тренажера (двухцветного квадрата Воскобовича)</vt:lpstr>
      <vt:lpstr>Презентация PowerPoint</vt:lpstr>
      <vt:lpstr>Презентация PowerPoint</vt:lpstr>
      <vt:lpstr>Знакомство с квадратом Воскобовича  «Игровой квадрат» или «Квадрат Воскобовича» - это игра- головоломка на трансформацию фигур. Складывая «Квадрат» по линиям сгиба в разных направлениях по принципу «оригами», ребенок конструирует геометрические и предметные фигуры по схеме или собственному замыслу. Игру сопровождает методическая сказка «Тайна Ворона Метра или сказка об удивительных приключениях Квадрата». В ней «Квадрат» оживает и превращается в различные образы: домик, мышку, ежика, котенка, лодку, туфельку и т.п. Ребенок собирает фигуры по картинкам в книжке, где показано, как сложить квадрат, и дано художественное изображение предмета.  </vt:lpstr>
      <vt:lpstr>«Игровой квадрат» может быть двухцветным и четырехцветным</vt:lpstr>
      <vt:lpstr>«Двухцветный квадрат»- представляет собой 32 жестких треугольника, наклеенных с двух сторон на расстоянии 3-5 мм друг от друга на гибкую тканевую основу.  </vt:lpstr>
      <vt:lpstr>Презентация PowerPoint</vt:lpstr>
      <vt:lpstr>Игра с квадратом</vt:lpstr>
      <vt:lpstr>Необходимое оборудование для изготовления  «Игрового квадрата»:</vt:lpstr>
      <vt:lpstr>Этапы работы с тканью (файлом)</vt:lpstr>
      <vt:lpstr>Этапы работы с цветными квадратами</vt:lpstr>
      <vt:lpstr>Оформление игрового квадрата</vt:lpstr>
      <vt:lpstr>Знакомство со способами конструирования фигуры «Мышка»</vt:lpstr>
      <vt:lpstr>Знакомство со способами конструирования фигуры «Ёжик»</vt:lpstr>
      <vt:lpstr>Знакомство со способами конструирования фигуры   «Домик»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Герман Эбель</dc:creator>
  <cp:lastModifiedBy>Герман Эбель</cp:lastModifiedBy>
  <cp:revision>18</cp:revision>
  <dcterms:created xsi:type="dcterms:W3CDTF">2022-03-15T11:00:58Z</dcterms:created>
  <dcterms:modified xsi:type="dcterms:W3CDTF">2022-03-15T14:28:45Z</dcterms:modified>
</cp:coreProperties>
</file>