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80026F-8FF3-4111-B083-48CAB242DB9C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5E667E-2B29-4F0F-B8DA-C04F054445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780" y="2967335"/>
            <a:ext cx="8766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Святого Валентина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7153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Англии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Великобритании мужчины часто выбирают </a:t>
            </a:r>
            <a:r>
              <a:rPr lang="ru-RU" sz="2400" dirty="0" smtClean="0"/>
              <a:t>Валентина День</a:t>
            </a:r>
            <a:r>
              <a:rPr lang="ru-RU" sz="2400" dirty="0"/>
              <a:t>, чтобы сделать их предложение руки и сердца.</a:t>
            </a:r>
          </a:p>
          <a:p>
            <a:r>
              <a:rPr lang="ru-RU" sz="2400" dirty="0"/>
              <a:t>	Но в День святого Валентина в високосный год женщины могут отказать в  браке со своими </a:t>
            </a:r>
            <a:r>
              <a:rPr lang="ru-RU" sz="2400" dirty="0" smtClean="0"/>
              <a:t>любимыми!</a:t>
            </a:r>
            <a:endParaRPr lang="ru-RU" sz="24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4" descr="Свадь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3698053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6438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Несколько фактов о Дне святого Валентина в США.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63% американца празднуют его.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прошлом году американские подростки послали 650 миллионов </a:t>
            </a:r>
            <a:r>
              <a:rPr lang="ru-RU" sz="2800" dirty="0" err="1"/>
              <a:t>Валентинок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25</a:t>
            </a:r>
            <a:r>
              <a:rPr lang="ru-RU" sz="2800" dirty="0"/>
              <a:t>% американцев готовят  специальные съедобные </a:t>
            </a:r>
            <a:r>
              <a:rPr lang="ru-RU" sz="2800" dirty="0" smtClean="0"/>
              <a:t>«</a:t>
            </a:r>
            <a:r>
              <a:rPr lang="ru-RU" sz="2800" dirty="0" err="1" smtClean="0"/>
              <a:t>валентинки</a:t>
            </a:r>
            <a:r>
              <a:rPr lang="ru-RU" sz="2800" dirty="0" smtClean="0"/>
              <a:t>» 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4" descr="сердц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71942"/>
            <a:ext cx="2786082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 наше время в России послание </a:t>
            </a:r>
            <a:r>
              <a:rPr lang="ru-RU" sz="3600" dirty="0" smtClean="0"/>
              <a:t>«</a:t>
            </a:r>
            <a:r>
              <a:rPr lang="ru-RU" sz="3600" dirty="0" err="1" smtClean="0"/>
              <a:t>валентинки</a:t>
            </a:r>
            <a:r>
              <a:rPr lang="ru-RU" sz="3600" dirty="0" smtClean="0"/>
              <a:t>»- </a:t>
            </a:r>
            <a:r>
              <a:rPr lang="ru-RU" sz="3600" dirty="0"/>
              <a:t>это  символ любви человеку противоположного пола, неподписанного, конечно.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" name="Picture 3" descr="MCj041157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3071834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Белосне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143248"/>
            <a:ext cx="3214710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7" y="1857364"/>
            <a:ext cx="65008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4" descr="Свадьб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786190"/>
            <a:ext cx="2786082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сердц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71942"/>
            <a:ext cx="2786082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12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Цели и задачи: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положительной мотивации учения,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чувства уважения к традициям и культуре других народов,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познавательной  деятельности с использованием иностранного языка .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0311_102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43404" cy="2857520"/>
          </a:xfrm>
          <a:prstGeom prst="rect">
            <a:avLst/>
          </a:prstGeom>
        </p:spPr>
      </p:pic>
      <p:pic>
        <p:nvPicPr>
          <p:cNvPr id="4" name="Рисунок 3" descr="IMG_20160311_103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00372"/>
            <a:ext cx="492922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311_10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143404" cy="2928958"/>
          </a:xfrm>
          <a:prstGeom prst="rect">
            <a:avLst/>
          </a:prstGeom>
        </p:spPr>
      </p:pic>
      <p:pic>
        <p:nvPicPr>
          <p:cNvPr id="3" name="Рисунок 2" descr="IMG_20160311_085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876"/>
            <a:ext cx="478634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311_085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357166"/>
            <a:ext cx="4929222" cy="3643338"/>
          </a:xfrm>
          <a:prstGeom prst="rect">
            <a:avLst/>
          </a:prstGeom>
        </p:spPr>
      </p:pic>
      <p:pic>
        <p:nvPicPr>
          <p:cNvPr id="3" name="Рисунок 2" descr="IMG_20160311_103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7" y="3286124"/>
            <a:ext cx="48895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Каждый год 14 февраля земляне рассылают десятки миллионов открыток, украшенных традиционными сердечками, розочками, котятками, целующимися ангелочками или голубками. На ура раскупаются коробки с элитным шоколадом, красные розы с метровыми стеблями, трогательные мишки и зайчики, бархатные подушки с признаниями и пожеланиями, цепочки и </a:t>
            </a:r>
            <a:r>
              <a:rPr lang="ru-RU" dirty="0" err="1"/>
              <a:t>кулончики</a:t>
            </a:r>
            <a:r>
              <a:rPr lang="ru-RU" dirty="0"/>
              <a:t>. В этот день многие предлагают своей пассии руку и сердце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214686"/>
            <a:ext cx="3857652" cy="330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714752"/>
            <a:ext cx="3214710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00105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8 веков до того, как был утверждён этот праздник, древние римляне отмечали февральский фестиваль Луперкалии в честь Фавна Луперка. Много позже, христианский папа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Геласиус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желая избавиться от языческих пережитков, решил немного модифицировать этот фестиваль, преобразив его в христианский праздник. Итак, самой лучшей кандидатурой взамен Фавну Луперку папе показался святой мученик Валентин.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Святой мученик Валентин, который имел к любви самое непосредственной отношение, был обезглавлен в Древнем Риме в 270 году нашей эры по приказу императора Клавдия. Дело в том, что Клавдий, который считал, что семейная жизнь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удел зрелых мужей, а не юношей, издал закон, запрещающий последним жениться. Однако священник по имени Валентин пошёл против воли императора, продолжая тайно женить желающих. Узнав об этом, Клавдий приказал схватить ослушника и засадить его в тюрьму.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одной из романтических легенд, именно Валентин был автором первой любовной открытки. Он влюбился в дочь тюремщика (а та полюбила его), и накануне казни послал ей письмо, на котором написал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твоего Валентина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Cj041241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976" y="314693"/>
            <a:ext cx="30210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0"/>
            <a:ext cx="62865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прошлом веке возлюбленные обоих полов провели бы часы, вылепляя самодельные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Результаты некоторых из тех кропотливых усилий все еще сохранены в музеях. Кружево, лента, полевые цветы, цветная бумага, перья и раковины, все было в  использовании.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1929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Во времена </a:t>
            </a:r>
            <a:r>
              <a:rPr lang="ru-RU" sz="3200" dirty="0" smtClean="0"/>
              <a:t>Шекспира:</a:t>
            </a:r>
            <a:endParaRPr lang="ru-RU" sz="3200" dirty="0"/>
          </a:p>
          <a:p>
            <a:r>
              <a:rPr lang="ru-RU" sz="3200" dirty="0"/>
              <a:t>Офелия, в окне Гамлета пела:</a:t>
            </a:r>
          </a:p>
          <a:p>
            <a:r>
              <a:rPr lang="ru-RU" sz="3200" dirty="0"/>
              <a:t>     «Завтра День святого Валентина,</a:t>
            </a:r>
          </a:p>
          <a:p>
            <a:r>
              <a:rPr lang="ru-RU" sz="3200" dirty="0"/>
              <a:t>     Все утром проснулись,</a:t>
            </a:r>
          </a:p>
          <a:p>
            <a:r>
              <a:rPr lang="ru-RU" sz="3200" dirty="0"/>
              <a:t>     И я девица в Вашем окне,</a:t>
            </a:r>
          </a:p>
          <a:p>
            <a:r>
              <a:rPr lang="ru-RU" sz="3200" dirty="0"/>
              <a:t>     Я хочу Быть Вашим </a:t>
            </a:r>
            <a:r>
              <a:rPr lang="ru-RU" sz="3200" dirty="0" smtClean="0"/>
              <a:t>Валентином»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4" name="Picture 4" descr="Шексп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86256"/>
            <a:ext cx="2928957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399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FreeMan</dc:creator>
  <cp:lastModifiedBy>FreeMan</cp:lastModifiedBy>
  <cp:revision>5</cp:revision>
  <dcterms:created xsi:type="dcterms:W3CDTF">2016-03-15T16:08:34Z</dcterms:created>
  <dcterms:modified xsi:type="dcterms:W3CDTF">2016-03-15T16:57:59Z</dcterms:modified>
</cp:coreProperties>
</file>