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B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7523" y="550895"/>
            <a:ext cx="901295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276" y="714500"/>
            <a:ext cx="14193502" cy="88579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213" y="790912"/>
            <a:ext cx="1699357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295" y="2423631"/>
            <a:ext cx="17217409" cy="469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8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23570" y="700010"/>
            <a:ext cx="16264890" cy="8886825"/>
            <a:chOff x="2023570" y="700010"/>
            <a:chExt cx="16264890" cy="8886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3570" y="700010"/>
              <a:ext cx="16264427" cy="88865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37183" y="4043040"/>
              <a:ext cx="2151380" cy="4186554"/>
            </a:xfrm>
            <a:custGeom>
              <a:avLst/>
              <a:gdLst/>
              <a:ahLst/>
              <a:cxnLst/>
              <a:rect l="l" t="t" r="r" b="b"/>
              <a:pathLst>
                <a:path w="2151380" h="4186554">
                  <a:moveTo>
                    <a:pt x="1238062" y="810824"/>
                  </a:moveTo>
                  <a:lnTo>
                    <a:pt x="1031517" y="810824"/>
                  </a:lnTo>
                  <a:lnTo>
                    <a:pt x="1031517" y="0"/>
                  </a:lnTo>
                  <a:lnTo>
                    <a:pt x="1238062" y="0"/>
                  </a:lnTo>
                  <a:lnTo>
                    <a:pt x="1238062" y="810824"/>
                  </a:lnTo>
                  <a:close/>
                </a:path>
                <a:path w="2151380" h="4186554">
                  <a:moveTo>
                    <a:pt x="1238062" y="2632910"/>
                  </a:moveTo>
                  <a:lnTo>
                    <a:pt x="1031517" y="2632910"/>
                  </a:lnTo>
                  <a:lnTo>
                    <a:pt x="1031517" y="994620"/>
                  </a:lnTo>
                  <a:lnTo>
                    <a:pt x="718868" y="682277"/>
                  </a:lnTo>
                  <a:lnTo>
                    <a:pt x="810849" y="590385"/>
                  </a:lnTo>
                  <a:lnTo>
                    <a:pt x="1031517" y="810824"/>
                  </a:lnTo>
                  <a:lnTo>
                    <a:pt x="1422038" y="810824"/>
                  </a:lnTo>
                  <a:lnTo>
                    <a:pt x="1238062" y="994620"/>
                  </a:lnTo>
                  <a:lnTo>
                    <a:pt x="1238062" y="2342409"/>
                  </a:lnTo>
                  <a:lnTo>
                    <a:pt x="1422025" y="2342409"/>
                  </a:lnTo>
                  <a:lnTo>
                    <a:pt x="1238062" y="2526192"/>
                  </a:lnTo>
                  <a:lnTo>
                    <a:pt x="1238062" y="2632910"/>
                  </a:lnTo>
                  <a:close/>
                </a:path>
                <a:path w="2151380" h="4186554">
                  <a:moveTo>
                    <a:pt x="1422038" y="810824"/>
                  </a:moveTo>
                  <a:lnTo>
                    <a:pt x="1238062" y="810824"/>
                  </a:lnTo>
                  <a:lnTo>
                    <a:pt x="1458729" y="590385"/>
                  </a:lnTo>
                  <a:lnTo>
                    <a:pt x="1550711" y="682277"/>
                  </a:lnTo>
                  <a:lnTo>
                    <a:pt x="1422038" y="810824"/>
                  </a:lnTo>
                  <a:close/>
                </a:path>
                <a:path w="2151380" h="4186554">
                  <a:moveTo>
                    <a:pt x="1422025" y="2342409"/>
                  </a:moveTo>
                  <a:lnTo>
                    <a:pt x="1238062" y="2342409"/>
                  </a:lnTo>
                  <a:lnTo>
                    <a:pt x="1745883" y="1835085"/>
                  </a:lnTo>
                  <a:lnTo>
                    <a:pt x="1745883" y="1339362"/>
                  </a:lnTo>
                  <a:lnTo>
                    <a:pt x="1875969" y="1339362"/>
                  </a:lnTo>
                  <a:lnTo>
                    <a:pt x="1875969" y="1705139"/>
                  </a:lnTo>
                  <a:lnTo>
                    <a:pt x="2059928" y="1705139"/>
                  </a:lnTo>
                  <a:lnTo>
                    <a:pt x="1967950" y="1797031"/>
                  </a:lnTo>
                  <a:lnTo>
                    <a:pt x="2150814" y="1797031"/>
                  </a:lnTo>
                  <a:lnTo>
                    <a:pt x="2150814" y="1926976"/>
                  </a:lnTo>
                  <a:lnTo>
                    <a:pt x="1837865" y="1926976"/>
                  </a:lnTo>
                  <a:lnTo>
                    <a:pt x="1422025" y="2342409"/>
                  </a:lnTo>
                  <a:close/>
                </a:path>
                <a:path w="2151380" h="4186554">
                  <a:moveTo>
                    <a:pt x="2059928" y="1705139"/>
                  </a:moveTo>
                  <a:lnTo>
                    <a:pt x="1875969" y="1705139"/>
                  </a:lnTo>
                  <a:lnTo>
                    <a:pt x="2138447" y="1442905"/>
                  </a:lnTo>
                  <a:lnTo>
                    <a:pt x="2150814" y="1455260"/>
                  </a:lnTo>
                  <a:lnTo>
                    <a:pt x="2150814" y="1614337"/>
                  </a:lnTo>
                  <a:lnTo>
                    <a:pt x="2059928" y="1705139"/>
                  </a:lnTo>
                  <a:close/>
                </a:path>
                <a:path w="2151380" h="4186554">
                  <a:moveTo>
                    <a:pt x="588202" y="2060083"/>
                  </a:moveTo>
                  <a:lnTo>
                    <a:pt x="458129" y="2060083"/>
                  </a:lnTo>
                  <a:lnTo>
                    <a:pt x="458129" y="1694306"/>
                  </a:lnTo>
                  <a:lnTo>
                    <a:pt x="588202" y="1694306"/>
                  </a:lnTo>
                  <a:lnTo>
                    <a:pt x="588202" y="2060083"/>
                  </a:lnTo>
                  <a:close/>
                </a:path>
                <a:path w="2151380" h="4186554">
                  <a:moveTo>
                    <a:pt x="1238062" y="4186375"/>
                  </a:moveTo>
                  <a:lnTo>
                    <a:pt x="1031517" y="4186375"/>
                  </a:lnTo>
                  <a:lnTo>
                    <a:pt x="1031517" y="2816706"/>
                  </a:lnTo>
                  <a:lnTo>
                    <a:pt x="496221" y="2281933"/>
                  </a:lnTo>
                  <a:lnTo>
                    <a:pt x="0" y="2281933"/>
                  </a:lnTo>
                  <a:lnTo>
                    <a:pt x="0" y="2151988"/>
                  </a:lnTo>
                  <a:lnTo>
                    <a:pt x="366135" y="2151988"/>
                  </a:lnTo>
                  <a:lnTo>
                    <a:pt x="103657" y="1889754"/>
                  </a:lnTo>
                  <a:lnTo>
                    <a:pt x="195638" y="1797862"/>
                  </a:lnTo>
                  <a:lnTo>
                    <a:pt x="458129" y="2060083"/>
                  </a:lnTo>
                  <a:lnTo>
                    <a:pt x="588202" y="2060083"/>
                  </a:lnTo>
                  <a:lnTo>
                    <a:pt x="588202" y="2190042"/>
                  </a:lnTo>
                  <a:lnTo>
                    <a:pt x="1031517" y="2632910"/>
                  </a:lnTo>
                  <a:lnTo>
                    <a:pt x="1238062" y="2632910"/>
                  </a:lnTo>
                  <a:lnTo>
                    <a:pt x="1238062" y="418637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80283" y="7595185"/>
              <a:ext cx="2386965" cy="1642745"/>
            </a:xfrm>
            <a:custGeom>
              <a:avLst/>
              <a:gdLst/>
              <a:ahLst/>
              <a:cxnLst/>
              <a:rect l="l" t="t" r="r" b="b"/>
              <a:pathLst>
                <a:path w="2386965" h="1642745">
                  <a:moveTo>
                    <a:pt x="368748" y="1640806"/>
                  </a:moveTo>
                  <a:lnTo>
                    <a:pt x="322970" y="1642380"/>
                  </a:lnTo>
                  <a:lnTo>
                    <a:pt x="279040" y="1631217"/>
                  </a:lnTo>
                  <a:lnTo>
                    <a:pt x="242033" y="1608936"/>
                  </a:lnTo>
                  <a:lnTo>
                    <a:pt x="214765" y="1577231"/>
                  </a:lnTo>
                  <a:lnTo>
                    <a:pt x="200052" y="1537797"/>
                  </a:lnTo>
                  <a:lnTo>
                    <a:pt x="0" y="397523"/>
                  </a:lnTo>
                  <a:lnTo>
                    <a:pt x="1291" y="345555"/>
                  </a:lnTo>
                  <a:lnTo>
                    <a:pt x="21639" y="299734"/>
                  </a:lnTo>
                  <a:lnTo>
                    <a:pt x="57636" y="264932"/>
                  </a:lnTo>
                  <a:lnTo>
                    <a:pt x="105878" y="246023"/>
                  </a:lnTo>
                  <a:lnTo>
                    <a:pt x="1508182" y="0"/>
                  </a:lnTo>
                  <a:lnTo>
                    <a:pt x="1559978" y="1357"/>
                  </a:lnTo>
                  <a:lnTo>
                    <a:pt x="1605673" y="21827"/>
                  </a:lnTo>
                  <a:lnTo>
                    <a:pt x="1640403" y="57985"/>
                  </a:lnTo>
                  <a:lnTo>
                    <a:pt x="1659307" y="106410"/>
                  </a:lnTo>
                  <a:lnTo>
                    <a:pt x="1697117" y="321920"/>
                  </a:lnTo>
                  <a:lnTo>
                    <a:pt x="2224236" y="229441"/>
                  </a:lnTo>
                  <a:lnTo>
                    <a:pt x="2386479" y="1154204"/>
                  </a:lnTo>
                  <a:lnTo>
                    <a:pt x="2386068" y="1196292"/>
                  </a:lnTo>
                  <a:lnTo>
                    <a:pt x="2371222" y="1235385"/>
                  </a:lnTo>
                  <a:lnTo>
                    <a:pt x="2344010" y="1268934"/>
                  </a:lnTo>
                  <a:lnTo>
                    <a:pt x="2306503" y="1294384"/>
                  </a:lnTo>
                  <a:lnTo>
                    <a:pt x="2262926" y="1308486"/>
                  </a:lnTo>
                  <a:lnTo>
                    <a:pt x="368748" y="1640806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5723" y="7695596"/>
              <a:ext cx="2221230" cy="1544320"/>
            </a:xfrm>
            <a:custGeom>
              <a:avLst/>
              <a:gdLst/>
              <a:ahLst/>
              <a:cxnLst/>
              <a:rect l="l" t="t" r="r" b="b"/>
              <a:pathLst>
                <a:path w="2221230" h="1544320">
                  <a:moveTo>
                    <a:pt x="1986012" y="141799"/>
                  </a:moveTo>
                  <a:lnTo>
                    <a:pt x="1595081" y="210385"/>
                  </a:lnTo>
                  <a:lnTo>
                    <a:pt x="1570203" y="68586"/>
                  </a:lnTo>
                  <a:lnTo>
                    <a:pt x="1961135" y="0"/>
                  </a:lnTo>
                  <a:lnTo>
                    <a:pt x="1986012" y="141799"/>
                  </a:lnTo>
                  <a:close/>
                </a:path>
                <a:path w="2221230" h="1544320">
                  <a:moveTo>
                    <a:pt x="184160" y="1543754"/>
                  </a:moveTo>
                  <a:lnTo>
                    <a:pt x="133942" y="1542438"/>
                  </a:lnTo>
                  <a:lnTo>
                    <a:pt x="88247" y="1521968"/>
                  </a:lnTo>
                  <a:lnTo>
                    <a:pt x="53517" y="1485810"/>
                  </a:lnTo>
                  <a:lnTo>
                    <a:pt x="34612" y="1437385"/>
                  </a:lnTo>
                  <a:lnTo>
                    <a:pt x="0" y="1240097"/>
                  </a:lnTo>
                  <a:lnTo>
                    <a:pt x="2186427" y="856504"/>
                  </a:lnTo>
                  <a:lnTo>
                    <a:pt x="2221039" y="1053793"/>
                  </a:lnTo>
                  <a:lnTo>
                    <a:pt x="2219748" y="1105761"/>
                  </a:lnTo>
                  <a:lnTo>
                    <a:pt x="2199400" y="1151582"/>
                  </a:lnTo>
                  <a:lnTo>
                    <a:pt x="2163403" y="1186384"/>
                  </a:lnTo>
                  <a:lnTo>
                    <a:pt x="2116634" y="1204716"/>
                  </a:lnTo>
                  <a:lnTo>
                    <a:pt x="184160" y="1543754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82948" y="7764998"/>
              <a:ext cx="1651000" cy="1189355"/>
            </a:xfrm>
            <a:custGeom>
              <a:avLst/>
              <a:gdLst/>
              <a:ahLst/>
              <a:cxnLst/>
              <a:rect l="l" t="t" r="r" b="b"/>
              <a:pathLst>
                <a:path w="1651000" h="1189354">
                  <a:moveTo>
                    <a:pt x="1161050" y="1180268"/>
                  </a:moveTo>
                  <a:lnTo>
                    <a:pt x="1112844" y="1186725"/>
                  </a:lnTo>
                  <a:lnTo>
                    <a:pt x="1065040" y="1189212"/>
                  </a:lnTo>
                  <a:lnTo>
                    <a:pt x="1017814" y="1187854"/>
                  </a:lnTo>
                  <a:lnTo>
                    <a:pt x="971344" y="1182775"/>
                  </a:lnTo>
                  <a:lnTo>
                    <a:pt x="925806" y="1174100"/>
                  </a:lnTo>
                  <a:lnTo>
                    <a:pt x="881377" y="1161953"/>
                  </a:lnTo>
                  <a:lnTo>
                    <a:pt x="838233" y="1146459"/>
                  </a:lnTo>
                  <a:lnTo>
                    <a:pt x="796551" y="1127742"/>
                  </a:lnTo>
                  <a:lnTo>
                    <a:pt x="756508" y="1105925"/>
                  </a:lnTo>
                  <a:lnTo>
                    <a:pt x="718280" y="1081135"/>
                  </a:lnTo>
                  <a:lnTo>
                    <a:pt x="682043" y="1053494"/>
                  </a:lnTo>
                  <a:lnTo>
                    <a:pt x="647975" y="1023128"/>
                  </a:lnTo>
                  <a:lnTo>
                    <a:pt x="616252" y="990160"/>
                  </a:lnTo>
                  <a:lnTo>
                    <a:pt x="587051" y="954715"/>
                  </a:lnTo>
                  <a:lnTo>
                    <a:pt x="560548" y="916918"/>
                  </a:lnTo>
                  <a:lnTo>
                    <a:pt x="536920" y="876892"/>
                  </a:lnTo>
                  <a:lnTo>
                    <a:pt x="516344" y="834763"/>
                  </a:lnTo>
                  <a:lnTo>
                    <a:pt x="498996" y="790654"/>
                  </a:lnTo>
                  <a:lnTo>
                    <a:pt x="485053" y="744690"/>
                  </a:lnTo>
                  <a:lnTo>
                    <a:pt x="474691" y="696995"/>
                  </a:lnTo>
                  <a:lnTo>
                    <a:pt x="468198" y="648622"/>
                  </a:lnTo>
                  <a:lnTo>
                    <a:pt x="465662" y="600656"/>
                  </a:lnTo>
                  <a:lnTo>
                    <a:pt x="466959" y="553276"/>
                  </a:lnTo>
                  <a:lnTo>
                    <a:pt x="471966" y="506659"/>
                  </a:lnTo>
                  <a:lnTo>
                    <a:pt x="480558" y="460980"/>
                  </a:lnTo>
                  <a:lnTo>
                    <a:pt x="492611" y="416419"/>
                  </a:lnTo>
                  <a:lnTo>
                    <a:pt x="508003" y="373150"/>
                  </a:lnTo>
                  <a:lnTo>
                    <a:pt x="526609" y="331353"/>
                  </a:lnTo>
                  <a:lnTo>
                    <a:pt x="548305" y="291203"/>
                  </a:lnTo>
                  <a:lnTo>
                    <a:pt x="572968" y="252878"/>
                  </a:lnTo>
                  <a:lnTo>
                    <a:pt x="600474" y="216555"/>
                  </a:lnTo>
                  <a:lnTo>
                    <a:pt x="630700" y="182410"/>
                  </a:lnTo>
                  <a:lnTo>
                    <a:pt x="663521" y="150622"/>
                  </a:lnTo>
                  <a:lnTo>
                    <a:pt x="698814" y="121366"/>
                  </a:lnTo>
                  <a:lnTo>
                    <a:pt x="736455" y="94821"/>
                  </a:lnTo>
                  <a:lnTo>
                    <a:pt x="776320" y="71163"/>
                  </a:lnTo>
                  <a:lnTo>
                    <a:pt x="818286" y="50569"/>
                  </a:lnTo>
                  <a:lnTo>
                    <a:pt x="862229" y="33216"/>
                  </a:lnTo>
                  <a:lnTo>
                    <a:pt x="908025" y="19281"/>
                  </a:lnTo>
                  <a:lnTo>
                    <a:pt x="955550" y="8942"/>
                  </a:lnTo>
                  <a:lnTo>
                    <a:pt x="1003756" y="2486"/>
                  </a:lnTo>
                  <a:lnTo>
                    <a:pt x="1051560" y="0"/>
                  </a:lnTo>
                  <a:lnTo>
                    <a:pt x="1098786" y="1358"/>
                  </a:lnTo>
                  <a:lnTo>
                    <a:pt x="1145256" y="6437"/>
                  </a:lnTo>
                  <a:lnTo>
                    <a:pt x="1190794" y="15113"/>
                  </a:lnTo>
                  <a:lnTo>
                    <a:pt x="1235223" y="27260"/>
                  </a:lnTo>
                  <a:lnTo>
                    <a:pt x="1278367" y="42755"/>
                  </a:lnTo>
                  <a:lnTo>
                    <a:pt x="1320049" y="61473"/>
                  </a:lnTo>
                  <a:lnTo>
                    <a:pt x="1360093" y="83290"/>
                  </a:lnTo>
                  <a:lnTo>
                    <a:pt x="1398321" y="108081"/>
                  </a:lnTo>
                  <a:lnTo>
                    <a:pt x="1434558" y="135722"/>
                  </a:lnTo>
                  <a:lnTo>
                    <a:pt x="1468626" y="166089"/>
                  </a:lnTo>
                  <a:lnTo>
                    <a:pt x="1500349" y="199057"/>
                  </a:lnTo>
                  <a:lnTo>
                    <a:pt x="1529550" y="234501"/>
                  </a:lnTo>
                  <a:lnTo>
                    <a:pt x="1556053" y="272298"/>
                  </a:lnTo>
                  <a:lnTo>
                    <a:pt x="1579680" y="312323"/>
                  </a:lnTo>
                  <a:lnTo>
                    <a:pt x="1600257" y="354452"/>
                  </a:lnTo>
                  <a:lnTo>
                    <a:pt x="1617605" y="398560"/>
                  </a:lnTo>
                  <a:lnTo>
                    <a:pt x="1631548" y="444522"/>
                  </a:lnTo>
                  <a:lnTo>
                    <a:pt x="1641909" y="492215"/>
                  </a:lnTo>
                  <a:lnTo>
                    <a:pt x="1648402" y="540589"/>
                  </a:lnTo>
                  <a:lnTo>
                    <a:pt x="1650938" y="588555"/>
                  </a:lnTo>
                  <a:lnTo>
                    <a:pt x="1649641" y="635935"/>
                  </a:lnTo>
                  <a:lnTo>
                    <a:pt x="1644634" y="682552"/>
                  </a:lnTo>
                  <a:lnTo>
                    <a:pt x="1636043" y="728231"/>
                  </a:lnTo>
                  <a:lnTo>
                    <a:pt x="1623989" y="772792"/>
                  </a:lnTo>
                  <a:lnTo>
                    <a:pt x="1608597" y="816060"/>
                  </a:lnTo>
                  <a:lnTo>
                    <a:pt x="1589991" y="857858"/>
                  </a:lnTo>
                  <a:lnTo>
                    <a:pt x="1568295" y="898008"/>
                  </a:lnTo>
                  <a:lnTo>
                    <a:pt x="1543632" y="936333"/>
                  </a:lnTo>
                  <a:lnTo>
                    <a:pt x="1516126" y="972656"/>
                  </a:lnTo>
                  <a:lnTo>
                    <a:pt x="1485900" y="1006801"/>
                  </a:lnTo>
                  <a:lnTo>
                    <a:pt x="1453079" y="1038589"/>
                  </a:lnTo>
                  <a:lnTo>
                    <a:pt x="1417786" y="1067844"/>
                  </a:lnTo>
                  <a:lnTo>
                    <a:pt x="1380145" y="1094390"/>
                  </a:lnTo>
                  <a:lnTo>
                    <a:pt x="1340280" y="1118048"/>
                  </a:lnTo>
                  <a:lnTo>
                    <a:pt x="1298314" y="1138642"/>
                  </a:lnTo>
                  <a:lnTo>
                    <a:pt x="1254371" y="1155995"/>
                  </a:lnTo>
                  <a:lnTo>
                    <a:pt x="1208575" y="1169929"/>
                  </a:lnTo>
                  <a:lnTo>
                    <a:pt x="1161050" y="1180268"/>
                  </a:lnTo>
                  <a:close/>
                </a:path>
                <a:path w="1651000" h="1189354">
                  <a:moveTo>
                    <a:pt x="325644" y="256354"/>
                  </a:moveTo>
                  <a:lnTo>
                    <a:pt x="78404" y="299730"/>
                  </a:lnTo>
                  <a:lnTo>
                    <a:pt x="51589" y="298992"/>
                  </a:lnTo>
                  <a:lnTo>
                    <a:pt x="27869" y="288337"/>
                  </a:lnTo>
                  <a:lnTo>
                    <a:pt x="9816" y="269576"/>
                  </a:lnTo>
                  <a:lnTo>
                    <a:pt x="0" y="244524"/>
                  </a:lnTo>
                  <a:lnTo>
                    <a:pt x="703" y="217621"/>
                  </a:lnTo>
                  <a:lnTo>
                    <a:pt x="11295" y="193836"/>
                  </a:lnTo>
                  <a:lnTo>
                    <a:pt x="29972" y="175745"/>
                  </a:lnTo>
                  <a:lnTo>
                    <a:pt x="54929" y="165926"/>
                  </a:lnTo>
                  <a:lnTo>
                    <a:pt x="302169" y="122550"/>
                  </a:lnTo>
                  <a:lnTo>
                    <a:pt x="328984" y="123287"/>
                  </a:lnTo>
                  <a:lnTo>
                    <a:pt x="352704" y="133943"/>
                  </a:lnTo>
                  <a:lnTo>
                    <a:pt x="370758" y="152703"/>
                  </a:lnTo>
                  <a:lnTo>
                    <a:pt x="380574" y="177755"/>
                  </a:lnTo>
                  <a:lnTo>
                    <a:pt x="379872" y="204653"/>
                  </a:lnTo>
                  <a:lnTo>
                    <a:pt x="369283" y="228438"/>
                  </a:lnTo>
                  <a:lnTo>
                    <a:pt x="350607" y="246532"/>
                  </a:lnTo>
                  <a:lnTo>
                    <a:pt x="325644" y="25635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55726" y="7643796"/>
              <a:ext cx="1341755" cy="1203325"/>
            </a:xfrm>
            <a:custGeom>
              <a:avLst/>
              <a:gdLst/>
              <a:ahLst/>
              <a:cxnLst/>
              <a:rect l="l" t="t" r="r" b="b"/>
              <a:pathLst>
                <a:path w="1341755" h="1203325">
                  <a:moveTo>
                    <a:pt x="569704" y="1195637"/>
                  </a:moveTo>
                  <a:lnTo>
                    <a:pt x="523270" y="1201519"/>
                  </a:lnTo>
                  <a:lnTo>
                    <a:pt x="477327" y="1202925"/>
                  </a:lnTo>
                  <a:lnTo>
                    <a:pt x="432111" y="1200021"/>
                  </a:lnTo>
                  <a:lnTo>
                    <a:pt x="387857" y="1192972"/>
                  </a:lnTo>
                  <a:lnTo>
                    <a:pt x="344802" y="1181945"/>
                  </a:lnTo>
                  <a:lnTo>
                    <a:pt x="303181" y="1167105"/>
                  </a:lnTo>
                  <a:lnTo>
                    <a:pt x="263229" y="1148619"/>
                  </a:lnTo>
                  <a:lnTo>
                    <a:pt x="225182" y="1126652"/>
                  </a:lnTo>
                  <a:lnTo>
                    <a:pt x="189276" y="1101370"/>
                  </a:lnTo>
                  <a:lnTo>
                    <a:pt x="155746" y="1072940"/>
                  </a:lnTo>
                  <a:lnTo>
                    <a:pt x="124829" y="1041526"/>
                  </a:lnTo>
                  <a:lnTo>
                    <a:pt x="96759" y="1007295"/>
                  </a:lnTo>
                  <a:lnTo>
                    <a:pt x="71773" y="970414"/>
                  </a:lnTo>
                  <a:lnTo>
                    <a:pt x="50105" y="931047"/>
                  </a:lnTo>
                  <a:lnTo>
                    <a:pt x="31993" y="889361"/>
                  </a:lnTo>
                  <a:lnTo>
                    <a:pt x="17671" y="845521"/>
                  </a:lnTo>
                  <a:lnTo>
                    <a:pt x="7374" y="799694"/>
                  </a:lnTo>
                  <a:lnTo>
                    <a:pt x="1456" y="753099"/>
                  </a:lnTo>
                  <a:lnTo>
                    <a:pt x="0" y="707003"/>
                  </a:lnTo>
                  <a:lnTo>
                    <a:pt x="2840" y="661641"/>
                  </a:lnTo>
                  <a:lnTo>
                    <a:pt x="9813" y="617249"/>
                  </a:lnTo>
                  <a:lnTo>
                    <a:pt x="20752" y="574065"/>
                  </a:lnTo>
                  <a:lnTo>
                    <a:pt x="35493" y="532323"/>
                  </a:lnTo>
                  <a:lnTo>
                    <a:pt x="53870" y="492261"/>
                  </a:lnTo>
                  <a:lnTo>
                    <a:pt x="75719" y="454115"/>
                  </a:lnTo>
                  <a:lnTo>
                    <a:pt x="100875" y="418120"/>
                  </a:lnTo>
                  <a:lnTo>
                    <a:pt x="129172" y="384513"/>
                  </a:lnTo>
                  <a:lnTo>
                    <a:pt x="160445" y="353531"/>
                  </a:lnTo>
                  <a:lnTo>
                    <a:pt x="194529" y="325410"/>
                  </a:lnTo>
                  <a:lnTo>
                    <a:pt x="231259" y="300385"/>
                  </a:lnTo>
                  <a:lnTo>
                    <a:pt x="270470" y="278693"/>
                  </a:lnTo>
                  <a:lnTo>
                    <a:pt x="311997" y="260570"/>
                  </a:lnTo>
                  <a:lnTo>
                    <a:pt x="355675" y="246253"/>
                  </a:lnTo>
                  <a:lnTo>
                    <a:pt x="401339" y="235978"/>
                  </a:lnTo>
                  <a:lnTo>
                    <a:pt x="447773" y="230095"/>
                  </a:lnTo>
                  <a:lnTo>
                    <a:pt x="493716" y="228689"/>
                  </a:lnTo>
                  <a:lnTo>
                    <a:pt x="538932" y="231594"/>
                  </a:lnTo>
                  <a:lnTo>
                    <a:pt x="583186" y="238643"/>
                  </a:lnTo>
                  <a:lnTo>
                    <a:pt x="626241" y="249671"/>
                  </a:lnTo>
                  <a:lnTo>
                    <a:pt x="667863" y="264512"/>
                  </a:lnTo>
                  <a:lnTo>
                    <a:pt x="707815" y="282999"/>
                  </a:lnTo>
                  <a:lnTo>
                    <a:pt x="745862" y="304966"/>
                  </a:lnTo>
                  <a:lnTo>
                    <a:pt x="781768" y="330249"/>
                  </a:lnTo>
                  <a:lnTo>
                    <a:pt x="815297" y="358680"/>
                  </a:lnTo>
                  <a:lnTo>
                    <a:pt x="846215" y="390094"/>
                  </a:lnTo>
                  <a:lnTo>
                    <a:pt x="874285" y="424324"/>
                  </a:lnTo>
                  <a:lnTo>
                    <a:pt x="899271" y="461206"/>
                  </a:lnTo>
                  <a:lnTo>
                    <a:pt x="920938" y="500572"/>
                  </a:lnTo>
                  <a:lnTo>
                    <a:pt x="939050" y="542257"/>
                  </a:lnTo>
                  <a:lnTo>
                    <a:pt x="953372" y="586095"/>
                  </a:lnTo>
                  <a:lnTo>
                    <a:pt x="963668" y="631920"/>
                  </a:lnTo>
                  <a:lnTo>
                    <a:pt x="969587" y="678515"/>
                  </a:lnTo>
                  <a:lnTo>
                    <a:pt x="971043" y="724611"/>
                  </a:lnTo>
                  <a:lnTo>
                    <a:pt x="968203" y="769973"/>
                  </a:lnTo>
                  <a:lnTo>
                    <a:pt x="961230" y="814365"/>
                  </a:lnTo>
                  <a:lnTo>
                    <a:pt x="950291" y="857550"/>
                  </a:lnTo>
                  <a:lnTo>
                    <a:pt x="935550" y="899291"/>
                  </a:lnTo>
                  <a:lnTo>
                    <a:pt x="917172" y="939353"/>
                  </a:lnTo>
                  <a:lnTo>
                    <a:pt x="895323" y="977499"/>
                  </a:lnTo>
                  <a:lnTo>
                    <a:pt x="870168" y="1013494"/>
                  </a:lnTo>
                  <a:lnTo>
                    <a:pt x="841871" y="1047101"/>
                  </a:lnTo>
                  <a:lnTo>
                    <a:pt x="810598" y="1078083"/>
                  </a:lnTo>
                  <a:lnTo>
                    <a:pt x="776514" y="1106205"/>
                  </a:lnTo>
                  <a:lnTo>
                    <a:pt x="739783" y="1131229"/>
                  </a:lnTo>
                  <a:lnTo>
                    <a:pt x="700572" y="1152921"/>
                  </a:lnTo>
                  <a:lnTo>
                    <a:pt x="659045" y="1171044"/>
                  </a:lnTo>
                  <a:lnTo>
                    <a:pt x="615367" y="1185361"/>
                  </a:lnTo>
                  <a:lnTo>
                    <a:pt x="569704" y="1195637"/>
                  </a:lnTo>
                  <a:close/>
                </a:path>
                <a:path w="1341755" h="1203325">
                  <a:moveTo>
                    <a:pt x="1341467" y="71039"/>
                  </a:moveTo>
                  <a:lnTo>
                    <a:pt x="1169890" y="101141"/>
                  </a:lnTo>
                  <a:lnTo>
                    <a:pt x="1170752" y="66448"/>
                  </a:lnTo>
                  <a:lnTo>
                    <a:pt x="1184337" y="35858"/>
                  </a:lnTo>
                  <a:lnTo>
                    <a:pt x="1208369" y="12623"/>
                  </a:lnTo>
                  <a:lnTo>
                    <a:pt x="1240574" y="0"/>
                  </a:lnTo>
                  <a:lnTo>
                    <a:pt x="1275154" y="907"/>
                  </a:lnTo>
                  <a:lnTo>
                    <a:pt x="1305659" y="14572"/>
                  </a:lnTo>
                  <a:lnTo>
                    <a:pt x="1328846" y="38712"/>
                  </a:lnTo>
                  <a:lnTo>
                    <a:pt x="1341467" y="7103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26676" y="8085829"/>
              <a:ext cx="617855" cy="532765"/>
            </a:xfrm>
            <a:custGeom>
              <a:avLst/>
              <a:gdLst/>
              <a:ahLst/>
              <a:cxnLst/>
              <a:rect l="l" t="t" r="r" b="b"/>
              <a:pathLst>
                <a:path w="617855" h="532765">
                  <a:moveTo>
                    <a:pt x="46014" y="238531"/>
                  </a:moveTo>
                  <a:lnTo>
                    <a:pt x="29566" y="241417"/>
                  </a:lnTo>
                  <a:lnTo>
                    <a:pt x="20789" y="239713"/>
                  </a:lnTo>
                  <a:lnTo>
                    <a:pt x="13414" y="234521"/>
                  </a:lnTo>
                  <a:lnTo>
                    <a:pt x="4482" y="225097"/>
                  </a:lnTo>
                  <a:lnTo>
                    <a:pt x="0" y="213380"/>
                  </a:lnTo>
                  <a:lnTo>
                    <a:pt x="225" y="200837"/>
                  </a:lnTo>
                  <a:lnTo>
                    <a:pt x="5417" y="188935"/>
                  </a:lnTo>
                  <a:lnTo>
                    <a:pt x="123450" y="20043"/>
                  </a:lnTo>
                  <a:lnTo>
                    <a:pt x="132830" y="11092"/>
                  </a:lnTo>
                  <a:lnTo>
                    <a:pt x="144501" y="6609"/>
                  </a:lnTo>
                  <a:lnTo>
                    <a:pt x="157002" y="6851"/>
                  </a:lnTo>
                  <a:lnTo>
                    <a:pt x="168876" y="12073"/>
                  </a:lnTo>
                  <a:lnTo>
                    <a:pt x="177809" y="21497"/>
                  </a:lnTo>
                  <a:lnTo>
                    <a:pt x="182291" y="33214"/>
                  </a:lnTo>
                  <a:lnTo>
                    <a:pt x="182065" y="45757"/>
                  </a:lnTo>
                  <a:lnTo>
                    <a:pt x="176874" y="57659"/>
                  </a:lnTo>
                  <a:lnTo>
                    <a:pt x="53686" y="233942"/>
                  </a:lnTo>
                  <a:lnTo>
                    <a:pt x="46014" y="238531"/>
                  </a:lnTo>
                  <a:close/>
                </a:path>
                <a:path w="617855" h="532765">
                  <a:moveTo>
                    <a:pt x="130804" y="519107"/>
                  </a:moveTo>
                  <a:lnTo>
                    <a:pt x="114356" y="521993"/>
                  </a:lnTo>
                  <a:lnTo>
                    <a:pt x="105592" y="520287"/>
                  </a:lnTo>
                  <a:lnTo>
                    <a:pt x="98204" y="515096"/>
                  </a:lnTo>
                  <a:lnTo>
                    <a:pt x="89272" y="505672"/>
                  </a:lnTo>
                  <a:lnTo>
                    <a:pt x="84789" y="493955"/>
                  </a:lnTo>
                  <a:lnTo>
                    <a:pt x="85015" y="481412"/>
                  </a:lnTo>
                  <a:lnTo>
                    <a:pt x="90207" y="469510"/>
                  </a:lnTo>
                  <a:lnTo>
                    <a:pt x="408944" y="13434"/>
                  </a:lnTo>
                  <a:lnTo>
                    <a:pt x="418331" y="4482"/>
                  </a:lnTo>
                  <a:lnTo>
                    <a:pt x="430004" y="0"/>
                  </a:lnTo>
                  <a:lnTo>
                    <a:pt x="442503" y="242"/>
                  </a:lnTo>
                  <a:lnTo>
                    <a:pt x="454370" y="5465"/>
                  </a:lnTo>
                  <a:lnTo>
                    <a:pt x="463303" y="14888"/>
                  </a:lnTo>
                  <a:lnTo>
                    <a:pt x="467785" y="26606"/>
                  </a:lnTo>
                  <a:lnTo>
                    <a:pt x="467559" y="39149"/>
                  </a:lnTo>
                  <a:lnTo>
                    <a:pt x="462368" y="51050"/>
                  </a:lnTo>
                  <a:lnTo>
                    <a:pt x="138463" y="514520"/>
                  </a:lnTo>
                  <a:lnTo>
                    <a:pt x="130804" y="519107"/>
                  </a:lnTo>
                  <a:close/>
                </a:path>
                <a:path w="617855" h="532765">
                  <a:moveTo>
                    <a:pt x="550786" y="529353"/>
                  </a:moveTo>
                  <a:lnTo>
                    <a:pt x="534337" y="532238"/>
                  </a:lnTo>
                  <a:lnTo>
                    <a:pt x="525546" y="530524"/>
                  </a:lnTo>
                  <a:lnTo>
                    <a:pt x="518175" y="525330"/>
                  </a:lnTo>
                  <a:lnTo>
                    <a:pt x="509252" y="515911"/>
                  </a:lnTo>
                  <a:lnTo>
                    <a:pt x="504769" y="504190"/>
                  </a:lnTo>
                  <a:lnTo>
                    <a:pt x="504995" y="491645"/>
                  </a:lnTo>
                  <a:lnTo>
                    <a:pt x="510186" y="479743"/>
                  </a:lnTo>
                  <a:lnTo>
                    <a:pt x="558819" y="410172"/>
                  </a:lnTo>
                  <a:lnTo>
                    <a:pt x="568218" y="401220"/>
                  </a:lnTo>
                  <a:lnTo>
                    <a:pt x="579870" y="396744"/>
                  </a:lnTo>
                  <a:lnTo>
                    <a:pt x="592377" y="396985"/>
                  </a:lnTo>
                  <a:lnTo>
                    <a:pt x="604244" y="402203"/>
                  </a:lnTo>
                  <a:lnTo>
                    <a:pt x="613178" y="411634"/>
                  </a:lnTo>
                  <a:lnTo>
                    <a:pt x="617661" y="423355"/>
                  </a:lnTo>
                  <a:lnTo>
                    <a:pt x="617436" y="435899"/>
                  </a:lnTo>
                  <a:lnTo>
                    <a:pt x="612244" y="447801"/>
                  </a:lnTo>
                  <a:lnTo>
                    <a:pt x="558443" y="524753"/>
                  </a:lnTo>
                  <a:lnTo>
                    <a:pt x="550786" y="529353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4294763"/>
            <a:ext cx="4915535" cy="5995035"/>
            <a:chOff x="0" y="4294763"/>
            <a:chExt cx="4915535" cy="5995035"/>
          </a:xfrm>
        </p:grpSpPr>
        <p:sp>
          <p:nvSpPr>
            <p:cNvPr id="12" name="object 12"/>
            <p:cNvSpPr/>
            <p:nvPr/>
          </p:nvSpPr>
          <p:spPr>
            <a:xfrm>
              <a:off x="378191" y="8857134"/>
              <a:ext cx="381000" cy="1428750"/>
            </a:xfrm>
            <a:custGeom>
              <a:avLst/>
              <a:gdLst/>
              <a:ahLst/>
              <a:cxnLst/>
              <a:rect l="l" t="t" r="r" b="b"/>
              <a:pathLst>
                <a:path w="381000" h="1428750">
                  <a:moveTo>
                    <a:pt x="380657" y="1428401"/>
                  </a:moveTo>
                  <a:lnTo>
                    <a:pt x="0" y="1428401"/>
                  </a:lnTo>
                  <a:lnTo>
                    <a:pt x="0" y="0"/>
                  </a:lnTo>
                  <a:lnTo>
                    <a:pt x="380657" y="0"/>
                  </a:lnTo>
                  <a:lnTo>
                    <a:pt x="380657" y="1428401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294763"/>
              <a:ext cx="2019300" cy="4585970"/>
            </a:xfrm>
            <a:custGeom>
              <a:avLst/>
              <a:gdLst/>
              <a:ahLst/>
              <a:cxnLst/>
              <a:rect l="l" t="t" r="r" b="b"/>
              <a:pathLst>
                <a:path w="2019300" h="4585970">
                  <a:moveTo>
                    <a:pt x="2018851" y="4585599"/>
                  </a:moveTo>
                  <a:lnTo>
                    <a:pt x="0" y="4585599"/>
                  </a:lnTo>
                  <a:lnTo>
                    <a:pt x="0" y="914982"/>
                  </a:lnTo>
                  <a:lnTo>
                    <a:pt x="549025" y="0"/>
                  </a:lnTo>
                  <a:lnTo>
                    <a:pt x="1433989" y="1474873"/>
                  </a:lnTo>
                  <a:lnTo>
                    <a:pt x="1047695" y="1474873"/>
                  </a:lnTo>
                  <a:lnTo>
                    <a:pt x="1570496" y="2346174"/>
                  </a:lnTo>
                  <a:lnTo>
                    <a:pt x="1190204" y="2346174"/>
                  </a:lnTo>
                  <a:lnTo>
                    <a:pt x="1840814" y="3430471"/>
                  </a:lnTo>
                  <a:lnTo>
                    <a:pt x="1325737" y="3430471"/>
                  </a:lnTo>
                  <a:lnTo>
                    <a:pt x="2018851" y="4585599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769654"/>
              <a:ext cx="1773555" cy="2700655"/>
            </a:xfrm>
            <a:custGeom>
              <a:avLst/>
              <a:gdLst/>
              <a:ahLst/>
              <a:cxnLst/>
              <a:rect l="l" t="t" r="r" b="b"/>
              <a:pathLst>
                <a:path w="1773555" h="2700654">
                  <a:moveTo>
                    <a:pt x="1595237" y="1545287"/>
                  </a:moveTo>
                  <a:lnTo>
                    <a:pt x="0" y="908092"/>
                  </a:lnTo>
                  <a:lnTo>
                    <a:pt x="0" y="871283"/>
                  </a:lnTo>
                  <a:lnTo>
                    <a:pt x="1190187" y="871283"/>
                  </a:lnTo>
                  <a:lnTo>
                    <a:pt x="1595237" y="1545287"/>
                  </a:lnTo>
                  <a:close/>
                </a:path>
                <a:path w="1773555" h="2700654">
                  <a:moveTo>
                    <a:pt x="1773030" y="2700415"/>
                  </a:moveTo>
                  <a:lnTo>
                    <a:pt x="0" y="2040246"/>
                  </a:lnTo>
                  <a:lnTo>
                    <a:pt x="0" y="1955580"/>
                  </a:lnTo>
                  <a:lnTo>
                    <a:pt x="1326102" y="1955580"/>
                  </a:lnTo>
                  <a:lnTo>
                    <a:pt x="1773030" y="2700415"/>
                  </a:lnTo>
                  <a:close/>
                </a:path>
                <a:path w="1773555" h="2700654">
                  <a:moveTo>
                    <a:pt x="1323354" y="460990"/>
                  </a:moveTo>
                  <a:lnTo>
                    <a:pt x="0" y="2049"/>
                  </a:lnTo>
                  <a:lnTo>
                    <a:pt x="0" y="0"/>
                  </a:lnTo>
                  <a:lnTo>
                    <a:pt x="1047695" y="0"/>
                  </a:lnTo>
                  <a:lnTo>
                    <a:pt x="1323354" y="46099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1982" y="9620176"/>
              <a:ext cx="1333500" cy="669290"/>
            </a:xfrm>
            <a:custGeom>
              <a:avLst/>
              <a:gdLst/>
              <a:ahLst/>
              <a:cxnLst/>
              <a:rect l="l" t="t" r="r" b="b"/>
              <a:pathLst>
                <a:path w="1333500" h="669290">
                  <a:moveTo>
                    <a:pt x="1333435" y="669094"/>
                  </a:moveTo>
                  <a:lnTo>
                    <a:pt x="0" y="669094"/>
                  </a:lnTo>
                  <a:lnTo>
                    <a:pt x="1674" y="621309"/>
                  </a:lnTo>
                  <a:lnTo>
                    <a:pt x="6620" y="574431"/>
                  </a:lnTo>
                  <a:lnTo>
                    <a:pt x="14727" y="528573"/>
                  </a:lnTo>
                  <a:lnTo>
                    <a:pt x="25881" y="483848"/>
                  </a:lnTo>
                  <a:lnTo>
                    <a:pt x="39970" y="440370"/>
                  </a:lnTo>
                  <a:lnTo>
                    <a:pt x="56879" y="398252"/>
                  </a:lnTo>
                  <a:lnTo>
                    <a:pt x="76498" y="357607"/>
                  </a:lnTo>
                  <a:lnTo>
                    <a:pt x="98712" y="318549"/>
                  </a:lnTo>
                  <a:lnTo>
                    <a:pt x="123410" y="281189"/>
                  </a:lnTo>
                  <a:lnTo>
                    <a:pt x="150477" y="245643"/>
                  </a:lnTo>
                  <a:lnTo>
                    <a:pt x="179802" y="212022"/>
                  </a:lnTo>
                  <a:lnTo>
                    <a:pt x="211272" y="180440"/>
                  </a:lnTo>
                  <a:lnTo>
                    <a:pt x="244773" y="151011"/>
                  </a:lnTo>
                  <a:lnTo>
                    <a:pt x="280194" y="123847"/>
                  </a:lnTo>
                  <a:lnTo>
                    <a:pt x="317420" y="99062"/>
                  </a:lnTo>
                  <a:lnTo>
                    <a:pt x="356339" y="76769"/>
                  </a:lnTo>
                  <a:lnTo>
                    <a:pt x="396839" y="57081"/>
                  </a:lnTo>
                  <a:lnTo>
                    <a:pt x="438807" y="40111"/>
                  </a:lnTo>
                  <a:lnTo>
                    <a:pt x="482129" y="25973"/>
                  </a:lnTo>
                  <a:lnTo>
                    <a:pt x="526694" y="14779"/>
                  </a:lnTo>
                  <a:lnTo>
                    <a:pt x="572387" y="6644"/>
                  </a:lnTo>
                  <a:lnTo>
                    <a:pt x="619097" y="1679"/>
                  </a:lnTo>
                  <a:lnTo>
                    <a:pt x="666710" y="0"/>
                  </a:lnTo>
                  <a:lnTo>
                    <a:pt x="714325" y="1678"/>
                  </a:lnTo>
                  <a:lnTo>
                    <a:pt x="761037" y="6640"/>
                  </a:lnTo>
                  <a:lnTo>
                    <a:pt x="806732" y="14775"/>
                  </a:lnTo>
                  <a:lnTo>
                    <a:pt x="851297" y="25967"/>
                  </a:lnTo>
                  <a:lnTo>
                    <a:pt x="894621" y="40105"/>
                  </a:lnTo>
                  <a:lnTo>
                    <a:pt x="936590" y="57074"/>
                  </a:lnTo>
                  <a:lnTo>
                    <a:pt x="977091" y="76762"/>
                  </a:lnTo>
                  <a:lnTo>
                    <a:pt x="1016011" y="99055"/>
                  </a:lnTo>
                  <a:lnTo>
                    <a:pt x="1053238" y="123841"/>
                  </a:lnTo>
                  <a:lnTo>
                    <a:pt x="1088659" y="151005"/>
                  </a:lnTo>
                  <a:lnTo>
                    <a:pt x="1122161" y="180434"/>
                  </a:lnTo>
                  <a:lnTo>
                    <a:pt x="1153631" y="212017"/>
                  </a:lnTo>
                  <a:lnTo>
                    <a:pt x="1182956" y="245638"/>
                  </a:lnTo>
                  <a:lnTo>
                    <a:pt x="1210024" y="281185"/>
                  </a:lnTo>
                  <a:lnTo>
                    <a:pt x="1234722" y="318545"/>
                  </a:lnTo>
                  <a:lnTo>
                    <a:pt x="1256937" y="357604"/>
                  </a:lnTo>
                  <a:lnTo>
                    <a:pt x="1276555" y="398250"/>
                  </a:lnTo>
                  <a:lnTo>
                    <a:pt x="1293465" y="440369"/>
                  </a:lnTo>
                  <a:lnTo>
                    <a:pt x="1307554" y="483847"/>
                  </a:lnTo>
                  <a:lnTo>
                    <a:pt x="1318708" y="528572"/>
                  </a:lnTo>
                  <a:lnTo>
                    <a:pt x="1326815" y="574431"/>
                  </a:lnTo>
                  <a:lnTo>
                    <a:pt x="1331761" y="621309"/>
                  </a:lnTo>
                  <a:lnTo>
                    <a:pt x="1333435" y="669094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3695" y="9620493"/>
              <a:ext cx="279400" cy="669290"/>
            </a:xfrm>
            <a:custGeom>
              <a:avLst/>
              <a:gdLst/>
              <a:ahLst/>
              <a:cxnLst/>
              <a:rect l="l" t="t" r="r" b="b"/>
              <a:pathLst>
                <a:path w="279400" h="669290">
                  <a:moveTo>
                    <a:pt x="175012" y="668778"/>
                  </a:moveTo>
                  <a:lnTo>
                    <a:pt x="0" y="23027"/>
                  </a:lnTo>
                  <a:lnTo>
                    <a:pt x="19515" y="17251"/>
                  </a:lnTo>
                  <a:lnTo>
                    <a:pt x="75319" y="6357"/>
                  </a:lnTo>
                  <a:lnTo>
                    <a:pt x="163297" y="0"/>
                  </a:lnTo>
                  <a:lnTo>
                    <a:pt x="279337" y="7832"/>
                  </a:lnTo>
                  <a:lnTo>
                    <a:pt x="175012" y="66877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0505" y="9015631"/>
              <a:ext cx="2538730" cy="1273810"/>
            </a:xfrm>
            <a:custGeom>
              <a:avLst/>
              <a:gdLst/>
              <a:ahLst/>
              <a:cxnLst/>
              <a:rect l="l" t="t" r="r" b="b"/>
              <a:pathLst>
                <a:path w="2538729" h="1273809">
                  <a:moveTo>
                    <a:pt x="2538202" y="1273640"/>
                  </a:moveTo>
                  <a:lnTo>
                    <a:pt x="0" y="1273640"/>
                  </a:lnTo>
                  <a:lnTo>
                    <a:pt x="916" y="1224786"/>
                  </a:lnTo>
                  <a:lnTo>
                    <a:pt x="3643" y="1176397"/>
                  </a:lnTo>
                  <a:lnTo>
                    <a:pt x="8149" y="1128506"/>
                  </a:lnTo>
                  <a:lnTo>
                    <a:pt x="14399" y="1081146"/>
                  </a:lnTo>
                  <a:lnTo>
                    <a:pt x="22362" y="1034351"/>
                  </a:lnTo>
                  <a:lnTo>
                    <a:pt x="32004" y="988153"/>
                  </a:lnTo>
                  <a:lnTo>
                    <a:pt x="43293" y="942585"/>
                  </a:lnTo>
                  <a:lnTo>
                    <a:pt x="56196" y="897680"/>
                  </a:lnTo>
                  <a:lnTo>
                    <a:pt x="70680" y="853470"/>
                  </a:lnTo>
                  <a:lnTo>
                    <a:pt x="86711" y="809991"/>
                  </a:lnTo>
                  <a:lnTo>
                    <a:pt x="104258" y="767273"/>
                  </a:lnTo>
                  <a:lnTo>
                    <a:pt x="123287" y="725350"/>
                  </a:lnTo>
                  <a:lnTo>
                    <a:pt x="143765" y="684255"/>
                  </a:lnTo>
                  <a:lnTo>
                    <a:pt x="165660" y="644021"/>
                  </a:lnTo>
                  <a:lnTo>
                    <a:pt x="188939" y="604681"/>
                  </a:lnTo>
                  <a:lnTo>
                    <a:pt x="213568" y="566267"/>
                  </a:lnTo>
                  <a:lnTo>
                    <a:pt x="239516" y="528814"/>
                  </a:lnTo>
                  <a:lnTo>
                    <a:pt x="266748" y="492354"/>
                  </a:lnTo>
                  <a:lnTo>
                    <a:pt x="295233" y="456919"/>
                  </a:lnTo>
                  <a:lnTo>
                    <a:pt x="324938" y="422544"/>
                  </a:lnTo>
                  <a:lnTo>
                    <a:pt x="355828" y="389260"/>
                  </a:lnTo>
                  <a:lnTo>
                    <a:pt x="387873" y="357101"/>
                  </a:lnTo>
                  <a:lnTo>
                    <a:pt x="421038" y="326100"/>
                  </a:lnTo>
                  <a:lnTo>
                    <a:pt x="455291" y="296289"/>
                  </a:lnTo>
                  <a:lnTo>
                    <a:pt x="490599" y="267702"/>
                  </a:lnTo>
                  <a:lnTo>
                    <a:pt x="526930" y="240373"/>
                  </a:lnTo>
                  <a:lnTo>
                    <a:pt x="564249" y="214332"/>
                  </a:lnTo>
                  <a:lnTo>
                    <a:pt x="602526" y="189615"/>
                  </a:lnTo>
                  <a:lnTo>
                    <a:pt x="641726" y="166253"/>
                  </a:lnTo>
                  <a:lnTo>
                    <a:pt x="681816" y="144279"/>
                  </a:lnTo>
                  <a:lnTo>
                    <a:pt x="722765" y="123728"/>
                  </a:lnTo>
                  <a:lnTo>
                    <a:pt x="764538" y="104631"/>
                  </a:lnTo>
                  <a:lnTo>
                    <a:pt x="807104" y="87021"/>
                  </a:lnTo>
                  <a:lnTo>
                    <a:pt x="850429" y="70932"/>
                  </a:lnTo>
                  <a:lnTo>
                    <a:pt x="894480" y="56397"/>
                  </a:lnTo>
                  <a:lnTo>
                    <a:pt x="939225" y="43448"/>
                  </a:lnTo>
                  <a:lnTo>
                    <a:pt x="984631" y="32119"/>
                  </a:lnTo>
                  <a:lnTo>
                    <a:pt x="1030665" y="22442"/>
                  </a:lnTo>
                  <a:lnTo>
                    <a:pt x="1077293" y="14451"/>
                  </a:lnTo>
                  <a:lnTo>
                    <a:pt x="1124484" y="8178"/>
                  </a:lnTo>
                  <a:lnTo>
                    <a:pt x="1172204" y="3656"/>
                  </a:lnTo>
                  <a:lnTo>
                    <a:pt x="1220421" y="919"/>
                  </a:lnTo>
                  <a:lnTo>
                    <a:pt x="1269101" y="0"/>
                  </a:lnTo>
                  <a:lnTo>
                    <a:pt x="1317780" y="919"/>
                  </a:lnTo>
                  <a:lnTo>
                    <a:pt x="1365995" y="3656"/>
                  </a:lnTo>
                  <a:lnTo>
                    <a:pt x="1413714" y="8178"/>
                  </a:lnTo>
                  <a:lnTo>
                    <a:pt x="1460904" y="14451"/>
                  </a:lnTo>
                  <a:lnTo>
                    <a:pt x="1507532" y="22442"/>
                  </a:lnTo>
                  <a:lnTo>
                    <a:pt x="1553565" y="32119"/>
                  </a:lnTo>
                  <a:lnTo>
                    <a:pt x="1598971" y="43448"/>
                  </a:lnTo>
                  <a:lnTo>
                    <a:pt x="1643715" y="56397"/>
                  </a:lnTo>
                  <a:lnTo>
                    <a:pt x="1687767" y="70932"/>
                  </a:lnTo>
                  <a:lnTo>
                    <a:pt x="1731091" y="87021"/>
                  </a:lnTo>
                  <a:lnTo>
                    <a:pt x="1773657" y="104631"/>
                  </a:lnTo>
                  <a:lnTo>
                    <a:pt x="1815430" y="123728"/>
                  </a:lnTo>
                  <a:lnTo>
                    <a:pt x="1856379" y="144279"/>
                  </a:lnTo>
                  <a:lnTo>
                    <a:pt x="1896469" y="166253"/>
                  </a:lnTo>
                  <a:lnTo>
                    <a:pt x="1935669" y="189615"/>
                  </a:lnTo>
                  <a:lnTo>
                    <a:pt x="1973945" y="214332"/>
                  </a:lnTo>
                  <a:lnTo>
                    <a:pt x="2011265" y="240373"/>
                  </a:lnTo>
                  <a:lnTo>
                    <a:pt x="2047596" y="267702"/>
                  </a:lnTo>
                  <a:lnTo>
                    <a:pt x="2082904" y="296289"/>
                  </a:lnTo>
                  <a:lnTo>
                    <a:pt x="2117157" y="326100"/>
                  </a:lnTo>
                  <a:lnTo>
                    <a:pt x="2150323" y="357101"/>
                  </a:lnTo>
                  <a:lnTo>
                    <a:pt x="2182368" y="389260"/>
                  </a:lnTo>
                  <a:lnTo>
                    <a:pt x="2213259" y="422544"/>
                  </a:lnTo>
                  <a:lnTo>
                    <a:pt x="2242963" y="456919"/>
                  </a:lnTo>
                  <a:lnTo>
                    <a:pt x="2271448" y="492354"/>
                  </a:lnTo>
                  <a:lnTo>
                    <a:pt x="2298681" y="528814"/>
                  </a:lnTo>
                  <a:lnTo>
                    <a:pt x="2324629" y="566267"/>
                  </a:lnTo>
                  <a:lnTo>
                    <a:pt x="2349259" y="604681"/>
                  </a:lnTo>
                  <a:lnTo>
                    <a:pt x="2372538" y="644021"/>
                  </a:lnTo>
                  <a:lnTo>
                    <a:pt x="2394433" y="684255"/>
                  </a:lnTo>
                  <a:lnTo>
                    <a:pt x="2414912" y="725350"/>
                  </a:lnTo>
                  <a:lnTo>
                    <a:pt x="2433941" y="767273"/>
                  </a:lnTo>
                  <a:lnTo>
                    <a:pt x="2451488" y="809991"/>
                  </a:lnTo>
                  <a:lnTo>
                    <a:pt x="2467520" y="853470"/>
                  </a:lnTo>
                  <a:lnTo>
                    <a:pt x="2482004" y="897680"/>
                  </a:lnTo>
                  <a:lnTo>
                    <a:pt x="2494907" y="942585"/>
                  </a:lnTo>
                  <a:lnTo>
                    <a:pt x="2506196" y="988153"/>
                  </a:lnTo>
                  <a:lnTo>
                    <a:pt x="2515839" y="1034351"/>
                  </a:lnTo>
                  <a:lnTo>
                    <a:pt x="2523802" y="1081146"/>
                  </a:lnTo>
                  <a:lnTo>
                    <a:pt x="2530052" y="1128506"/>
                  </a:lnTo>
                  <a:lnTo>
                    <a:pt x="2534558" y="1176397"/>
                  </a:lnTo>
                  <a:lnTo>
                    <a:pt x="2537285" y="1224786"/>
                  </a:lnTo>
                  <a:lnTo>
                    <a:pt x="2538202" y="1273640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0505" y="9476507"/>
              <a:ext cx="530225" cy="812800"/>
            </a:xfrm>
            <a:custGeom>
              <a:avLst/>
              <a:gdLst/>
              <a:ahLst/>
              <a:cxnLst/>
              <a:rect l="l" t="t" r="r" b="b"/>
              <a:pathLst>
                <a:path w="530225" h="812800">
                  <a:moveTo>
                    <a:pt x="0" y="812764"/>
                  </a:moveTo>
                  <a:lnTo>
                    <a:pt x="169802" y="175936"/>
                  </a:lnTo>
                  <a:lnTo>
                    <a:pt x="205859" y="116551"/>
                  </a:lnTo>
                  <a:lnTo>
                    <a:pt x="245964" y="59616"/>
                  </a:lnTo>
                  <a:lnTo>
                    <a:pt x="278525" y="16858"/>
                  </a:lnTo>
                  <a:lnTo>
                    <a:pt x="291954" y="0"/>
                  </a:lnTo>
                  <a:lnTo>
                    <a:pt x="529669" y="406382"/>
                  </a:lnTo>
                  <a:lnTo>
                    <a:pt x="0" y="812764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3780" y="9620176"/>
              <a:ext cx="1333500" cy="669290"/>
            </a:xfrm>
            <a:custGeom>
              <a:avLst/>
              <a:gdLst/>
              <a:ahLst/>
              <a:cxnLst/>
              <a:rect l="l" t="t" r="r" b="b"/>
              <a:pathLst>
                <a:path w="1333500" h="669290">
                  <a:moveTo>
                    <a:pt x="1333435" y="669094"/>
                  </a:moveTo>
                  <a:lnTo>
                    <a:pt x="0" y="669094"/>
                  </a:lnTo>
                  <a:lnTo>
                    <a:pt x="1674" y="621309"/>
                  </a:lnTo>
                  <a:lnTo>
                    <a:pt x="6620" y="574431"/>
                  </a:lnTo>
                  <a:lnTo>
                    <a:pt x="14727" y="528573"/>
                  </a:lnTo>
                  <a:lnTo>
                    <a:pt x="25881" y="483848"/>
                  </a:lnTo>
                  <a:lnTo>
                    <a:pt x="39970" y="440370"/>
                  </a:lnTo>
                  <a:lnTo>
                    <a:pt x="56879" y="398252"/>
                  </a:lnTo>
                  <a:lnTo>
                    <a:pt x="76498" y="357607"/>
                  </a:lnTo>
                  <a:lnTo>
                    <a:pt x="98712" y="318549"/>
                  </a:lnTo>
                  <a:lnTo>
                    <a:pt x="123410" y="281189"/>
                  </a:lnTo>
                  <a:lnTo>
                    <a:pt x="150477" y="245643"/>
                  </a:lnTo>
                  <a:lnTo>
                    <a:pt x="179802" y="212022"/>
                  </a:lnTo>
                  <a:lnTo>
                    <a:pt x="211272" y="180440"/>
                  </a:lnTo>
                  <a:lnTo>
                    <a:pt x="244773" y="151011"/>
                  </a:lnTo>
                  <a:lnTo>
                    <a:pt x="280194" y="123847"/>
                  </a:lnTo>
                  <a:lnTo>
                    <a:pt x="317420" y="99062"/>
                  </a:lnTo>
                  <a:lnTo>
                    <a:pt x="356339" y="76769"/>
                  </a:lnTo>
                  <a:lnTo>
                    <a:pt x="396839" y="57081"/>
                  </a:lnTo>
                  <a:lnTo>
                    <a:pt x="438807" y="40111"/>
                  </a:lnTo>
                  <a:lnTo>
                    <a:pt x="482129" y="25973"/>
                  </a:lnTo>
                  <a:lnTo>
                    <a:pt x="526694" y="14779"/>
                  </a:lnTo>
                  <a:lnTo>
                    <a:pt x="572387" y="6644"/>
                  </a:lnTo>
                  <a:lnTo>
                    <a:pt x="619097" y="1679"/>
                  </a:lnTo>
                  <a:lnTo>
                    <a:pt x="666710" y="0"/>
                  </a:lnTo>
                  <a:lnTo>
                    <a:pt x="714327" y="1678"/>
                  </a:lnTo>
                  <a:lnTo>
                    <a:pt x="761040" y="6640"/>
                  </a:lnTo>
                  <a:lnTo>
                    <a:pt x="806736" y="14775"/>
                  </a:lnTo>
                  <a:lnTo>
                    <a:pt x="851302" y="25967"/>
                  </a:lnTo>
                  <a:lnTo>
                    <a:pt x="894627" y="40105"/>
                  </a:lnTo>
                  <a:lnTo>
                    <a:pt x="936596" y="57074"/>
                  </a:lnTo>
                  <a:lnTo>
                    <a:pt x="977097" y="76762"/>
                  </a:lnTo>
                  <a:lnTo>
                    <a:pt x="1016017" y="99055"/>
                  </a:lnTo>
                  <a:lnTo>
                    <a:pt x="1053244" y="123841"/>
                  </a:lnTo>
                  <a:lnTo>
                    <a:pt x="1088665" y="151005"/>
                  </a:lnTo>
                  <a:lnTo>
                    <a:pt x="1122166" y="180434"/>
                  </a:lnTo>
                  <a:lnTo>
                    <a:pt x="1153636" y="212017"/>
                  </a:lnTo>
                  <a:lnTo>
                    <a:pt x="1182961" y="245638"/>
                  </a:lnTo>
                  <a:lnTo>
                    <a:pt x="1210028" y="281185"/>
                  </a:lnTo>
                  <a:lnTo>
                    <a:pt x="1234725" y="318545"/>
                  </a:lnTo>
                  <a:lnTo>
                    <a:pt x="1256939" y="357604"/>
                  </a:lnTo>
                  <a:lnTo>
                    <a:pt x="1276557" y="398250"/>
                  </a:lnTo>
                  <a:lnTo>
                    <a:pt x="1293467" y="440369"/>
                  </a:lnTo>
                  <a:lnTo>
                    <a:pt x="1307555" y="483847"/>
                  </a:lnTo>
                  <a:lnTo>
                    <a:pt x="1318708" y="528572"/>
                  </a:lnTo>
                  <a:lnTo>
                    <a:pt x="1326815" y="574431"/>
                  </a:lnTo>
                  <a:lnTo>
                    <a:pt x="1331761" y="621309"/>
                  </a:lnTo>
                  <a:lnTo>
                    <a:pt x="1333435" y="669094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780" y="9051668"/>
              <a:ext cx="1768475" cy="1237615"/>
            </a:xfrm>
            <a:custGeom>
              <a:avLst/>
              <a:gdLst/>
              <a:ahLst/>
              <a:cxnLst/>
              <a:rect l="l" t="t" r="r" b="b"/>
              <a:pathLst>
                <a:path w="1768475" h="1237615">
                  <a:moveTo>
                    <a:pt x="1251985" y="864338"/>
                  </a:moveTo>
                  <a:lnTo>
                    <a:pt x="1202986" y="844046"/>
                  </a:lnTo>
                  <a:lnTo>
                    <a:pt x="958605" y="424065"/>
                  </a:lnTo>
                  <a:lnTo>
                    <a:pt x="991299" y="386022"/>
                  </a:lnTo>
                  <a:lnTo>
                    <a:pt x="1025440" y="349314"/>
                  </a:lnTo>
                  <a:lnTo>
                    <a:pt x="1060985" y="313983"/>
                  </a:lnTo>
                  <a:lnTo>
                    <a:pt x="1097890" y="280074"/>
                  </a:lnTo>
                  <a:lnTo>
                    <a:pt x="1136109" y="247631"/>
                  </a:lnTo>
                  <a:lnTo>
                    <a:pt x="1175598" y="216696"/>
                  </a:lnTo>
                  <a:lnTo>
                    <a:pt x="1216314" y="187315"/>
                  </a:lnTo>
                  <a:lnTo>
                    <a:pt x="1258212" y="159530"/>
                  </a:lnTo>
                  <a:lnTo>
                    <a:pt x="1301248" y="133387"/>
                  </a:lnTo>
                  <a:lnTo>
                    <a:pt x="1345377" y="108927"/>
                  </a:lnTo>
                  <a:lnTo>
                    <a:pt x="1390555" y="86196"/>
                  </a:lnTo>
                  <a:lnTo>
                    <a:pt x="1436738" y="65237"/>
                  </a:lnTo>
                  <a:lnTo>
                    <a:pt x="1483881" y="46094"/>
                  </a:lnTo>
                  <a:lnTo>
                    <a:pt x="1531941" y="28811"/>
                  </a:lnTo>
                  <a:lnTo>
                    <a:pt x="1580872" y="13432"/>
                  </a:lnTo>
                  <a:lnTo>
                    <a:pt x="1630630" y="0"/>
                  </a:lnTo>
                  <a:lnTo>
                    <a:pt x="1746103" y="200725"/>
                  </a:lnTo>
                  <a:lnTo>
                    <a:pt x="1763324" y="242897"/>
                  </a:lnTo>
                  <a:lnTo>
                    <a:pt x="1768323" y="285712"/>
                  </a:lnTo>
                  <a:lnTo>
                    <a:pt x="1762211" y="327240"/>
                  </a:lnTo>
                  <a:lnTo>
                    <a:pt x="1758486" y="336096"/>
                  </a:lnTo>
                  <a:lnTo>
                    <a:pt x="1169526" y="336096"/>
                  </a:lnTo>
                  <a:lnTo>
                    <a:pt x="1139484" y="344342"/>
                  </a:lnTo>
                  <a:lnTo>
                    <a:pt x="1118932" y="365412"/>
                  </a:lnTo>
                  <a:lnTo>
                    <a:pt x="1111029" y="393809"/>
                  </a:lnTo>
                  <a:lnTo>
                    <a:pt x="1118954" y="424065"/>
                  </a:lnTo>
                  <a:lnTo>
                    <a:pt x="1312119" y="759819"/>
                  </a:lnTo>
                  <a:lnTo>
                    <a:pt x="1321513" y="795746"/>
                  </a:lnTo>
                  <a:lnTo>
                    <a:pt x="1312106" y="829508"/>
                  </a:lnTo>
                  <a:lnTo>
                    <a:pt x="1287690" y="854539"/>
                  </a:lnTo>
                  <a:lnTo>
                    <a:pt x="1251985" y="864338"/>
                  </a:lnTo>
                  <a:close/>
                </a:path>
                <a:path w="1768475" h="1237615">
                  <a:moveTo>
                    <a:pt x="1654559" y="783148"/>
                  </a:moveTo>
                  <a:lnTo>
                    <a:pt x="1613522" y="772111"/>
                  </a:lnTo>
                  <a:lnTo>
                    <a:pt x="1583485" y="741957"/>
                  </a:lnTo>
                  <a:lnTo>
                    <a:pt x="1568908" y="716632"/>
                  </a:lnTo>
                  <a:lnTo>
                    <a:pt x="1555738" y="699442"/>
                  </a:lnTo>
                  <a:lnTo>
                    <a:pt x="1538865" y="686478"/>
                  </a:lnTo>
                  <a:lnTo>
                    <a:pt x="1519245" y="678292"/>
                  </a:lnTo>
                  <a:lnTo>
                    <a:pt x="1497834" y="675441"/>
                  </a:lnTo>
                  <a:lnTo>
                    <a:pt x="1445880" y="675441"/>
                  </a:lnTo>
                  <a:lnTo>
                    <a:pt x="1424466" y="672589"/>
                  </a:lnTo>
                  <a:lnTo>
                    <a:pt x="1404843" y="664404"/>
                  </a:lnTo>
                  <a:lnTo>
                    <a:pt x="1387969" y="651439"/>
                  </a:lnTo>
                  <a:lnTo>
                    <a:pt x="1374806" y="634250"/>
                  </a:lnTo>
                  <a:lnTo>
                    <a:pt x="1220114" y="365412"/>
                  </a:lnTo>
                  <a:lnTo>
                    <a:pt x="1210743" y="353178"/>
                  </a:lnTo>
                  <a:lnTo>
                    <a:pt x="1198734" y="343951"/>
                  </a:lnTo>
                  <a:lnTo>
                    <a:pt x="1184768" y="338126"/>
                  </a:lnTo>
                  <a:lnTo>
                    <a:pt x="1169526" y="336096"/>
                  </a:lnTo>
                  <a:lnTo>
                    <a:pt x="1758486" y="336096"/>
                  </a:lnTo>
                  <a:lnTo>
                    <a:pt x="1721099" y="398706"/>
                  </a:lnTo>
                  <a:lnTo>
                    <a:pt x="1688322" y="424781"/>
                  </a:lnTo>
                  <a:lnTo>
                    <a:pt x="1648879" y="441843"/>
                  </a:lnTo>
                  <a:lnTo>
                    <a:pt x="1603881" y="447960"/>
                  </a:lnTo>
                  <a:lnTo>
                    <a:pt x="1725633" y="659590"/>
                  </a:lnTo>
                  <a:lnTo>
                    <a:pt x="1736738" y="702062"/>
                  </a:lnTo>
                  <a:lnTo>
                    <a:pt x="1725633" y="741961"/>
                  </a:lnTo>
                  <a:lnTo>
                    <a:pt x="1696759" y="771564"/>
                  </a:lnTo>
                  <a:lnTo>
                    <a:pt x="1654559" y="783148"/>
                  </a:lnTo>
                  <a:close/>
                </a:path>
                <a:path w="1768475" h="1237615">
                  <a:moveTo>
                    <a:pt x="377397" y="1034420"/>
                  </a:moveTo>
                  <a:lnTo>
                    <a:pt x="341418" y="1019047"/>
                  </a:lnTo>
                  <a:lnTo>
                    <a:pt x="200054" y="759834"/>
                  </a:lnTo>
                  <a:lnTo>
                    <a:pt x="222001" y="738568"/>
                  </a:lnTo>
                  <a:lnTo>
                    <a:pt x="247619" y="717218"/>
                  </a:lnTo>
                  <a:lnTo>
                    <a:pt x="268878" y="700759"/>
                  </a:lnTo>
                  <a:lnTo>
                    <a:pt x="277749" y="694167"/>
                  </a:lnTo>
                  <a:lnTo>
                    <a:pt x="421306" y="960485"/>
                  </a:lnTo>
                  <a:lnTo>
                    <a:pt x="427352" y="986121"/>
                  </a:lnTo>
                  <a:lnTo>
                    <a:pt x="420277" y="1009971"/>
                  </a:lnTo>
                  <a:lnTo>
                    <a:pt x="402738" y="1027562"/>
                  </a:lnTo>
                  <a:lnTo>
                    <a:pt x="377397" y="1034420"/>
                  </a:lnTo>
                  <a:close/>
                </a:path>
                <a:path w="1768475" h="1237615">
                  <a:moveTo>
                    <a:pt x="353558" y="1237603"/>
                  </a:moveTo>
                  <a:lnTo>
                    <a:pt x="0" y="1237603"/>
                  </a:lnTo>
                  <a:lnTo>
                    <a:pt x="97" y="1202027"/>
                  </a:lnTo>
                  <a:lnTo>
                    <a:pt x="11689" y="1108869"/>
                  </a:lnTo>
                  <a:lnTo>
                    <a:pt x="51727" y="978482"/>
                  </a:lnTo>
                  <a:lnTo>
                    <a:pt x="137160" y="831221"/>
                  </a:lnTo>
                  <a:lnTo>
                    <a:pt x="353558" y="123760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6317" y="8787912"/>
              <a:ext cx="452755" cy="1499235"/>
            </a:xfrm>
            <a:custGeom>
              <a:avLst/>
              <a:gdLst/>
              <a:ahLst/>
              <a:cxnLst/>
              <a:rect l="l" t="t" r="r" b="b"/>
              <a:pathLst>
                <a:path w="452754" h="1499234">
                  <a:moveTo>
                    <a:pt x="252184" y="1499086"/>
                  </a:moveTo>
                  <a:lnTo>
                    <a:pt x="200050" y="1499086"/>
                  </a:lnTo>
                  <a:lnTo>
                    <a:pt x="200050" y="673644"/>
                  </a:lnTo>
                  <a:lnTo>
                    <a:pt x="252184" y="673644"/>
                  </a:lnTo>
                  <a:lnTo>
                    <a:pt x="252184" y="1499086"/>
                  </a:lnTo>
                  <a:close/>
                </a:path>
                <a:path w="452754" h="1499234">
                  <a:moveTo>
                    <a:pt x="226120" y="454486"/>
                  </a:moveTo>
                  <a:lnTo>
                    <a:pt x="0" y="227243"/>
                  </a:lnTo>
                  <a:lnTo>
                    <a:pt x="226120" y="0"/>
                  </a:lnTo>
                  <a:lnTo>
                    <a:pt x="452240" y="227243"/>
                  </a:lnTo>
                  <a:lnTo>
                    <a:pt x="226120" y="454486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0661" y="8861019"/>
              <a:ext cx="321945" cy="629920"/>
            </a:xfrm>
            <a:custGeom>
              <a:avLst/>
              <a:gdLst/>
              <a:ahLst/>
              <a:cxnLst/>
              <a:rect l="l" t="t" r="r" b="b"/>
              <a:pathLst>
                <a:path w="321945" h="629920">
                  <a:moveTo>
                    <a:pt x="321777" y="629646"/>
                  </a:moveTo>
                  <a:lnTo>
                    <a:pt x="274226" y="626140"/>
                  </a:lnTo>
                  <a:lnTo>
                    <a:pt x="228842" y="615955"/>
                  </a:lnTo>
                  <a:lnTo>
                    <a:pt x="186122" y="599591"/>
                  </a:lnTo>
                  <a:lnTo>
                    <a:pt x="146564" y="577548"/>
                  </a:lnTo>
                  <a:lnTo>
                    <a:pt x="110666" y="550327"/>
                  </a:lnTo>
                  <a:lnTo>
                    <a:pt x="78925" y="518428"/>
                  </a:lnTo>
                  <a:lnTo>
                    <a:pt x="51839" y="482351"/>
                  </a:lnTo>
                  <a:lnTo>
                    <a:pt x="29906" y="442597"/>
                  </a:lnTo>
                  <a:lnTo>
                    <a:pt x="13623" y="399665"/>
                  </a:lnTo>
                  <a:lnTo>
                    <a:pt x="3488" y="354057"/>
                  </a:lnTo>
                  <a:lnTo>
                    <a:pt x="0" y="306271"/>
                  </a:lnTo>
                  <a:lnTo>
                    <a:pt x="0" y="0"/>
                  </a:lnTo>
                  <a:lnTo>
                    <a:pt x="47550" y="3506"/>
                  </a:lnTo>
                  <a:lnTo>
                    <a:pt x="92934" y="13691"/>
                  </a:lnTo>
                  <a:lnTo>
                    <a:pt x="135654" y="30055"/>
                  </a:lnTo>
                  <a:lnTo>
                    <a:pt x="175212" y="52098"/>
                  </a:lnTo>
                  <a:lnTo>
                    <a:pt x="211110" y="79319"/>
                  </a:lnTo>
                  <a:lnTo>
                    <a:pt x="242851" y="111218"/>
                  </a:lnTo>
                  <a:lnTo>
                    <a:pt x="269937" y="147294"/>
                  </a:lnTo>
                  <a:lnTo>
                    <a:pt x="291871" y="187049"/>
                  </a:lnTo>
                  <a:lnTo>
                    <a:pt x="308153" y="229980"/>
                  </a:lnTo>
                  <a:lnTo>
                    <a:pt x="318288" y="275589"/>
                  </a:lnTo>
                  <a:lnTo>
                    <a:pt x="321777" y="323375"/>
                  </a:lnTo>
                  <a:lnTo>
                    <a:pt x="321777" y="629646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72438" y="8861019"/>
              <a:ext cx="321945" cy="629920"/>
            </a:xfrm>
            <a:custGeom>
              <a:avLst/>
              <a:gdLst/>
              <a:ahLst/>
              <a:cxnLst/>
              <a:rect l="l" t="t" r="r" b="b"/>
              <a:pathLst>
                <a:path w="321945" h="629920">
                  <a:moveTo>
                    <a:pt x="0" y="629646"/>
                  </a:moveTo>
                  <a:lnTo>
                    <a:pt x="0" y="323375"/>
                  </a:lnTo>
                  <a:lnTo>
                    <a:pt x="3488" y="275589"/>
                  </a:lnTo>
                  <a:lnTo>
                    <a:pt x="13623" y="229980"/>
                  </a:lnTo>
                  <a:lnTo>
                    <a:pt x="29906" y="187049"/>
                  </a:lnTo>
                  <a:lnTo>
                    <a:pt x="51839" y="147294"/>
                  </a:lnTo>
                  <a:lnTo>
                    <a:pt x="78925" y="111218"/>
                  </a:lnTo>
                  <a:lnTo>
                    <a:pt x="110666" y="79319"/>
                  </a:lnTo>
                  <a:lnTo>
                    <a:pt x="146564" y="52098"/>
                  </a:lnTo>
                  <a:lnTo>
                    <a:pt x="186122" y="30055"/>
                  </a:lnTo>
                  <a:lnTo>
                    <a:pt x="228842" y="13691"/>
                  </a:lnTo>
                  <a:lnTo>
                    <a:pt x="274226" y="3506"/>
                  </a:lnTo>
                  <a:lnTo>
                    <a:pt x="321777" y="0"/>
                  </a:lnTo>
                  <a:lnTo>
                    <a:pt x="321777" y="306271"/>
                  </a:lnTo>
                  <a:lnTo>
                    <a:pt x="318288" y="354057"/>
                  </a:lnTo>
                  <a:lnTo>
                    <a:pt x="308153" y="399665"/>
                  </a:lnTo>
                  <a:lnTo>
                    <a:pt x="291871" y="442597"/>
                  </a:lnTo>
                  <a:lnTo>
                    <a:pt x="269937" y="482351"/>
                  </a:lnTo>
                  <a:lnTo>
                    <a:pt x="242851" y="518428"/>
                  </a:lnTo>
                  <a:lnTo>
                    <a:pt x="211110" y="550327"/>
                  </a:lnTo>
                  <a:lnTo>
                    <a:pt x="175212" y="577548"/>
                  </a:lnTo>
                  <a:lnTo>
                    <a:pt x="135654" y="599591"/>
                  </a:lnTo>
                  <a:lnTo>
                    <a:pt x="92934" y="615955"/>
                  </a:lnTo>
                  <a:lnTo>
                    <a:pt x="47550" y="626140"/>
                  </a:lnTo>
                  <a:lnTo>
                    <a:pt x="0" y="629646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4701" y="9085455"/>
              <a:ext cx="670560" cy="404495"/>
            </a:xfrm>
            <a:custGeom>
              <a:avLst/>
              <a:gdLst/>
              <a:ahLst/>
              <a:cxnLst/>
              <a:rect l="l" t="t" r="r" b="b"/>
              <a:pathLst>
                <a:path w="670560" h="404495">
                  <a:moveTo>
                    <a:pt x="249977" y="404428"/>
                  </a:moveTo>
                  <a:lnTo>
                    <a:pt x="205088" y="404428"/>
                  </a:lnTo>
                  <a:lnTo>
                    <a:pt x="160550" y="398166"/>
                  </a:lnTo>
                  <a:lnTo>
                    <a:pt x="117069" y="385641"/>
                  </a:lnTo>
                  <a:lnTo>
                    <a:pt x="75347" y="366855"/>
                  </a:lnTo>
                  <a:lnTo>
                    <a:pt x="36090" y="341806"/>
                  </a:lnTo>
                  <a:lnTo>
                    <a:pt x="0" y="310495"/>
                  </a:lnTo>
                  <a:lnTo>
                    <a:pt x="215493" y="93932"/>
                  </a:lnTo>
                  <a:lnTo>
                    <a:pt x="251583" y="62621"/>
                  </a:lnTo>
                  <a:lnTo>
                    <a:pt x="290841" y="37572"/>
                  </a:lnTo>
                  <a:lnTo>
                    <a:pt x="332563" y="18786"/>
                  </a:lnTo>
                  <a:lnTo>
                    <a:pt x="376044" y="6262"/>
                  </a:lnTo>
                  <a:lnTo>
                    <a:pt x="420581" y="0"/>
                  </a:lnTo>
                  <a:lnTo>
                    <a:pt x="465470" y="0"/>
                  </a:lnTo>
                  <a:lnTo>
                    <a:pt x="510008" y="6262"/>
                  </a:lnTo>
                  <a:lnTo>
                    <a:pt x="553489" y="18786"/>
                  </a:lnTo>
                  <a:lnTo>
                    <a:pt x="595211" y="37572"/>
                  </a:lnTo>
                  <a:lnTo>
                    <a:pt x="634468" y="62621"/>
                  </a:lnTo>
                  <a:lnTo>
                    <a:pt x="670558" y="93932"/>
                  </a:lnTo>
                  <a:lnTo>
                    <a:pt x="455065" y="310495"/>
                  </a:lnTo>
                  <a:lnTo>
                    <a:pt x="418975" y="341806"/>
                  </a:lnTo>
                  <a:lnTo>
                    <a:pt x="379717" y="366855"/>
                  </a:lnTo>
                  <a:lnTo>
                    <a:pt x="337995" y="385641"/>
                  </a:lnTo>
                  <a:lnTo>
                    <a:pt x="294514" y="398166"/>
                  </a:lnTo>
                  <a:lnTo>
                    <a:pt x="249977" y="404428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29344" y="9085455"/>
              <a:ext cx="670560" cy="404495"/>
            </a:xfrm>
            <a:custGeom>
              <a:avLst/>
              <a:gdLst/>
              <a:ahLst/>
              <a:cxnLst/>
              <a:rect l="l" t="t" r="r" b="b"/>
              <a:pathLst>
                <a:path w="670560" h="404495">
                  <a:moveTo>
                    <a:pt x="465470" y="404428"/>
                  </a:moveTo>
                  <a:lnTo>
                    <a:pt x="420581" y="404428"/>
                  </a:lnTo>
                  <a:lnTo>
                    <a:pt x="376044" y="398166"/>
                  </a:lnTo>
                  <a:lnTo>
                    <a:pt x="332563" y="385641"/>
                  </a:lnTo>
                  <a:lnTo>
                    <a:pt x="290841" y="366855"/>
                  </a:lnTo>
                  <a:lnTo>
                    <a:pt x="251583" y="341806"/>
                  </a:lnTo>
                  <a:lnTo>
                    <a:pt x="215493" y="310495"/>
                  </a:lnTo>
                  <a:lnTo>
                    <a:pt x="0" y="93932"/>
                  </a:lnTo>
                  <a:lnTo>
                    <a:pt x="36090" y="62621"/>
                  </a:lnTo>
                  <a:lnTo>
                    <a:pt x="75347" y="37572"/>
                  </a:lnTo>
                  <a:lnTo>
                    <a:pt x="117069" y="18786"/>
                  </a:lnTo>
                  <a:lnTo>
                    <a:pt x="160550" y="6262"/>
                  </a:lnTo>
                  <a:lnTo>
                    <a:pt x="205088" y="0"/>
                  </a:lnTo>
                  <a:lnTo>
                    <a:pt x="249977" y="0"/>
                  </a:lnTo>
                  <a:lnTo>
                    <a:pt x="294514" y="6262"/>
                  </a:lnTo>
                  <a:lnTo>
                    <a:pt x="337995" y="18786"/>
                  </a:lnTo>
                  <a:lnTo>
                    <a:pt x="379717" y="37572"/>
                  </a:lnTo>
                  <a:lnTo>
                    <a:pt x="418975" y="62621"/>
                  </a:lnTo>
                  <a:lnTo>
                    <a:pt x="455065" y="93932"/>
                  </a:lnTo>
                  <a:lnTo>
                    <a:pt x="670558" y="310495"/>
                  </a:lnTo>
                  <a:lnTo>
                    <a:pt x="634468" y="341806"/>
                  </a:lnTo>
                  <a:lnTo>
                    <a:pt x="595210" y="366855"/>
                  </a:lnTo>
                  <a:lnTo>
                    <a:pt x="553489" y="385641"/>
                  </a:lnTo>
                  <a:lnTo>
                    <a:pt x="510008" y="398166"/>
                  </a:lnTo>
                  <a:lnTo>
                    <a:pt x="465470" y="404428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8034" y="9607142"/>
              <a:ext cx="589280" cy="480059"/>
            </a:xfrm>
            <a:custGeom>
              <a:avLst/>
              <a:gdLst/>
              <a:ahLst/>
              <a:cxnLst/>
              <a:rect l="l" t="t" r="r" b="b"/>
              <a:pathLst>
                <a:path w="589279" h="480059">
                  <a:moveTo>
                    <a:pt x="320468" y="479989"/>
                  </a:moveTo>
                  <a:lnTo>
                    <a:pt x="324791" y="431515"/>
                  </a:lnTo>
                  <a:lnTo>
                    <a:pt x="337256" y="385892"/>
                  </a:lnTo>
                  <a:lnTo>
                    <a:pt x="357104" y="343882"/>
                  </a:lnTo>
                  <a:lnTo>
                    <a:pt x="383578" y="306245"/>
                  </a:lnTo>
                  <a:lnTo>
                    <a:pt x="415919" y="273743"/>
                  </a:lnTo>
                  <a:lnTo>
                    <a:pt x="453370" y="247139"/>
                  </a:lnTo>
                  <a:lnTo>
                    <a:pt x="495173" y="227193"/>
                  </a:lnTo>
                  <a:lnTo>
                    <a:pt x="540570" y="214666"/>
                  </a:lnTo>
                  <a:lnTo>
                    <a:pt x="588803" y="210322"/>
                  </a:lnTo>
                  <a:lnTo>
                    <a:pt x="584481" y="258796"/>
                  </a:lnTo>
                  <a:lnTo>
                    <a:pt x="572017" y="304419"/>
                  </a:lnTo>
                  <a:lnTo>
                    <a:pt x="552170" y="346429"/>
                  </a:lnTo>
                  <a:lnTo>
                    <a:pt x="525697" y="384066"/>
                  </a:lnTo>
                  <a:lnTo>
                    <a:pt x="493356" y="416568"/>
                  </a:lnTo>
                  <a:lnTo>
                    <a:pt x="455904" y="443172"/>
                  </a:lnTo>
                  <a:lnTo>
                    <a:pt x="414100" y="463118"/>
                  </a:lnTo>
                  <a:lnTo>
                    <a:pt x="368703" y="475644"/>
                  </a:lnTo>
                  <a:lnTo>
                    <a:pt x="320468" y="479989"/>
                  </a:lnTo>
                  <a:close/>
                </a:path>
                <a:path w="589279" h="480059">
                  <a:moveTo>
                    <a:pt x="268334" y="479989"/>
                  </a:moveTo>
                  <a:lnTo>
                    <a:pt x="220101" y="475644"/>
                  </a:lnTo>
                  <a:lnTo>
                    <a:pt x="174704" y="463118"/>
                  </a:lnTo>
                  <a:lnTo>
                    <a:pt x="132902" y="443172"/>
                  </a:lnTo>
                  <a:lnTo>
                    <a:pt x="95450" y="416568"/>
                  </a:lnTo>
                  <a:lnTo>
                    <a:pt x="63109" y="384066"/>
                  </a:lnTo>
                  <a:lnTo>
                    <a:pt x="36636" y="346429"/>
                  </a:lnTo>
                  <a:lnTo>
                    <a:pt x="16787" y="304419"/>
                  </a:lnTo>
                  <a:lnTo>
                    <a:pt x="4323" y="258796"/>
                  </a:lnTo>
                  <a:lnTo>
                    <a:pt x="0" y="210322"/>
                  </a:lnTo>
                  <a:lnTo>
                    <a:pt x="48232" y="214666"/>
                  </a:lnTo>
                  <a:lnTo>
                    <a:pt x="93629" y="227193"/>
                  </a:lnTo>
                  <a:lnTo>
                    <a:pt x="135432" y="247139"/>
                  </a:lnTo>
                  <a:lnTo>
                    <a:pt x="172883" y="273743"/>
                  </a:lnTo>
                  <a:lnTo>
                    <a:pt x="205225" y="306245"/>
                  </a:lnTo>
                  <a:lnTo>
                    <a:pt x="231698" y="343882"/>
                  </a:lnTo>
                  <a:lnTo>
                    <a:pt x="251546" y="385892"/>
                  </a:lnTo>
                  <a:lnTo>
                    <a:pt x="264011" y="431515"/>
                  </a:lnTo>
                  <a:lnTo>
                    <a:pt x="268334" y="479989"/>
                  </a:lnTo>
                  <a:close/>
                </a:path>
                <a:path w="589279" h="480059">
                  <a:moveTo>
                    <a:pt x="320468" y="181757"/>
                  </a:moveTo>
                  <a:lnTo>
                    <a:pt x="326928" y="133438"/>
                  </a:lnTo>
                  <a:lnTo>
                    <a:pt x="345160" y="90020"/>
                  </a:lnTo>
                  <a:lnTo>
                    <a:pt x="373440" y="53235"/>
                  </a:lnTo>
                  <a:lnTo>
                    <a:pt x="410044" y="24815"/>
                  </a:lnTo>
                  <a:lnTo>
                    <a:pt x="453247" y="6492"/>
                  </a:lnTo>
                  <a:lnTo>
                    <a:pt x="501327" y="0"/>
                  </a:lnTo>
                  <a:lnTo>
                    <a:pt x="494867" y="48318"/>
                  </a:lnTo>
                  <a:lnTo>
                    <a:pt x="476635" y="91736"/>
                  </a:lnTo>
                  <a:lnTo>
                    <a:pt x="448355" y="128521"/>
                  </a:lnTo>
                  <a:lnTo>
                    <a:pt x="411751" y="156942"/>
                  </a:lnTo>
                  <a:lnTo>
                    <a:pt x="368548" y="175264"/>
                  </a:lnTo>
                  <a:lnTo>
                    <a:pt x="320468" y="181757"/>
                  </a:lnTo>
                  <a:close/>
                </a:path>
                <a:path w="589279" h="480059">
                  <a:moveTo>
                    <a:pt x="268334" y="181756"/>
                  </a:moveTo>
                  <a:lnTo>
                    <a:pt x="220257" y="175264"/>
                  </a:lnTo>
                  <a:lnTo>
                    <a:pt x="177054" y="156942"/>
                  </a:lnTo>
                  <a:lnTo>
                    <a:pt x="140451" y="128521"/>
                  </a:lnTo>
                  <a:lnTo>
                    <a:pt x="112171" y="91736"/>
                  </a:lnTo>
                  <a:lnTo>
                    <a:pt x="93938" y="48318"/>
                  </a:lnTo>
                  <a:lnTo>
                    <a:pt x="87475" y="0"/>
                  </a:lnTo>
                  <a:lnTo>
                    <a:pt x="135555" y="6492"/>
                  </a:lnTo>
                  <a:lnTo>
                    <a:pt x="178759" y="24814"/>
                  </a:lnTo>
                  <a:lnTo>
                    <a:pt x="215362" y="53235"/>
                  </a:lnTo>
                  <a:lnTo>
                    <a:pt x="243642" y="90020"/>
                  </a:lnTo>
                  <a:lnTo>
                    <a:pt x="261874" y="133438"/>
                  </a:lnTo>
                  <a:lnTo>
                    <a:pt x="268334" y="181756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677400" y="6286500"/>
            <a:ext cx="594360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US" sz="3200" spc="-195" dirty="0" smtClean="0">
                <a:solidFill>
                  <a:srgbClr val="002A00"/>
                </a:solidFill>
                <a:latin typeface="Verdana"/>
                <a:cs typeface="Verdana"/>
              </a:rPr>
              <a:t>Written</a:t>
            </a:r>
            <a:r>
              <a:rPr lang="ru-RU" sz="3200" spc="-195" dirty="0" smtClean="0">
                <a:solidFill>
                  <a:srgbClr val="002A00"/>
                </a:solidFill>
                <a:latin typeface="Verdana"/>
                <a:cs typeface="Verdana"/>
              </a:rPr>
              <a:t> </a:t>
            </a:r>
            <a:r>
              <a:rPr sz="3200" spc="65" dirty="0" smtClean="0">
                <a:solidFill>
                  <a:srgbClr val="002A00"/>
                </a:solidFill>
                <a:latin typeface="Verdana"/>
                <a:cs typeface="Verdana"/>
              </a:rPr>
              <a:t>by</a:t>
            </a:r>
            <a:r>
              <a:rPr sz="3200" spc="-190" dirty="0" smtClean="0">
                <a:solidFill>
                  <a:srgbClr val="002A00"/>
                </a:solidFill>
                <a:latin typeface="Verdana"/>
                <a:cs typeface="Verdana"/>
              </a:rPr>
              <a:t> </a:t>
            </a:r>
            <a:r>
              <a:rPr sz="3200" spc="30" dirty="0" err="1">
                <a:solidFill>
                  <a:srgbClr val="002A00"/>
                </a:solidFill>
                <a:latin typeface="Verdana"/>
                <a:cs typeface="Verdana"/>
              </a:rPr>
              <a:t>Arina</a:t>
            </a:r>
            <a:r>
              <a:rPr sz="3200" spc="-190" dirty="0">
                <a:solidFill>
                  <a:srgbClr val="002A00"/>
                </a:solidFill>
                <a:latin typeface="Verdana"/>
                <a:cs typeface="Verdana"/>
              </a:rPr>
              <a:t> </a:t>
            </a:r>
            <a:r>
              <a:rPr sz="3200" spc="65" dirty="0" err="1" smtClean="0">
                <a:solidFill>
                  <a:srgbClr val="002A00"/>
                </a:solidFill>
                <a:latin typeface="Verdana"/>
                <a:cs typeface="Verdana"/>
              </a:rPr>
              <a:t>Kasimova</a:t>
            </a:r>
            <a:endParaRPr lang="en-US" sz="3200" spc="65" dirty="0" smtClean="0">
              <a:solidFill>
                <a:srgbClr val="002A0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US" sz="3200" spc="65" dirty="0" smtClean="0">
                <a:solidFill>
                  <a:srgbClr val="002A00"/>
                </a:solidFill>
                <a:latin typeface="Verdana"/>
                <a:cs typeface="Verdana"/>
              </a:rPr>
              <a:t>Checked by </a:t>
            </a:r>
            <a:r>
              <a:rPr lang="en-US" sz="3200" spc="65" dirty="0" err="1" smtClean="0">
                <a:solidFill>
                  <a:srgbClr val="002A00"/>
                </a:solidFill>
                <a:latin typeface="Verdana"/>
                <a:cs typeface="Verdana"/>
              </a:rPr>
              <a:t>I.M.Yakimova</a:t>
            </a:r>
            <a:endParaRPr lang="en-US" sz="3200" spc="65" dirty="0" smtClean="0">
              <a:solidFill>
                <a:srgbClr val="002A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spc="65" dirty="0">
              <a:solidFill>
                <a:srgbClr val="002A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3200" y="1181100"/>
            <a:ext cx="12649200" cy="4462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46375" marR="5080" indent="-2734310" algn="ctr">
              <a:lnSpc>
                <a:spcPts val="11250"/>
              </a:lnSpc>
              <a:spcBef>
                <a:spcPts val="300"/>
              </a:spcBef>
            </a:pPr>
            <a:r>
              <a:rPr lang="en-US" sz="6000" dirty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Mini-project</a:t>
            </a:r>
            <a:r>
              <a:rPr lang="ru-RU" sz="6000" dirty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6000" dirty="0" smtClean="0">
              <a:solidFill>
                <a:srgbClr val="458B4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6375" marR="5080" indent="-2734310" algn="ctr">
              <a:lnSpc>
                <a:spcPts val="11250"/>
              </a:lnSpc>
              <a:spcBef>
                <a:spcPts val="300"/>
              </a:spcBef>
            </a:pPr>
            <a:r>
              <a:rPr lang="en-US" sz="6000" dirty="0" smtClean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6000" dirty="0" smtClean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ru-RU" sz="6000" dirty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6000" dirty="0" smtClean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wonder</a:t>
            </a:r>
            <a:r>
              <a:rPr lang="ru-RU" sz="6000" dirty="0" smtClean="0">
                <a:solidFill>
                  <a:srgbClr val="458B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ru-RU" sz="6000" dirty="0" smtClean="0">
              <a:solidFill>
                <a:srgbClr val="458B4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6375" marR="5080" indent="-2734310" algn="ctr">
              <a:lnSpc>
                <a:spcPts val="11250"/>
              </a:lnSpc>
              <a:spcBef>
                <a:spcPts val="300"/>
              </a:spcBef>
            </a:pPr>
            <a:r>
              <a:rPr sz="6000" spc="475" dirty="0" smtClean="0">
                <a:solidFill>
                  <a:srgbClr val="458B48"/>
                </a:solidFill>
                <a:latin typeface="Verdana"/>
                <a:cs typeface="Verdana"/>
              </a:rPr>
              <a:t>Railway</a:t>
            </a:r>
            <a:r>
              <a:rPr sz="6000" spc="-545" dirty="0" smtClean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6000" spc="285" dirty="0">
                <a:solidFill>
                  <a:srgbClr val="458B48"/>
                </a:solidFill>
                <a:latin typeface="Verdana"/>
                <a:cs typeface="Verdana"/>
              </a:rPr>
              <a:t>Izhevsk- </a:t>
            </a:r>
            <a:r>
              <a:rPr sz="6000" spc="-3290" dirty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6000" spc="370" dirty="0" err="1" smtClean="0">
                <a:solidFill>
                  <a:srgbClr val="458B48"/>
                </a:solidFill>
                <a:latin typeface="Verdana"/>
                <a:cs typeface="Verdana"/>
              </a:rPr>
              <a:t>Balezino</a:t>
            </a:r>
            <a:endParaRPr sz="6000" dirty="0">
              <a:solidFill>
                <a:srgbClr val="458B48"/>
              </a:solidFill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268069" y="6360212"/>
            <a:ext cx="6020435" cy="3927475"/>
            <a:chOff x="12268069" y="6360212"/>
            <a:chExt cx="6020435" cy="3927475"/>
          </a:xfrm>
        </p:grpSpPr>
        <p:sp>
          <p:nvSpPr>
            <p:cNvPr id="30" name="object 30"/>
            <p:cNvSpPr/>
            <p:nvPr/>
          </p:nvSpPr>
          <p:spPr>
            <a:xfrm>
              <a:off x="14389691" y="6360212"/>
              <a:ext cx="3898900" cy="3922395"/>
            </a:xfrm>
            <a:custGeom>
              <a:avLst/>
              <a:gdLst/>
              <a:ahLst/>
              <a:cxnLst/>
              <a:rect l="l" t="t" r="r" b="b"/>
              <a:pathLst>
                <a:path w="3898900" h="3922395">
                  <a:moveTo>
                    <a:pt x="0" y="3922315"/>
                  </a:moveTo>
                  <a:lnTo>
                    <a:pt x="3898308" y="3922315"/>
                  </a:lnTo>
                  <a:lnTo>
                    <a:pt x="3898308" y="87540"/>
                  </a:lnTo>
                  <a:lnTo>
                    <a:pt x="3855903" y="55302"/>
                  </a:lnTo>
                  <a:lnTo>
                    <a:pt x="3819960" y="35393"/>
                  </a:lnTo>
                  <a:lnTo>
                    <a:pt x="3782311" y="19908"/>
                  </a:lnTo>
                  <a:lnTo>
                    <a:pt x="3743384" y="8848"/>
                  </a:lnTo>
                  <a:lnTo>
                    <a:pt x="3703604" y="2212"/>
                  </a:lnTo>
                  <a:lnTo>
                    <a:pt x="3663398" y="0"/>
                  </a:lnTo>
                  <a:lnTo>
                    <a:pt x="3623192" y="2212"/>
                  </a:lnTo>
                  <a:lnTo>
                    <a:pt x="3583412" y="8848"/>
                  </a:lnTo>
                  <a:lnTo>
                    <a:pt x="3544485" y="19908"/>
                  </a:lnTo>
                  <a:lnTo>
                    <a:pt x="3506836" y="35393"/>
                  </a:lnTo>
                  <a:lnTo>
                    <a:pt x="3470893" y="55302"/>
                  </a:lnTo>
                  <a:lnTo>
                    <a:pt x="3437080" y="79634"/>
                  </a:lnTo>
                  <a:lnTo>
                    <a:pt x="3405824" y="108392"/>
                  </a:lnTo>
                  <a:lnTo>
                    <a:pt x="3377552" y="141573"/>
                  </a:lnTo>
                  <a:lnTo>
                    <a:pt x="3352690" y="179178"/>
                  </a:lnTo>
                  <a:lnTo>
                    <a:pt x="1783623" y="2893785"/>
                  </a:lnTo>
                  <a:lnTo>
                    <a:pt x="594517" y="2893785"/>
                  </a:lnTo>
                  <a:lnTo>
                    <a:pt x="0" y="3922315"/>
                  </a:lnTo>
                  <a:close/>
                </a:path>
                <a:path w="3898900" h="3922395">
                  <a:moveTo>
                    <a:pt x="594517" y="2893785"/>
                  </a:moveTo>
                  <a:lnTo>
                    <a:pt x="1783623" y="2893785"/>
                  </a:lnTo>
                  <a:lnTo>
                    <a:pt x="1499778" y="2402698"/>
                  </a:lnTo>
                  <a:lnTo>
                    <a:pt x="1474916" y="2365092"/>
                  </a:lnTo>
                  <a:lnTo>
                    <a:pt x="1446644" y="2331911"/>
                  </a:lnTo>
                  <a:lnTo>
                    <a:pt x="1415388" y="2303154"/>
                  </a:lnTo>
                  <a:lnTo>
                    <a:pt x="1381576" y="2278821"/>
                  </a:lnTo>
                  <a:lnTo>
                    <a:pt x="1345632" y="2258912"/>
                  </a:lnTo>
                  <a:lnTo>
                    <a:pt x="1307983" y="2243428"/>
                  </a:lnTo>
                  <a:lnTo>
                    <a:pt x="1269056" y="2232367"/>
                  </a:lnTo>
                  <a:lnTo>
                    <a:pt x="1229276" y="2225731"/>
                  </a:lnTo>
                  <a:lnTo>
                    <a:pt x="1189070" y="2223519"/>
                  </a:lnTo>
                  <a:lnTo>
                    <a:pt x="1148864" y="2225731"/>
                  </a:lnTo>
                  <a:lnTo>
                    <a:pt x="1109084" y="2232367"/>
                  </a:lnTo>
                  <a:lnTo>
                    <a:pt x="1070157" y="2243428"/>
                  </a:lnTo>
                  <a:lnTo>
                    <a:pt x="1032509" y="2258912"/>
                  </a:lnTo>
                  <a:lnTo>
                    <a:pt x="996565" y="2278821"/>
                  </a:lnTo>
                  <a:lnTo>
                    <a:pt x="962752" y="2303154"/>
                  </a:lnTo>
                  <a:lnTo>
                    <a:pt x="931496" y="2331911"/>
                  </a:lnTo>
                  <a:lnTo>
                    <a:pt x="903224" y="2365092"/>
                  </a:lnTo>
                  <a:lnTo>
                    <a:pt x="878362" y="2402698"/>
                  </a:lnTo>
                  <a:lnTo>
                    <a:pt x="594517" y="2893785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79625" y="6360223"/>
              <a:ext cx="3508375" cy="3248025"/>
            </a:xfrm>
            <a:custGeom>
              <a:avLst/>
              <a:gdLst/>
              <a:ahLst/>
              <a:cxnLst/>
              <a:rect l="l" t="t" r="r" b="b"/>
              <a:pathLst>
                <a:path w="3508375" h="3248025">
                  <a:moveTo>
                    <a:pt x="1055852" y="2331110"/>
                  </a:moveTo>
                  <a:lnTo>
                    <a:pt x="1025461" y="2303157"/>
                  </a:lnTo>
                  <a:lnTo>
                    <a:pt x="991654" y="2278824"/>
                  </a:lnTo>
                  <a:lnTo>
                    <a:pt x="955713" y="2258911"/>
                  </a:lnTo>
                  <a:lnTo>
                    <a:pt x="918057" y="2243429"/>
                  </a:lnTo>
                  <a:lnTo>
                    <a:pt x="879132" y="2232368"/>
                  </a:lnTo>
                  <a:lnTo>
                    <a:pt x="839355" y="2225725"/>
                  </a:lnTo>
                  <a:lnTo>
                    <a:pt x="799147" y="2223516"/>
                  </a:lnTo>
                  <a:lnTo>
                    <a:pt x="758939" y="2225725"/>
                  </a:lnTo>
                  <a:lnTo>
                    <a:pt x="719162" y="2232368"/>
                  </a:lnTo>
                  <a:lnTo>
                    <a:pt x="680237" y="2243429"/>
                  </a:lnTo>
                  <a:lnTo>
                    <a:pt x="642581" y="2258911"/>
                  </a:lnTo>
                  <a:lnTo>
                    <a:pt x="606640" y="2278824"/>
                  </a:lnTo>
                  <a:lnTo>
                    <a:pt x="572833" y="2303157"/>
                  </a:lnTo>
                  <a:lnTo>
                    <a:pt x="541578" y="2331910"/>
                  </a:lnTo>
                  <a:lnTo>
                    <a:pt x="513308" y="2365095"/>
                  </a:lnTo>
                  <a:lnTo>
                    <a:pt x="488442" y="2402700"/>
                  </a:lnTo>
                  <a:lnTo>
                    <a:pt x="469226" y="2435936"/>
                  </a:lnTo>
                  <a:lnTo>
                    <a:pt x="0" y="3247745"/>
                  </a:lnTo>
                  <a:lnTo>
                    <a:pt x="10033" y="3234715"/>
                  </a:lnTo>
                  <a:lnTo>
                    <a:pt x="439013" y="2492540"/>
                  </a:lnTo>
                  <a:lnTo>
                    <a:pt x="457200" y="2468918"/>
                  </a:lnTo>
                  <a:lnTo>
                    <a:pt x="480491" y="2451100"/>
                  </a:lnTo>
                  <a:lnTo>
                    <a:pt x="507593" y="2439847"/>
                  </a:lnTo>
                  <a:lnTo>
                    <a:pt x="537184" y="2435936"/>
                  </a:lnTo>
                  <a:lnTo>
                    <a:pt x="577773" y="2443276"/>
                  </a:lnTo>
                  <a:lnTo>
                    <a:pt x="611098" y="2463190"/>
                  </a:lnTo>
                  <a:lnTo>
                    <a:pt x="635342" y="2492540"/>
                  </a:lnTo>
                  <a:lnTo>
                    <a:pt x="648677" y="2528176"/>
                  </a:lnTo>
                  <a:lnTo>
                    <a:pt x="649274" y="2566974"/>
                  </a:lnTo>
                  <a:lnTo>
                    <a:pt x="635342" y="2605760"/>
                  </a:lnTo>
                  <a:lnTo>
                    <a:pt x="622617" y="2627769"/>
                  </a:lnTo>
                  <a:lnTo>
                    <a:pt x="608685" y="2666555"/>
                  </a:lnTo>
                  <a:lnTo>
                    <a:pt x="609295" y="2705341"/>
                  </a:lnTo>
                  <a:lnTo>
                    <a:pt x="646861" y="2770340"/>
                  </a:lnTo>
                  <a:lnTo>
                    <a:pt x="680186" y="2790253"/>
                  </a:lnTo>
                  <a:lnTo>
                    <a:pt x="720788" y="2797594"/>
                  </a:lnTo>
                  <a:lnTo>
                    <a:pt x="750354" y="2793682"/>
                  </a:lnTo>
                  <a:lnTo>
                    <a:pt x="777455" y="2782430"/>
                  </a:lnTo>
                  <a:lnTo>
                    <a:pt x="800760" y="2764612"/>
                  </a:lnTo>
                  <a:lnTo>
                    <a:pt x="818946" y="2740977"/>
                  </a:lnTo>
                  <a:lnTo>
                    <a:pt x="1055852" y="2331110"/>
                  </a:lnTo>
                  <a:close/>
                </a:path>
                <a:path w="3508375" h="3248025">
                  <a:moveTo>
                    <a:pt x="3508362" y="1272260"/>
                  </a:moveTo>
                  <a:lnTo>
                    <a:pt x="3368852" y="1513636"/>
                  </a:lnTo>
                  <a:lnTo>
                    <a:pt x="3508362" y="1513636"/>
                  </a:lnTo>
                  <a:lnTo>
                    <a:pt x="3508362" y="1272260"/>
                  </a:lnTo>
                  <a:close/>
                </a:path>
                <a:path w="3508375" h="3248025">
                  <a:moveTo>
                    <a:pt x="3508362" y="87541"/>
                  </a:moveTo>
                  <a:lnTo>
                    <a:pt x="3465969" y="55295"/>
                  </a:lnTo>
                  <a:lnTo>
                    <a:pt x="3430016" y="35394"/>
                  </a:lnTo>
                  <a:lnTo>
                    <a:pt x="3392373" y="19900"/>
                  </a:lnTo>
                  <a:lnTo>
                    <a:pt x="3353447" y="8839"/>
                  </a:lnTo>
                  <a:lnTo>
                    <a:pt x="3313671" y="2209"/>
                  </a:lnTo>
                  <a:lnTo>
                    <a:pt x="3273463" y="0"/>
                  </a:lnTo>
                  <a:lnTo>
                    <a:pt x="3233255" y="2209"/>
                  </a:lnTo>
                  <a:lnTo>
                    <a:pt x="3193478" y="8839"/>
                  </a:lnTo>
                  <a:lnTo>
                    <a:pt x="3154540" y="19900"/>
                  </a:lnTo>
                  <a:lnTo>
                    <a:pt x="3116897" y="35394"/>
                  </a:lnTo>
                  <a:lnTo>
                    <a:pt x="3080956" y="55295"/>
                  </a:lnTo>
                  <a:lnTo>
                    <a:pt x="3047136" y="79629"/>
                  </a:lnTo>
                  <a:lnTo>
                    <a:pt x="3015881" y="108381"/>
                  </a:lnTo>
                  <a:lnTo>
                    <a:pt x="2987611" y="141566"/>
                  </a:lnTo>
                  <a:lnTo>
                    <a:pt x="2962745" y="179171"/>
                  </a:lnTo>
                  <a:lnTo>
                    <a:pt x="2466848" y="1037132"/>
                  </a:lnTo>
                  <a:lnTo>
                    <a:pt x="2488895" y="1040117"/>
                  </a:lnTo>
                  <a:lnTo>
                    <a:pt x="2528265" y="1057059"/>
                  </a:lnTo>
                  <a:lnTo>
                    <a:pt x="2560967" y="1082954"/>
                  </a:lnTo>
                  <a:lnTo>
                    <a:pt x="2585910" y="1115872"/>
                  </a:lnTo>
                  <a:lnTo>
                    <a:pt x="2601988" y="1153922"/>
                  </a:lnTo>
                  <a:lnTo>
                    <a:pt x="2608084" y="1195158"/>
                  </a:lnTo>
                  <a:lnTo>
                    <a:pt x="2603093" y="1237678"/>
                  </a:lnTo>
                  <a:lnTo>
                    <a:pt x="2585910" y="1279550"/>
                  </a:lnTo>
                  <a:lnTo>
                    <a:pt x="2566047" y="1321638"/>
                  </a:lnTo>
                  <a:lnTo>
                    <a:pt x="2554033" y="1364589"/>
                  </a:lnTo>
                  <a:lnTo>
                    <a:pt x="2549474" y="1407655"/>
                  </a:lnTo>
                  <a:lnTo>
                    <a:pt x="2551912" y="1450111"/>
                  </a:lnTo>
                  <a:lnTo>
                    <a:pt x="2560942" y="1491208"/>
                  </a:lnTo>
                  <a:lnTo>
                    <a:pt x="2576131" y="1530235"/>
                  </a:lnTo>
                  <a:lnTo>
                    <a:pt x="2597061" y="1566443"/>
                  </a:lnTo>
                  <a:lnTo>
                    <a:pt x="2623299" y="1599095"/>
                  </a:lnTo>
                  <a:lnTo>
                    <a:pt x="2654427" y="1627454"/>
                  </a:lnTo>
                  <a:lnTo>
                    <a:pt x="2690012" y="1650796"/>
                  </a:lnTo>
                  <a:lnTo>
                    <a:pt x="2729636" y="1668386"/>
                  </a:lnTo>
                  <a:lnTo>
                    <a:pt x="2772867" y="1679473"/>
                  </a:lnTo>
                  <a:lnTo>
                    <a:pt x="2819298" y="1683321"/>
                  </a:lnTo>
                  <a:lnTo>
                    <a:pt x="2866669" y="1679143"/>
                  </a:lnTo>
                  <a:lnTo>
                    <a:pt x="2911894" y="1666938"/>
                  </a:lnTo>
                  <a:lnTo>
                    <a:pt x="2954032" y="1647266"/>
                  </a:lnTo>
                  <a:lnTo>
                    <a:pt x="2992170" y="1620647"/>
                  </a:lnTo>
                  <a:lnTo>
                    <a:pt x="3025356" y="1587627"/>
                  </a:lnTo>
                  <a:lnTo>
                    <a:pt x="3052673" y="1548739"/>
                  </a:lnTo>
                  <a:lnTo>
                    <a:pt x="3468052" y="830135"/>
                  </a:lnTo>
                  <a:lnTo>
                    <a:pt x="3488601" y="803427"/>
                  </a:lnTo>
                  <a:lnTo>
                    <a:pt x="3508362" y="788314"/>
                  </a:lnTo>
                  <a:lnTo>
                    <a:pt x="3508362" y="8754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173332" y="8996225"/>
              <a:ext cx="594995" cy="1286510"/>
            </a:xfrm>
            <a:custGeom>
              <a:avLst/>
              <a:gdLst/>
              <a:ahLst/>
              <a:cxnLst/>
              <a:rect l="l" t="t" r="r" b="b"/>
              <a:pathLst>
                <a:path w="594994" h="1286509">
                  <a:moveTo>
                    <a:pt x="594510" y="1286302"/>
                  </a:moveTo>
                  <a:lnTo>
                    <a:pt x="148981" y="0"/>
                  </a:lnTo>
                  <a:lnTo>
                    <a:pt x="0" y="257754"/>
                  </a:lnTo>
                  <a:lnTo>
                    <a:pt x="594510" y="1286302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68069" y="9427566"/>
              <a:ext cx="2769870" cy="860425"/>
            </a:xfrm>
            <a:custGeom>
              <a:avLst/>
              <a:gdLst/>
              <a:ahLst/>
              <a:cxnLst/>
              <a:rect l="l" t="t" r="r" b="b"/>
              <a:pathLst>
                <a:path w="2769869" h="860425">
                  <a:moveTo>
                    <a:pt x="0" y="859978"/>
                  </a:moveTo>
                  <a:lnTo>
                    <a:pt x="2769332" y="859978"/>
                  </a:lnTo>
                  <a:lnTo>
                    <a:pt x="2389822" y="476442"/>
                  </a:lnTo>
                  <a:lnTo>
                    <a:pt x="2353614" y="443607"/>
                  </a:lnTo>
                  <a:lnTo>
                    <a:pt x="2314870" y="415462"/>
                  </a:lnTo>
                  <a:lnTo>
                    <a:pt x="2273980" y="392008"/>
                  </a:lnTo>
                  <a:lnTo>
                    <a:pt x="2231334" y="373245"/>
                  </a:lnTo>
                  <a:lnTo>
                    <a:pt x="2187321" y="359172"/>
                  </a:lnTo>
                  <a:lnTo>
                    <a:pt x="2142333" y="349791"/>
                  </a:lnTo>
                  <a:lnTo>
                    <a:pt x="2096759" y="345100"/>
                  </a:lnTo>
                  <a:lnTo>
                    <a:pt x="2050990" y="345100"/>
                  </a:lnTo>
                  <a:lnTo>
                    <a:pt x="2005417" y="349791"/>
                  </a:lnTo>
                  <a:lnTo>
                    <a:pt x="1960428" y="359172"/>
                  </a:lnTo>
                  <a:lnTo>
                    <a:pt x="1916414" y="373245"/>
                  </a:lnTo>
                  <a:lnTo>
                    <a:pt x="1873767" y="392008"/>
                  </a:lnTo>
                  <a:lnTo>
                    <a:pt x="1832875" y="415462"/>
                  </a:lnTo>
                  <a:lnTo>
                    <a:pt x="1794129" y="443607"/>
                  </a:lnTo>
                  <a:lnTo>
                    <a:pt x="1757920" y="476442"/>
                  </a:lnTo>
                  <a:lnTo>
                    <a:pt x="1726143" y="508559"/>
                  </a:lnTo>
                  <a:lnTo>
                    <a:pt x="1352894" y="131342"/>
                  </a:lnTo>
                  <a:lnTo>
                    <a:pt x="1316687" y="98506"/>
                  </a:lnTo>
                  <a:lnTo>
                    <a:pt x="1277943" y="70361"/>
                  </a:lnTo>
                  <a:lnTo>
                    <a:pt x="1237053" y="46907"/>
                  </a:lnTo>
                  <a:lnTo>
                    <a:pt x="1194406" y="28144"/>
                  </a:lnTo>
                  <a:lnTo>
                    <a:pt x="1150394" y="14072"/>
                  </a:lnTo>
                  <a:lnTo>
                    <a:pt x="1105406" y="4690"/>
                  </a:lnTo>
                  <a:lnTo>
                    <a:pt x="1059832" y="0"/>
                  </a:lnTo>
                  <a:lnTo>
                    <a:pt x="1014063" y="0"/>
                  </a:lnTo>
                  <a:lnTo>
                    <a:pt x="968489" y="4690"/>
                  </a:lnTo>
                  <a:lnTo>
                    <a:pt x="923501" y="14072"/>
                  </a:lnTo>
                  <a:lnTo>
                    <a:pt x="879487" y="28144"/>
                  </a:lnTo>
                  <a:lnTo>
                    <a:pt x="836840" y="46907"/>
                  </a:lnTo>
                  <a:lnTo>
                    <a:pt x="795948" y="70361"/>
                  </a:lnTo>
                  <a:lnTo>
                    <a:pt x="757202" y="98506"/>
                  </a:lnTo>
                  <a:lnTo>
                    <a:pt x="720993" y="131342"/>
                  </a:lnTo>
                  <a:lnTo>
                    <a:pt x="518474" y="336008"/>
                  </a:lnTo>
                  <a:lnTo>
                    <a:pt x="0" y="859978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94201" y="9833335"/>
              <a:ext cx="347980" cy="454659"/>
            </a:xfrm>
            <a:custGeom>
              <a:avLst/>
              <a:gdLst/>
              <a:ahLst/>
              <a:cxnLst/>
              <a:rect l="l" t="t" r="r" b="b"/>
              <a:pathLst>
                <a:path w="347980" h="454659">
                  <a:moveTo>
                    <a:pt x="347733" y="454209"/>
                  </a:moveTo>
                  <a:lnTo>
                    <a:pt x="122436" y="0"/>
                  </a:lnTo>
                  <a:lnTo>
                    <a:pt x="73791" y="31756"/>
                  </a:lnTo>
                  <a:lnTo>
                    <a:pt x="34983" y="65342"/>
                  </a:lnTo>
                  <a:lnTo>
                    <a:pt x="9292" y="91952"/>
                  </a:lnTo>
                  <a:lnTo>
                    <a:pt x="0" y="102779"/>
                  </a:lnTo>
                  <a:lnTo>
                    <a:pt x="347733" y="45420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2857500"/>
            <a:ext cx="12787630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399"/>
              </a:lnSpc>
              <a:spcBef>
                <a:spcPts val="100"/>
              </a:spcBef>
            </a:pPr>
            <a:r>
              <a:rPr sz="3900" spc="15" dirty="0">
                <a:solidFill>
                  <a:srgbClr val="458B48"/>
                </a:solidFill>
                <a:latin typeface="Trebuchet MS"/>
                <a:cs typeface="Trebuchet MS"/>
              </a:rPr>
              <a:t>"…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80" dirty="0">
                <a:solidFill>
                  <a:srgbClr val="458B48"/>
                </a:solidFill>
                <a:latin typeface="Trebuchet MS"/>
                <a:cs typeface="Trebuchet MS"/>
              </a:rPr>
              <a:t>Ни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114" dirty="0">
                <a:solidFill>
                  <a:srgbClr val="458B48"/>
                </a:solidFill>
                <a:latin typeface="Trebuchet MS"/>
                <a:cs typeface="Trebuchet MS"/>
              </a:rPr>
              <a:t>днем,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50" dirty="0">
                <a:solidFill>
                  <a:srgbClr val="458B48"/>
                </a:solidFill>
                <a:latin typeface="Trebuchet MS"/>
                <a:cs typeface="Trebuchet MS"/>
              </a:rPr>
              <a:t>ни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20" dirty="0">
                <a:solidFill>
                  <a:srgbClr val="458B48"/>
                </a:solidFill>
                <a:latin typeface="Trebuchet MS"/>
                <a:cs typeface="Trebuchet MS"/>
              </a:rPr>
              <a:t>ночью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00" dirty="0">
                <a:solidFill>
                  <a:srgbClr val="458B48"/>
                </a:solidFill>
                <a:latin typeface="Trebuchet MS"/>
                <a:cs typeface="Trebuchet MS"/>
              </a:rPr>
              <a:t>не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458B48"/>
                </a:solidFill>
                <a:latin typeface="Trebuchet MS"/>
                <a:cs typeface="Trebuchet MS"/>
              </a:rPr>
              <a:t>прекращалась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" dirty="0">
                <a:solidFill>
                  <a:srgbClr val="458B48"/>
                </a:solidFill>
                <a:latin typeface="Trebuchet MS"/>
                <a:cs typeface="Trebuchet MS"/>
              </a:rPr>
              <a:t>работа.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29" dirty="0">
                <a:solidFill>
                  <a:srgbClr val="458B48"/>
                </a:solidFill>
                <a:latin typeface="Trebuchet MS"/>
                <a:cs typeface="Trebuchet MS"/>
              </a:rPr>
              <a:t>В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54- </a:t>
            </a:r>
            <a:r>
              <a:rPr sz="3900" spc="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0" dirty="0">
                <a:solidFill>
                  <a:srgbClr val="458B48"/>
                </a:solidFill>
                <a:latin typeface="Trebuchet MS"/>
                <a:cs typeface="Trebuchet MS"/>
              </a:rPr>
              <a:t>градусные 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морозы, </a:t>
            </a:r>
            <a:r>
              <a:rPr sz="3900" spc="190" dirty="0">
                <a:solidFill>
                  <a:srgbClr val="458B48"/>
                </a:solidFill>
                <a:latin typeface="Trebuchet MS"/>
                <a:cs typeface="Trebuchet MS"/>
              </a:rPr>
              <a:t>в </a:t>
            </a:r>
            <a:r>
              <a:rPr sz="3900" spc="-5" dirty="0">
                <a:solidFill>
                  <a:srgbClr val="458B48"/>
                </a:solidFill>
                <a:latin typeface="Trebuchet MS"/>
                <a:cs typeface="Trebuchet MS"/>
              </a:rPr>
              <a:t>пургу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-90" dirty="0">
                <a:solidFill>
                  <a:srgbClr val="458B48"/>
                </a:solidFill>
                <a:latin typeface="Trebuchet MS"/>
                <a:cs typeface="Trebuchet MS"/>
              </a:rPr>
              <a:t>метели, </a:t>
            </a:r>
            <a:r>
              <a:rPr sz="3900" spc="90" dirty="0">
                <a:solidFill>
                  <a:srgbClr val="458B48"/>
                </a:solidFill>
                <a:latin typeface="Trebuchet MS"/>
                <a:cs typeface="Trebuchet MS"/>
              </a:rPr>
              <a:t>под </a:t>
            </a:r>
            <a:r>
              <a:rPr sz="3900" spc="114" dirty="0">
                <a:solidFill>
                  <a:srgbClr val="458B48"/>
                </a:solidFill>
                <a:latin typeface="Trebuchet MS"/>
                <a:cs typeface="Trebuchet MS"/>
              </a:rPr>
              <a:t>проливным </a:t>
            </a:r>
            <a:r>
              <a:rPr sz="3900" spc="12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458B48"/>
                </a:solidFill>
                <a:latin typeface="Trebuchet MS"/>
                <a:cs typeface="Trebuchet MS"/>
              </a:rPr>
              <a:t>осенним </a:t>
            </a:r>
            <a:r>
              <a:rPr sz="3900" spc="-65" dirty="0">
                <a:solidFill>
                  <a:srgbClr val="458B48"/>
                </a:solidFill>
                <a:latin typeface="Trebuchet MS"/>
                <a:cs typeface="Trebuchet MS"/>
              </a:rPr>
              <a:t>дождем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десятки </a:t>
            </a:r>
            <a:r>
              <a:rPr sz="3900" spc="45" dirty="0">
                <a:solidFill>
                  <a:srgbClr val="458B48"/>
                </a:solidFill>
                <a:latin typeface="Trebuchet MS"/>
                <a:cs typeface="Trebuchet MS"/>
              </a:rPr>
              <a:t>тысяч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колхозников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114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458B48"/>
                </a:solidFill>
                <a:latin typeface="Trebuchet MS"/>
                <a:cs typeface="Trebuchet MS"/>
              </a:rPr>
              <a:t>колхозниц </a:t>
            </a:r>
            <a:r>
              <a:rPr sz="3900" spc="10" dirty="0">
                <a:solidFill>
                  <a:srgbClr val="458B48"/>
                </a:solidFill>
                <a:latin typeface="Trebuchet MS"/>
                <a:cs typeface="Trebuchet MS"/>
              </a:rPr>
              <a:t>трудились </a:t>
            </a:r>
            <a:r>
              <a:rPr sz="3900" spc="130" dirty="0">
                <a:solidFill>
                  <a:srgbClr val="458B48"/>
                </a:solidFill>
                <a:latin typeface="Trebuchet MS"/>
                <a:cs typeface="Trebuchet MS"/>
              </a:rPr>
              <a:t>на </a:t>
            </a:r>
            <a:r>
              <a:rPr sz="3900" spc="-90" dirty="0">
                <a:solidFill>
                  <a:srgbClr val="458B48"/>
                </a:solidFill>
                <a:latin typeface="Trebuchet MS"/>
                <a:cs typeface="Trebuchet MS"/>
              </a:rPr>
              <a:t>трассе, </a:t>
            </a:r>
            <a:r>
              <a:rPr sz="3900" spc="75" dirty="0">
                <a:solidFill>
                  <a:srgbClr val="458B48"/>
                </a:solidFill>
                <a:latin typeface="Trebuchet MS"/>
                <a:cs typeface="Trebuchet MS"/>
              </a:rPr>
              <a:t>забывая </a:t>
            </a:r>
            <a:r>
              <a:rPr sz="3900" spc="190" dirty="0">
                <a:solidFill>
                  <a:srgbClr val="458B48"/>
                </a:solidFill>
                <a:latin typeface="Trebuchet MS"/>
                <a:cs typeface="Trebuchet MS"/>
              </a:rPr>
              <a:t>о </a:t>
            </a:r>
            <a:r>
              <a:rPr sz="3900" spc="35" dirty="0">
                <a:solidFill>
                  <a:srgbClr val="458B48"/>
                </a:solidFill>
                <a:latin typeface="Trebuchet MS"/>
                <a:cs typeface="Trebuchet MS"/>
              </a:rPr>
              <a:t>сне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114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отдыхе.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У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40" dirty="0">
                <a:solidFill>
                  <a:srgbClr val="458B48"/>
                </a:solidFill>
                <a:latin typeface="Trebuchet MS"/>
                <a:cs typeface="Trebuchet MS"/>
              </a:rPr>
              <a:t>каждого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было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одно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желание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035" dirty="0">
                <a:solidFill>
                  <a:srgbClr val="458B48"/>
                </a:solidFill>
                <a:latin typeface="Trebuchet MS"/>
                <a:cs typeface="Trebuchet MS"/>
              </a:rPr>
              <a:t>—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работать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200" dirty="0">
                <a:solidFill>
                  <a:srgbClr val="458B48"/>
                </a:solidFill>
                <a:latin typeface="Trebuchet MS"/>
                <a:cs typeface="Trebuchet MS"/>
              </a:rPr>
              <a:t>так, </a:t>
            </a:r>
            <a:r>
              <a:rPr sz="3900" spc="-1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229" dirty="0">
                <a:solidFill>
                  <a:srgbClr val="458B48"/>
                </a:solidFill>
                <a:latin typeface="Trebuchet MS"/>
                <a:cs typeface="Trebuchet MS"/>
              </a:rPr>
              <a:t>к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spc="-225" dirty="0">
                <a:solidFill>
                  <a:srgbClr val="458B48"/>
                </a:solidFill>
                <a:latin typeface="Trebuchet MS"/>
                <a:cs typeface="Trebuchet MS"/>
              </a:rPr>
              <a:t>к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10" dirty="0">
                <a:solidFill>
                  <a:srgbClr val="458B48"/>
                </a:solidFill>
                <a:latin typeface="Trebuchet MS"/>
                <a:cs typeface="Trebuchet MS"/>
              </a:rPr>
              <a:t>п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135" dirty="0">
                <a:solidFill>
                  <a:srgbClr val="458B48"/>
                </a:solidFill>
                <a:latin typeface="Trebuchet MS"/>
                <a:cs typeface="Trebuchet MS"/>
              </a:rPr>
              <a:t>д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б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г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в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р</a:t>
            </a:r>
            <a:r>
              <a:rPr sz="3900" spc="-135" dirty="0">
                <a:solidFill>
                  <a:srgbClr val="458B48"/>
                </a:solidFill>
                <a:latin typeface="Trebuchet MS"/>
                <a:cs typeface="Trebuchet MS"/>
              </a:rPr>
              <a:t>д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й</a:t>
            </a:r>
            <a:r>
              <a:rPr sz="3900" spc="175" dirty="0">
                <a:solidFill>
                  <a:srgbClr val="458B48"/>
                </a:solidFill>
                <a:latin typeface="Trebuchet MS"/>
                <a:cs typeface="Trebuchet MS"/>
              </a:rPr>
              <a:t>ц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м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ы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spc="-595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б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ы</a:t>
            </a:r>
            <a:r>
              <a:rPr sz="3900" spc="-95" dirty="0">
                <a:solidFill>
                  <a:srgbClr val="458B48"/>
                </a:solidFill>
                <a:latin typeface="Trebuchet MS"/>
                <a:cs typeface="Trebuchet MS"/>
              </a:rPr>
              <a:t>с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р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5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10" dirty="0">
                <a:solidFill>
                  <a:srgbClr val="458B48"/>
                </a:solidFill>
                <a:latin typeface="Trebuchet MS"/>
                <a:cs typeface="Trebuchet MS"/>
              </a:rPr>
              <a:t>п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95" dirty="0">
                <a:solidFill>
                  <a:srgbClr val="458B48"/>
                </a:solidFill>
                <a:latin typeface="Trebuchet MS"/>
                <a:cs typeface="Trebuchet MS"/>
              </a:rPr>
              <a:t>с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р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175" dirty="0">
                <a:solidFill>
                  <a:srgbClr val="458B48"/>
                </a:solidFill>
                <a:latin typeface="Trebuchet MS"/>
                <a:cs typeface="Trebuchet MS"/>
              </a:rPr>
              <a:t>ь  </a:t>
            </a:r>
            <a:r>
              <a:rPr sz="3900" spc="-60" dirty="0">
                <a:solidFill>
                  <a:srgbClr val="458B48"/>
                </a:solidFill>
                <a:latin typeface="Trebuchet MS"/>
                <a:cs typeface="Trebuchet MS"/>
              </a:rPr>
              <a:t>дорогу,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458B48"/>
                </a:solidFill>
                <a:latin typeface="Trebuchet MS"/>
                <a:cs typeface="Trebuchet MS"/>
              </a:rPr>
              <a:t>которая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458B48"/>
                </a:solidFill>
                <a:latin typeface="Trebuchet MS"/>
                <a:cs typeface="Trebuchet MS"/>
              </a:rPr>
              <a:t>так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458B48"/>
                </a:solidFill>
                <a:latin typeface="Trebuchet MS"/>
                <a:cs typeface="Trebuchet MS"/>
              </a:rPr>
              <a:t>необходима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458B48"/>
                </a:solidFill>
                <a:latin typeface="Trebuchet MS"/>
                <a:cs typeface="Trebuchet MS"/>
              </a:rPr>
              <a:t>Родине…"</a:t>
            </a:r>
            <a:endParaRPr sz="3900" dirty="0">
              <a:latin typeface="Trebuchet MS"/>
              <a:cs typeface="Trebuchet MS"/>
            </a:endParaRPr>
          </a:p>
        </p:txBody>
      </p:sp>
      <p:sp>
        <p:nvSpPr>
          <p:cNvPr id="5" name="object 9"/>
          <p:cNvSpPr txBox="1">
            <a:spLocks/>
          </p:cNvSpPr>
          <p:nvPr/>
        </p:nvSpPr>
        <p:spPr>
          <a:xfrm>
            <a:off x="2590800" y="1333500"/>
            <a:ext cx="1303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The</a:t>
            </a:r>
            <a:r>
              <a:rPr kumimoji="0" lang="ru-RU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memories of</a:t>
            </a:r>
            <a:r>
              <a:rPr kumimoji="0" lang="ru-RU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the builders</a:t>
            </a:r>
            <a:r>
              <a:rPr lang="ru-RU" sz="4800" b="1" kern="0" spc="180" dirty="0" smtClean="0">
                <a:solidFill>
                  <a:sysClr val="windowText" lastClr="000000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18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object 9"/>
          <p:cNvSpPr txBox="1">
            <a:spLocks/>
          </p:cNvSpPr>
          <p:nvPr/>
        </p:nvSpPr>
        <p:spPr>
          <a:xfrm>
            <a:off x="2590800" y="550895"/>
            <a:ext cx="130302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2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railway</a:t>
            </a:r>
            <a:r>
              <a:rPr kumimoji="0" lang="en-US" sz="1800" b="1" i="0" u="none" strike="noStrike" kern="0" cap="none" spc="-3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1" i="0" u="none" strike="noStrike" kern="0" cap="none" spc="18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Izhevsk-Balezino</a:t>
            </a:r>
            <a:endParaRPr kumimoji="0" lang="en-US" sz="1800" b="1" i="0" u="none" strike="noStrike" kern="0" cap="none" spc="18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2552700"/>
            <a:ext cx="12590145" cy="55118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"</a:t>
            </a:r>
            <a:r>
              <a:rPr sz="3900" spc="-75" dirty="0">
                <a:solidFill>
                  <a:srgbClr val="458B48"/>
                </a:solidFill>
                <a:latin typeface="Trebuchet MS"/>
                <a:cs typeface="Trebuchet MS"/>
              </a:rPr>
              <a:t>…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300" dirty="0">
                <a:solidFill>
                  <a:srgbClr val="458B48"/>
                </a:solidFill>
                <a:latin typeface="Trebuchet MS"/>
                <a:cs typeface="Trebuchet MS"/>
              </a:rPr>
              <a:t>П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95" dirty="0">
                <a:solidFill>
                  <a:srgbClr val="458B48"/>
                </a:solidFill>
                <a:latin typeface="Trebuchet MS"/>
                <a:cs typeface="Trebuchet MS"/>
              </a:rPr>
              <a:t>с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95" dirty="0">
                <a:solidFill>
                  <a:srgbClr val="458B48"/>
                </a:solidFill>
                <a:latin typeface="Trebuchet MS"/>
                <a:cs typeface="Trebuchet MS"/>
              </a:rPr>
              <a:t>с</a:t>
            </a:r>
            <a:r>
              <a:rPr sz="3900" spc="245" dirty="0">
                <a:solidFill>
                  <a:srgbClr val="458B48"/>
                </a:solidFill>
                <a:latin typeface="Trebuchet MS"/>
                <a:cs typeface="Trebuchet MS"/>
              </a:rPr>
              <a:t>ь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м</a:t>
            </a:r>
            <a:r>
              <a:rPr sz="3900" spc="145" dirty="0">
                <a:solidFill>
                  <a:srgbClr val="458B48"/>
                </a:solidFill>
                <a:latin typeface="Trebuchet MS"/>
                <a:cs typeface="Trebuchet MS"/>
              </a:rPr>
              <a:t>ы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90" dirty="0">
                <a:solidFill>
                  <a:srgbClr val="458B48"/>
                </a:solidFill>
                <a:latin typeface="Trebuchet MS"/>
                <a:cs typeface="Trebuchet MS"/>
              </a:rPr>
              <a:t>в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г</a:t>
            </a:r>
            <a:r>
              <a:rPr sz="3900" spc="140" dirty="0">
                <a:solidFill>
                  <a:srgbClr val="458B48"/>
                </a:solidFill>
                <a:latin typeface="Trebuchet MS"/>
                <a:cs typeface="Trebuchet MS"/>
              </a:rPr>
              <a:t>р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м</a:t>
            </a:r>
            <a:r>
              <a:rPr sz="3900" spc="195" dirty="0">
                <a:solidFill>
                  <a:srgbClr val="458B48"/>
                </a:solidFill>
                <a:latin typeface="Trebuchet MS"/>
                <a:cs typeface="Trebuchet MS"/>
              </a:rPr>
              <a:t>н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м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г</a:t>
            </a:r>
            <a:r>
              <a:rPr sz="3900" spc="-155" dirty="0">
                <a:solidFill>
                  <a:srgbClr val="458B48"/>
                </a:solidFill>
                <a:latin typeface="Trebuchet MS"/>
                <a:cs typeface="Trebuchet MS"/>
              </a:rPr>
              <a:t>у</a:t>
            </a:r>
            <a:r>
              <a:rPr sz="3900" spc="-595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в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б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15" dirty="0">
                <a:solidFill>
                  <a:srgbClr val="458B48"/>
                </a:solidFill>
                <a:latin typeface="Trebuchet MS"/>
                <a:cs typeface="Trebuchet MS"/>
              </a:rPr>
              <a:t>з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85" dirty="0">
                <a:solidFill>
                  <a:srgbClr val="458B48"/>
                </a:solidFill>
                <a:latin typeface="Trebuchet MS"/>
                <a:cs typeface="Trebuchet MS"/>
              </a:rPr>
              <a:t>о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т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95" dirty="0">
                <a:solidFill>
                  <a:srgbClr val="458B48"/>
                </a:solidFill>
                <a:latin typeface="Trebuchet MS"/>
                <a:cs typeface="Trebuchet MS"/>
              </a:rPr>
              <a:t>с</a:t>
            </a:r>
            <a:r>
              <a:rPr sz="3900" dirty="0">
                <a:solidFill>
                  <a:srgbClr val="458B48"/>
                </a:solidFill>
                <a:latin typeface="Trebuchet MS"/>
                <a:cs typeface="Trebuchet MS"/>
              </a:rPr>
              <a:t>е</a:t>
            </a:r>
            <a:r>
              <a:rPr sz="3900" spc="-80" dirty="0">
                <a:solidFill>
                  <a:srgbClr val="458B48"/>
                </a:solidFill>
                <a:latin typeface="Trebuchet MS"/>
                <a:cs typeface="Trebuchet MS"/>
              </a:rPr>
              <a:t>л</a:t>
            </a:r>
            <a:r>
              <a:rPr sz="3900" spc="55" dirty="0">
                <a:solidFill>
                  <a:srgbClr val="458B48"/>
                </a:solidFill>
                <a:latin typeface="Trebuchet MS"/>
                <a:cs typeface="Trebuchet MS"/>
              </a:rPr>
              <a:t>а</a:t>
            </a:r>
            <a:r>
              <a:rPr sz="3900" spc="-505" dirty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endParaRPr sz="3900" dirty="0">
              <a:latin typeface="Trebuchet MS"/>
              <a:cs typeface="Trebuchet MS"/>
            </a:endParaRPr>
          </a:p>
          <a:p>
            <a:pPr marL="12700" marR="5080" indent="-635" algn="ctr">
              <a:lnSpc>
                <a:spcPct val="115399"/>
              </a:lnSpc>
            </a:pPr>
            <a:r>
              <a:rPr sz="3900" spc="90" dirty="0">
                <a:solidFill>
                  <a:srgbClr val="458B48"/>
                </a:solidFill>
                <a:latin typeface="Trebuchet MS"/>
                <a:cs typeface="Trebuchet MS"/>
              </a:rPr>
              <a:t>Построили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95" dirty="0">
                <a:solidFill>
                  <a:srgbClr val="458B48"/>
                </a:solidFill>
                <a:latin typeface="Trebuchet MS"/>
                <a:cs typeface="Trebuchet MS"/>
              </a:rPr>
              <a:t>временное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" dirty="0">
                <a:solidFill>
                  <a:srgbClr val="458B48"/>
                </a:solidFill>
                <a:latin typeface="Trebuchet MS"/>
                <a:cs typeface="Trebuchet MS"/>
              </a:rPr>
              <a:t>жильё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035" dirty="0">
                <a:solidFill>
                  <a:srgbClr val="458B48"/>
                </a:solidFill>
                <a:latin typeface="Trebuchet MS"/>
                <a:cs typeface="Trebuchet MS"/>
              </a:rPr>
              <a:t>—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458B48"/>
                </a:solidFill>
                <a:latin typeface="Trebuchet MS"/>
                <a:cs typeface="Trebuchet MS"/>
              </a:rPr>
              <a:t>подобие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землянок.</a:t>
            </a:r>
            <a:r>
              <a:rPr sz="39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29" dirty="0">
                <a:solidFill>
                  <a:srgbClr val="458B48"/>
                </a:solidFill>
                <a:latin typeface="Trebuchet MS"/>
                <a:cs typeface="Trebuchet MS"/>
              </a:rPr>
              <a:t>В </a:t>
            </a:r>
            <a:r>
              <a:rPr sz="3900" spc="-1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вырытые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ямы </a:t>
            </a:r>
            <a:r>
              <a:rPr sz="3900" spc="70" dirty="0">
                <a:solidFill>
                  <a:srgbClr val="458B48"/>
                </a:solidFill>
                <a:latin typeface="Trebuchet MS"/>
                <a:cs typeface="Trebuchet MS"/>
              </a:rPr>
              <a:t>поставили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столбы, </a:t>
            </a:r>
            <a:r>
              <a:rPr sz="3900" spc="5" dirty="0">
                <a:solidFill>
                  <a:srgbClr val="458B48"/>
                </a:solidFill>
                <a:latin typeface="Trebuchet MS"/>
                <a:cs typeface="Trebuchet MS"/>
              </a:rPr>
              <a:t>сверху </a:t>
            </a:r>
            <a:r>
              <a:rPr sz="3900" spc="10" dirty="0">
                <a:solidFill>
                  <a:srgbClr val="458B48"/>
                </a:solidFill>
                <a:latin typeface="Trebuchet MS"/>
                <a:cs typeface="Trebuchet MS"/>
              </a:rPr>
              <a:t>накидали </a:t>
            </a:r>
            <a:r>
              <a:rPr sz="3900" spc="1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жердей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-10" dirty="0">
                <a:solidFill>
                  <a:srgbClr val="458B48"/>
                </a:solidFill>
                <a:latin typeface="Trebuchet MS"/>
                <a:cs typeface="Trebuchet MS"/>
              </a:rPr>
              <a:t>укрыли </a:t>
            </a:r>
            <a:r>
              <a:rPr sz="3900" spc="35" dirty="0">
                <a:solidFill>
                  <a:srgbClr val="458B48"/>
                </a:solidFill>
                <a:latin typeface="Trebuchet MS"/>
                <a:cs typeface="Trebuchet MS"/>
              </a:rPr>
              <a:t>всё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это 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хвойными 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лапами. </a:t>
            </a:r>
            <a:r>
              <a:rPr sz="3900" spc="80" dirty="0">
                <a:solidFill>
                  <a:srgbClr val="458B48"/>
                </a:solidFill>
                <a:latin typeface="Trebuchet MS"/>
                <a:cs typeface="Trebuchet MS"/>
              </a:rPr>
              <a:t>Внутри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458B48"/>
                </a:solidFill>
                <a:latin typeface="Trebuchet MS"/>
                <a:cs typeface="Trebuchet MS"/>
              </a:rPr>
              <a:t>выкопали </a:t>
            </a:r>
            <a:r>
              <a:rPr sz="3900" spc="135" dirty="0">
                <a:solidFill>
                  <a:srgbClr val="458B48"/>
                </a:solidFill>
                <a:latin typeface="Trebuchet MS"/>
                <a:cs typeface="Trebuchet MS"/>
              </a:rPr>
              <a:t>нары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-10" dirty="0">
                <a:solidFill>
                  <a:srgbClr val="458B48"/>
                </a:solidFill>
                <a:latin typeface="Trebuchet MS"/>
                <a:cs typeface="Trebuchet MS"/>
              </a:rPr>
              <a:t>укрыли </a:t>
            </a:r>
            <a:r>
              <a:rPr sz="3900" spc="30" dirty="0">
                <a:solidFill>
                  <a:srgbClr val="458B48"/>
                </a:solidFill>
                <a:latin typeface="Trebuchet MS"/>
                <a:cs typeface="Trebuchet MS"/>
              </a:rPr>
              <a:t>их </a:t>
            </a:r>
            <a:r>
              <a:rPr sz="3900" spc="-70" dirty="0">
                <a:solidFill>
                  <a:srgbClr val="458B48"/>
                </a:solidFill>
                <a:latin typeface="Trebuchet MS"/>
                <a:cs typeface="Trebuchet MS"/>
              </a:rPr>
              <a:t>так </a:t>
            </a:r>
            <a:r>
              <a:rPr sz="3900" spc="-295" dirty="0">
                <a:solidFill>
                  <a:srgbClr val="458B48"/>
                </a:solidFill>
                <a:latin typeface="Trebuchet MS"/>
                <a:cs typeface="Trebuchet MS"/>
              </a:rPr>
              <a:t>же, </a:t>
            </a:r>
            <a:r>
              <a:rPr sz="3900" spc="-135" dirty="0">
                <a:solidFill>
                  <a:srgbClr val="458B48"/>
                </a:solidFill>
                <a:latin typeface="Trebuchet MS"/>
                <a:cs typeface="Trebuchet MS"/>
              </a:rPr>
              <a:t>как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 </a:t>
            </a:r>
            <a:r>
              <a:rPr sz="3900" spc="30" dirty="0">
                <a:solidFill>
                  <a:srgbClr val="458B48"/>
                </a:solidFill>
                <a:latin typeface="Trebuchet MS"/>
                <a:cs typeface="Trebuchet MS"/>
              </a:rPr>
              <a:t>крышу… </a:t>
            </a:r>
            <a:r>
              <a:rPr sz="3900" spc="3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458B48"/>
                </a:solidFill>
                <a:latin typeface="Trebuchet MS"/>
                <a:cs typeface="Trebuchet MS"/>
              </a:rPr>
              <a:t>Работали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весь </a:t>
            </a:r>
            <a:r>
              <a:rPr sz="3900" spc="90" dirty="0">
                <a:solidFill>
                  <a:srgbClr val="458B48"/>
                </a:solidFill>
                <a:latin typeface="Trebuchet MS"/>
                <a:cs typeface="Trebuchet MS"/>
              </a:rPr>
              <a:t>световой </a:t>
            </a:r>
            <a:r>
              <a:rPr sz="3900" spc="45" dirty="0">
                <a:solidFill>
                  <a:srgbClr val="458B48"/>
                </a:solidFill>
                <a:latin typeface="Trebuchet MS"/>
                <a:cs typeface="Trebuchet MS"/>
              </a:rPr>
              <a:t>день… </a:t>
            </a:r>
            <a:r>
              <a:rPr sz="3900" spc="-35" dirty="0">
                <a:solidFill>
                  <a:srgbClr val="458B48"/>
                </a:solidFill>
                <a:latin typeface="Trebuchet MS"/>
                <a:cs typeface="Trebuchet MS"/>
              </a:rPr>
              <a:t>Техники </a:t>
            </a:r>
            <a:r>
              <a:rPr sz="3900" spc="25" dirty="0">
                <a:solidFill>
                  <a:srgbClr val="458B48"/>
                </a:solidFill>
                <a:latin typeface="Trebuchet MS"/>
                <a:cs typeface="Trebuchet MS"/>
              </a:rPr>
              <a:t>никакой </a:t>
            </a:r>
            <a:r>
              <a:rPr sz="3900" spc="100" dirty="0">
                <a:solidFill>
                  <a:srgbClr val="458B48"/>
                </a:solidFill>
                <a:latin typeface="Trebuchet MS"/>
                <a:cs typeface="Trebuchet MS"/>
              </a:rPr>
              <a:t>не 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458B48"/>
                </a:solidFill>
                <a:latin typeface="Trebuchet MS"/>
                <a:cs typeface="Trebuchet MS"/>
              </a:rPr>
              <a:t>было, </a:t>
            </a:r>
            <a:r>
              <a:rPr sz="3900" spc="60" dirty="0">
                <a:solidFill>
                  <a:srgbClr val="458B48"/>
                </a:solidFill>
                <a:latin typeface="Trebuchet MS"/>
                <a:cs typeface="Trebuchet MS"/>
              </a:rPr>
              <a:t>а </a:t>
            </a:r>
            <a:r>
              <a:rPr sz="3900" spc="65" dirty="0">
                <a:solidFill>
                  <a:srgbClr val="458B48"/>
                </a:solidFill>
                <a:latin typeface="Trebuchet MS"/>
                <a:cs typeface="Trebuchet MS"/>
              </a:rPr>
              <a:t>работали </a:t>
            </a:r>
            <a:r>
              <a:rPr sz="3900" spc="25" dirty="0">
                <a:solidFill>
                  <a:srgbClr val="458B48"/>
                </a:solidFill>
                <a:latin typeface="Trebuchet MS"/>
                <a:cs typeface="Trebuchet MS"/>
              </a:rPr>
              <a:t>за </a:t>
            </a:r>
            <a:r>
              <a:rPr sz="3900" spc="-105" dirty="0">
                <a:solidFill>
                  <a:srgbClr val="458B48"/>
                </a:solidFill>
                <a:latin typeface="Trebuchet MS"/>
                <a:cs typeface="Trebuchet MS"/>
              </a:rPr>
              <a:t>кусок </a:t>
            </a:r>
            <a:r>
              <a:rPr sz="3900" spc="-10" dirty="0">
                <a:solidFill>
                  <a:srgbClr val="458B48"/>
                </a:solidFill>
                <a:latin typeface="Trebuchet MS"/>
                <a:cs typeface="Trebuchet MS"/>
              </a:rPr>
              <a:t>хлеба… </a:t>
            </a:r>
            <a:r>
              <a:rPr sz="3900" spc="229" dirty="0">
                <a:solidFill>
                  <a:srgbClr val="458B48"/>
                </a:solidFill>
                <a:latin typeface="Trebuchet MS"/>
                <a:cs typeface="Trebuchet MS"/>
              </a:rPr>
              <a:t>В </a:t>
            </a:r>
            <a:r>
              <a:rPr sz="3900" spc="85" dirty="0">
                <a:solidFill>
                  <a:srgbClr val="458B48"/>
                </a:solidFill>
                <a:latin typeface="Trebuchet MS"/>
                <a:cs typeface="Trebuchet MS"/>
              </a:rPr>
              <a:t>бане </a:t>
            </a:r>
            <a:r>
              <a:rPr sz="3900" spc="150" dirty="0">
                <a:solidFill>
                  <a:srgbClr val="458B48"/>
                </a:solidFill>
                <a:latin typeface="Trebuchet MS"/>
                <a:cs typeface="Trebuchet MS"/>
              </a:rPr>
              <a:t>ни </a:t>
            </a:r>
            <a:r>
              <a:rPr sz="3900" spc="10" dirty="0">
                <a:solidFill>
                  <a:srgbClr val="458B48"/>
                </a:solidFill>
                <a:latin typeface="Trebuchet MS"/>
                <a:cs typeface="Trebuchet MS"/>
              </a:rPr>
              <a:t>разу </a:t>
            </a:r>
            <a:r>
              <a:rPr sz="3900" spc="100" dirty="0">
                <a:solidFill>
                  <a:srgbClr val="458B48"/>
                </a:solidFill>
                <a:latin typeface="Trebuchet MS"/>
                <a:cs typeface="Trebuchet MS"/>
              </a:rPr>
              <a:t>не 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30" dirty="0">
                <a:solidFill>
                  <a:srgbClr val="458B48"/>
                </a:solidFill>
                <a:latin typeface="Trebuchet MS"/>
                <a:cs typeface="Trebuchet MS"/>
              </a:rPr>
              <a:t>мылись…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50" dirty="0">
                <a:solidFill>
                  <a:srgbClr val="458B48"/>
                </a:solidFill>
                <a:latin typeface="Trebuchet MS"/>
                <a:cs typeface="Trebuchet MS"/>
              </a:rPr>
              <a:t>одежда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и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10" dirty="0">
                <a:solidFill>
                  <a:srgbClr val="458B48"/>
                </a:solidFill>
                <a:latin typeface="Trebuchet MS"/>
                <a:cs typeface="Trebuchet MS"/>
              </a:rPr>
              <a:t>обувь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458B48"/>
                </a:solidFill>
                <a:latin typeface="Trebuchet MS"/>
                <a:cs typeface="Trebuchet MS"/>
              </a:rPr>
              <a:t>превратились</a:t>
            </a:r>
            <a:r>
              <a:rPr sz="39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90" dirty="0">
                <a:solidFill>
                  <a:srgbClr val="458B48"/>
                </a:solidFill>
                <a:latin typeface="Trebuchet MS"/>
                <a:cs typeface="Trebuchet MS"/>
              </a:rPr>
              <a:t>в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458B48"/>
                </a:solidFill>
                <a:latin typeface="Trebuchet MS"/>
                <a:cs typeface="Trebuchet MS"/>
              </a:rPr>
              <a:t>лохмотья…"</a:t>
            </a:r>
            <a:endParaRPr sz="3900" dirty="0">
              <a:latin typeface="Trebuchet MS"/>
              <a:cs typeface="Trebuchet MS"/>
            </a:endParaRPr>
          </a:p>
        </p:txBody>
      </p:sp>
      <p:sp>
        <p:nvSpPr>
          <p:cNvPr id="3" name="object 9"/>
          <p:cNvSpPr txBox="1">
            <a:spLocks/>
          </p:cNvSpPr>
          <p:nvPr/>
        </p:nvSpPr>
        <p:spPr>
          <a:xfrm>
            <a:off x="2590800" y="1333500"/>
            <a:ext cx="1303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The</a:t>
            </a:r>
            <a:r>
              <a:rPr kumimoji="0" lang="ru-RU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memories of</a:t>
            </a:r>
            <a:r>
              <a:rPr kumimoji="0" lang="ru-RU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1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the builders</a:t>
            </a:r>
            <a:r>
              <a:rPr lang="ru-RU" sz="4800" b="1" kern="0" spc="180" dirty="0" smtClean="0">
                <a:solidFill>
                  <a:sysClr val="windowText" lastClr="000000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endParaRPr kumimoji="0" lang="en-US" sz="4800" b="1" i="0" u="none" strike="noStrike" kern="0" cap="none" spc="18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64295" y="524110"/>
            <a:ext cx="8697595" cy="9763125"/>
            <a:chOff x="9564295" y="524110"/>
            <a:chExt cx="8697595" cy="9763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409" y="524110"/>
              <a:ext cx="7906122" cy="97628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98278" y="578000"/>
              <a:ext cx="2063114" cy="1558925"/>
            </a:xfrm>
            <a:custGeom>
              <a:avLst/>
              <a:gdLst/>
              <a:ahLst/>
              <a:cxnLst/>
              <a:rect l="l" t="t" r="r" b="b"/>
              <a:pathLst>
                <a:path w="2063115" h="1558925">
                  <a:moveTo>
                    <a:pt x="1780973" y="130279"/>
                  </a:moveTo>
                  <a:lnTo>
                    <a:pt x="1420612" y="220526"/>
                  </a:lnTo>
                  <a:lnTo>
                    <a:pt x="1387985" y="90247"/>
                  </a:lnTo>
                  <a:lnTo>
                    <a:pt x="1748346" y="0"/>
                  </a:lnTo>
                  <a:lnTo>
                    <a:pt x="1780973" y="130279"/>
                  </a:lnTo>
                  <a:close/>
                </a:path>
                <a:path w="2063115" h="1558925">
                  <a:moveTo>
                    <a:pt x="192041" y="1556735"/>
                  </a:moveTo>
                  <a:lnTo>
                    <a:pt x="145079" y="1558904"/>
                  </a:lnTo>
                  <a:lnTo>
                    <a:pt x="101068" y="1542942"/>
                  </a:lnTo>
                  <a:lnTo>
                    <a:pt x="66252" y="1511640"/>
                  </a:lnTo>
                  <a:lnTo>
                    <a:pt x="45394" y="1467853"/>
                  </a:lnTo>
                  <a:lnTo>
                    <a:pt x="0" y="1286592"/>
                  </a:lnTo>
                  <a:lnTo>
                    <a:pt x="2015450" y="781853"/>
                  </a:lnTo>
                  <a:lnTo>
                    <a:pt x="2060844" y="963114"/>
                  </a:lnTo>
                  <a:lnTo>
                    <a:pt x="2063085" y="1011563"/>
                  </a:lnTo>
                  <a:lnTo>
                    <a:pt x="2047131" y="1055580"/>
                  </a:lnTo>
                  <a:lnTo>
                    <a:pt x="2015838" y="1090400"/>
                  </a:lnTo>
                  <a:lnTo>
                    <a:pt x="1973398" y="1110621"/>
                  </a:lnTo>
                  <a:lnTo>
                    <a:pt x="192041" y="155673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77125" y="706391"/>
              <a:ext cx="1567180" cy="1109980"/>
            </a:xfrm>
            <a:custGeom>
              <a:avLst/>
              <a:gdLst/>
              <a:ahLst/>
              <a:cxnLst/>
              <a:rect l="l" t="t" r="r" b="b"/>
              <a:pathLst>
                <a:path w="1567180" h="1109980">
                  <a:moveTo>
                    <a:pt x="1146959" y="1092887"/>
                  </a:moveTo>
                  <a:lnTo>
                    <a:pt x="1100045" y="1102537"/>
                  </a:lnTo>
                  <a:lnTo>
                    <a:pt x="1053266" y="1108070"/>
                  </a:lnTo>
                  <a:lnTo>
                    <a:pt x="1006823" y="1109607"/>
                  </a:lnTo>
                  <a:lnTo>
                    <a:pt x="960918" y="1107269"/>
                  </a:lnTo>
                  <a:lnTo>
                    <a:pt x="915754" y="1101177"/>
                  </a:lnTo>
                  <a:lnTo>
                    <a:pt x="871531" y="1091452"/>
                  </a:lnTo>
                  <a:lnTo>
                    <a:pt x="828452" y="1078215"/>
                  </a:lnTo>
                  <a:lnTo>
                    <a:pt x="786719" y="1061588"/>
                  </a:lnTo>
                  <a:lnTo>
                    <a:pt x="746534" y="1041691"/>
                  </a:lnTo>
                  <a:lnTo>
                    <a:pt x="708099" y="1018646"/>
                  </a:lnTo>
                  <a:lnTo>
                    <a:pt x="671615" y="992573"/>
                  </a:lnTo>
                  <a:lnTo>
                    <a:pt x="637285" y="963594"/>
                  </a:lnTo>
                  <a:lnTo>
                    <a:pt x="605310" y="931829"/>
                  </a:lnTo>
                  <a:lnTo>
                    <a:pt x="575892" y="897400"/>
                  </a:lnTo>
                  <a:lnTo>
                    <a:pt x="549234" y="860428"/>
                  </a:lnTo>
                  <a:lnTo>
                    <a:pt x="525537" y="821034"/>
                  </a:lnTo>
                  <a:lnTo>
                    <a:pt x="505003" y="779339"/>
                  </a:lnTo>
                  <a:lnTo>
                    <a:pt x="487834" y="735464"/>
                  </a:lnTo>
                  <a:lnTo>
                    <a:pt x="474232" y="689530"/>
                  </a:lnTo>
                  <a:lnTo>
                    <a:pt x="464580" y="642606"/>
                  </a:lnTo>
                  <a:lnTo>
                    <a:pt x="459043" y="595818"/>
                  </a:lnTo>
                  <a:lnTo>
                    <a:pt x="457502" y="549366"/>
                  </a:lnTo>
                  <a:lnTo>
                    <a:pt x="459835" y="503453"/>
                  </a:lnTo>
                  <a:lnTo>
                    <a:pt x="465922" y="458281"/>
                  </a:lnTo>
                  <a:lnTo>
                    <a:pt x="475640" y="414051"/>
                  </a:lnTo>
                  <a:lnTo>
                    <a:pt x="488870" y="370965"/>
                  </a:lnTo>
                  <a:lnTo>
                    <a:pt x="505490" y="329226"/>
                  </a:lnTo>
                  <a:lnTo>
                    <a:pt x="525379" y="289036"/>
                  </a:lnTo>
                  <a:lnTo>
                    <a:pt x="548416" y="250596"/>
                  </a:lnTo>
                  <a:lnTo>
                    <a:pt x="574481" y="214108"/>
                  </a:lnTo>
                  <a:lnTo>
                    <a:pt x="603451" y="179774"/>
                  </a:lnTo>
                  <a:lnTo>
                    <a:pt x="635207" y="147796"/>
                  </a:lnTo>
                  <a:lnTo>
                    <a:pt x="669626" y="118377"/>
                  </a:lnTo>
                  <a:lnTo>
                    <a:pt x="706589" y="91717"/>
                  </a:lnTo>
                  <a:lnTo>
                    <a:pt x="745973" y="68020"/>
                  </a:lnTo>
                  <a:lnTo>
                    <a:pt x="787659" y="47486"/>
                  </a:lnTo>
                  <a:lnTo>
                    <a:pt x="831524" y="30318"/>
                  </a:lnTo>
                  <a:lnTo>
                    <a:pt x="877449" y="16718"/>
                  </a:lnTo>
                  <a:lnTo>
                    <a:pt x="924362" y="7068"/>
                  </a:lnTo>
                  <a:lnTo>
                    <a:pt x="971142" y="1536"/>
                  </a:lnTo>
                  <a:lnTo>
                    <a:pt x="1017585" y="0"/>
                  </a:lnTo>
                  <a:lnTo>
                    <a:pt x="1063490" y="2338"/>
                  </a:lnTo>
                  <a:lnTo>
                    <a:pt x="1108654" y="8431"/>
                  </a:lnTo>
                  <a:lnTo>
                    <a:pt x="1152877" y="18156"/>
                  </a:lnTo>
                  <a:lnTo>
                    <a:pt x="1195956" y="31393"/>
                  </a:lnTo>
                  <a:lnTo>
                    <a:pt x="1237689" y="48021"/>
                  </a:lnTo>
                  <a:lnTo>
                    <a:pt x="1277874" y="67918"/>
                  </a:lnTo>
                  <a:lnTo>
                    <a:pt x="1316310" y="90964"/>
                  </a:lnTo>
                  <a:lnTo>
                    <a:pt x="1352794" y="117037"/>
                  </a:lnTo>
                  <a:lnTo>
                    <a:pt x="1387124" y="146017"/>
                  </a:lnTo>
                  <a:lnTo>
                    <a:pt x="1419099" y="177781"/>
                  </a:lnTo>
                  <a:lnTo>
                    <a:pt x="1448516" y="212210"/>
                  </a:lnTo>
                  <a:lnTo>
                    <a:pt x="1475175" y="249182"/>
                  </a:lnTo>
                  <a:lnTo>
                    <a:pt x="1498871" y="288575"/>
                  </a:lnTo>
                  <a:lnTo>
                    <a:pt x="1519405" y="330269"/>
                  </a:lnTo>
                  <a:lnTo>
                    <a:pt x="1536574" y="374143"/>
                  </a:lnTo>
                  <a:lnTo>
                    <a:pt x="1550175" y="420076"/>
                  </a:lnTo>
                  <a:lnTo>
                    <a:pt x="1559828" y="466999"/>
                  </a:lnTo>
                  <a:lnTo>
                    <a:pt x="1565364" y="513787"/>
                  </a:lnTo>
                  <a:lnTo>
                    <a:pt x="1566906" y="560239"/>
                  </a:lnTo>
                  <a:lnTo>
                    <a:pt x="1564572" y="606152"/>
                  </a:lnTo>
                  <a:lnTo>
                    <a:pt x="1558486" y="651325"/>
                  </a:lnTo>
                  <a:lnTo>
                    <a:pt x="1548767" y="695555"/>
                  </a:lnTo>
                  <a:lnTo>
                    <a:pt x="1535538" y="738640"/>
                  </a:lnTo>
                  <a:lnTo>
                    <a:pt x="1518918" y="780379"/>
                  </a:lnTo>
                  <a:lnTo>
                    <a:pt x="1499028" y="820569"/>
                  </a:lnTo>
                  <a:lnTo>
                    <a:pt x="1475991" y="859010"/>
                  </a:lnTo>
                  <a:lnTo>
                    <a:pt x="1449927" y="895498"/>
                  </a:lnTo>
                  <a:lnTo>
                    <a:pt x="1420956" y="929831"/>
                  </a:lnTo>
                  <a:lnTo>
                    <a:pt x="1389201" y="961809"/>
                  </a:lnTo>
                  <a:lnTo>
                    <a:pt x="1354781" y="991229"/>
                  </a:lnTo>
                  <a:lnTo>
                    <a:pt x="1317819" y="1017888"/>
                  </a:lnTo>
                  <a:lnTo>
                    <a:pt x="1278434" y="1041586"/>
                  </a:lnTo>
                  <a:lnTo>
                    <a:pt x="1236749" y="1062119"/>
                  </a:lnTo>
                  <a:lnTo>
                    <a:pt x="1192883" y="1079287"/>
                  </a:lnTo>
                  <a:lnTo>
                    <a:pt x="1146959" y="1092887"/>
                  </a:lnTo>
                  <a:close/>
                </a:path>
                <a:path w="1567180" h="1109980">
                  <a:moveTo>
                    <a:pt x="305881" y="289533"/>
                  </a:moveTo>
                  <a:lnTo>
                    <a:pt x="77975" y="346609"/>
                  </a:lnTo>
                  <a:lnTo>
                    <a:pt x="52896" y="347735"/>
                  </a:lnTo>
                  <a:lnTo>
                    <a:pt x="30048" y="339421"/>
                  </a:lnTo>
                  <a:lnTo>
                    <a:pt x="11952" y="323183"/>
                  </a:lnTo>
                  <a:lnTo>
                    <a:pt x="1127" y="300532"/>
                  </a:lnTo>
                  <a:lnTo>
                    <a:pt x="0" y="275448"/>
                  </a:lnTo>
                  <a:lnTo>
                    <a:pt x="8309" y="252597"/>
                  </a:lnTo>
                  <a:lnTo>
                    <a:pt x="24543" y="234499"/>
                  </a:lnTo>
                  <a:lnTo>
                    <a:pt x="47188" y="223675"/>
                  </a:lnTo>
                  <a:lnTo>
                    <a:pt x="275094" y="166599"/>
                  </a:lnTo>
                  <a:lnTo>
                    <a:pt x="300173" y="165474"/>
                  </a:lnTo>
                  <a:lnTo>
                    <a:pt x="323021" y="173787"/>
                  </a:lnTo>
                  <a:lnTo>
                    <a:pt x="341117" y="190026"/>
                  </a:lnTo>
                  <a:lnTo>
                    <a:pt x="351941" y="212676"/>
                  </a:lnTo>
                  <a:lnTo>
                    <a:pt x="353070" y="237755"/>
                  </a:lnTo>
                  <a:lnTo>
                    <a:pt x="344763" y="260606"/>
                  </a:lnTo>
                  <a:lnTo>
                    <a:pt x="328530" y="278706"/>
                  </a:lnTo>
                  <a:lnTo>
                    <a:pt x="305881" y="289533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35277" y="542531"/>
              <a:ext cx="1210310" cy="1172845"/>
            </a:xfrm>
            <a:custGeom>
              <a:avLst/>
              <a:gdLst/>
              <a:ahLst/>
              <a:cxnLst/>
              <a:rect l="l" t="t" r="r" b="b"/>
              <a:pathLst>
                <a:path w="1210309" h="1172845">
                  <a:moveTo>
                    <a:pt x="564455" y="1159511"/>
                  </a:moveTo>
                  <a:lnTo>
                    <a:pt x="518821" y="1168521"/>
                  </a:lnTo>
                  <a:lnTo>
                    <a:pt x="473384" y="1172801"/>
                  </a:lnTo>
                  <a:lnTo>
                    <a:pt x="428424" y="1172516"/>
                  </a:lnTo>
                  <a:lnTo>
                    <a:pt x="384217" y="1167833"/>
                  </a:lnTo>
                  <a:lnTo>
                    <a:pt x="341039" y="1158918"/>
                  </a:lnTo>
                  <a:lnTo>
                    <a:pt x="299169" y="1145937"/>
                  </a:lnTo>
                  <a:lnTo>
                    <a:pt x="258882" y="1129056"/>
                  </a:lnTo>
                  <a:lnTo>
                    <a:pt x="220457" y="1108441"/>
                  </a:lnTo>
                  <a:lnTo>
                    <a:pt x="184170" y="1084259"/>
                  </a:lnTo>
                  <a:lnTo>
                    <a:pt x="150297" y="1056675"/>
                  </a:lnTo>
                  <a:lnTo>
                    <a:pt x="119117" y="1025856"/>
                  </a:lnTo>
                  <a:lnTo>
                    <a:pt x="90906" y="991968"/>
                  </a:lnTo>
                  <a:lnTo>
                    <a:pt x="65941" y="955176"/>
                  </a:lnTo>
                  <a:lnTo>
                    <a:pt x="44500" y="915648"/>
                  </a:lnTo>
                  <a:lnTo>
                    <a:pt x="26859" y="873548"/>
                  </a:lnTo>
                  <a:lnTo>
                    <a:pt x="13295" y="829044"/>
                  </a:lnTo>
                  <a:lnTo>
                    <a:pt x="4283" y="783399"/>
                  </a:lnTo>
                  <a:lnTo>
                    <a:pt x="0" y="737955"/>
                  </a:lnTo>
                  <a:lnTo>
                    <a:pt x="280" y="692986"/>
                  </a:lnTo>
                  <a:lnTo>
                    <a:pt x="4958" y="648771"/>
                  </a:lnTo>
                  <a:lnTo>
                    <a:pt x="13867" y="605586"/>
                  </a:lnTo>
                  <a:lnTo>
                    <a:pt x="26841" y="563709"/>
                  </a:lnTo>
                  <a:lnTo>
                    <a:pt x="43715" y="523417"/>
                  </a:lnTo>
                  <a:lnTo>
                    <a:pt x="64322" y="484987"/>
                  </a:lnTo>
                  <a:lnTo>
                    <a:pt x="88496" y="448695"/>
                  </a:lnTo>
                  <a:lnTo>
                    <a:pt x="116072" y="414819"/>
                  </a:lnTo>
                  <a:lnTo>
                    <a:pt x="146882" y="383636"/>
                  </a:lnTo>
                  <a:lnTo>
                    <a:pt x="180761" y="355423"/>
                  </a:lnTo>
                  <a:lnTo>
                    <a:pt x="217543" y="330458"/>
                  </a:lnTo>
                  <a:lnTo>
                    <a:pt x="257063" y="309016"/>
                  </a:lnTo>
                  <a:lnTo>
                    <a:pt x="299153" y="291376"/>
                  </a:lnTo>
                  <a:lnTo>
                    <a:pt x="343647" y="277814"/>
                  </a:lnTo>
                  <a:lnTo>
                    <a:pt x="389282" y="268805"/>
                  </a:lnTo>
                  <a:lnTo>
                    <a:pt x="434718" y="264526"/>
                  </a:lnTo>
                  <a:lnTo>
                    <a:pt x="479679" y="264811"/>
                  </a:lnTo>
                  <a:lnTo>
                    <a:pt x="523886" y="269495"/>
                  </a:lnTo>
                  <a:lnTo>
                    <a:pt x="567064" y="278410"/>
                  </a:lnTo>
                  <a:lnTo>
                    <a:pt x="608935" y="291392"/>
                  </a:lnTo>
                  <a:lnTo>
                    <a:pt x="649221" y="308274"/>
                  </a:lnTo>
                  <a:lnTo>
                    <a:pt x="687647" y="328889"/>
                  </a:lnTo>
                  <a:lnTo>
                    <a:pt x="723934" y="353072"/>
                  </a:lnTo>
                  <a:lnTo>
                    <a:pt x="757807" y="380656"/>
                  </a:lnTo>
                  <a:lnTo>
                    <a:pt x="788987" y="411475"/>
                  </a:lnTo>
                  <a:lnTo>
                    <a:pt x="817198" y="445363"/>
                  </a:lnTo>
                  <a:lnTo>
                    <a:pt x="842162" y="482154"/>
                  </a:lnTo>
                  <a:lnTo>
                    <a:pt x="863604" y="521681"/>
                  </a:lnTo>
                  <a:lnTo>
                    <a:pt x="881244" y="563780"/>
                  </a:lnTo>
                  <a:lnTo>
                    <a:pt x="894808" y="608282"/>
                  </a:lnTo>
                  <a:lnTo>
                    <a:pt x="903820" y="653926"/>
                  </a:lnTo>
                  <a:lnTo>
                    <a:pt x="908103" y="699371"/>
                  </a:lnTo>
                  <a:lnTo>
                    <a:pt x="907823" y="744340"/>
                  </a:lnTo>
                  <a:lnTo>
                    <a:pt x="903145" y="788555"/>
                  </a:lnTo>
                  <a:lnTo>
                    <a:pt x="894236" y="831739"/>
                  </a:lnTo>
                  <a:lnTo>
                    <a:pt x="881261" y="873616"/>
                  </a:lnTo>
                  <a:lnTo>
                    <a:pt x="864388" y="913908"/>
                  </a:lnTo>
                  <a:lnTo>
                    <a:pt x="843781" y="952339"/>
                  </a:lnTo>
                  <a:lnTo>
                    <a:pt x="819606" y="988631"/>
                  </a:lnTo>
                  <a:lnTo>
                    <a:pt x="792031" y="1022507"/>
                  </a:lnTo>
                  <a:lnTo>
                    <a:pt x="761221" y="1053689"/>
                  </a:lnTo>
                  <a:lnTo>
                    <a:pt x="727342" y="1081902"/>
                  </a:lnTo>
                  <a:lnTo>
                    <a:pt x="690559" y="1106868"/>
                  </a:lnTo>
                  <a:lnTo>
                    <a:pt x="651040" y="1128309"/>
                  </a:lnTo>
                  <a:lnTo>
                    <a:pt x="608950" y="1145950"/>
                  </a:lnTo>
                  <a:lnTo>
                    <a:pt x="564455" y="1159511"/>
                  </a:lnTo>
                  <a:close/>
                </a:path>
                <a:path w="1210309" h="1172845">
                  <a:moveTo>
                    <a:pt x="1210258" y="60785"/>
                  </a:moveTo>
                  <a:lnTo>
                    <a:pt x="1052098" y="100393"/>
                  </a:lnTo>
                  <a:lnTo>
                    <a:pt x="1050603" y="68049"/>
                  </a:lnTo>
                  <a:lnTo>
                    <a:pt x="1061254" y="38663"/>
                  </a:lnTo>
                  <a:lnTo>
                    <a:pt x="1082145" y="15417"/>
                  </a:lnTo>
                  <a:lnTo>
                    <a:pt x="1111370" y="1492"/>
                  </a:lnTo>
                  <a:lnTo>
                    <a:pt x="1143708" y="0"/>
                  </a:lnTo>
                  <a:lnTo>
                    <a:pt x="1173089" y="10656"/>
                  </a:lnTo>
                  <a:lnTo>
                    <a:pt x="1196333" y="31553"/>
                  </a:lnTo>
                  <a:lnTo>
                    <a:pt x="1210258" y="6078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91070" y="997993"/>
              <a:ext cx="591820" cy="508000"/>
            </a:xfrm>
            <a:custGeom>
              <a:avLst/>
              <a:gdLst/>
              <a:ahLst/>
              <a:cxnLst/>
              <a:rect l="l" t="t" r="r" b="b"/>
              <a:pathLst>
                <a:path w="591819" h="508000">
                  <a:moveTo>
                    <a:pt x="45240" y="248551"/>
                  </a:moveTo>
                  <a:lnTo>
                    <a:pt x="30078" y="252348"/>
                  </a:lnTo>
                  <a:lnTo>
                    <a:pt x="21773" y="251356"/>
                  </a:lnTo>
                  <a:lnTo>
                    <a:pt x="14545" y="247022"/>
                  </a:lnTo>
                  <a:lnTo>
                    <a:pt x="5582" y="238856"/>
                  </a:lnTo>
                  <a:lnTo>
                    <a:pt x="621" y="228255"/>
                  </a:lnTo>
                  <a:lnTo>
                    <a:pt x="0" y="216566"/>
                  </a:lnTo>
                  <a:lnTo>
                    <a:pt x="4056" y="205140"/>
                  </a:lnTo>
                  <a:lnTo>
                    <a:pt x="103031" y="39989"/>
                  </a:lnTo>
                  <a:lnTo>
                    <a:pt x="111193" y="31025"/>
                  </a:lnTo>
                  <a:lnTo>
                    <a:pt x="121789" y="26065"/>
                  </a:lnTo>
                  <a:lnTo>
                    <a:pt x="133475" y="25445"/>
                  </a:lnTo>
                  <a:lnTo>
                    <a:pt x="144905" y="29502"/>
                  </a:lnTo>
                  <a:lnTo>
                    <a:pt x="153868" y="37668"/>
                  </a:lnTo>
                  <a:lnTo>
                    <a:pt x="158829" y="48269"/>
                  </a:lnTo>
                  <a:lnTo>
                    <a:pt x="159450" y="59958"/>
                  </a:lnTo>
                  <a:lnTo>
                    <a:pt x="155394" y="71384"/>
                  </a:lnTo>
                  <a:lnTo>
                    <a:pt x="52098" y="243762"/>
                  </a:lnTo>
                  <a:lnTo>
                    <a:pt x="45240" y="248551"/>
                  </a:lnTo>
                  <a:close/>
                </a:path>
                <a:path w="591819" h="508000">
                  <a:moveTo>
                    <a:pt x="142996" y="503930"/>
                  </a:moveTo>
                  <a:lnTo>
                    <a:pt x="127834" y="507727"/>
                  </a:lnTo>
                  <a:lnTo>
                    <a:pt x="119540" y="506731"/>
                  </a:lnTo>
                  <a:lnTo>
                    <a:pt x="112300" y="502400"/>
                  </a:lnTo>
                  <a:lnTo>
                    <a:pt x="103337" y="494234"/>
                  </a:lnTo>
                  <a:lnTo>
                    <a:pt x="98376" y="483633"/>
                  </a:lnTo>
                  <a:lnTo>
                    <a:pt x="97755" y="471945"/>
                  </a:lnTo>
                  <a:lnTo>
                    <a:pt x="101811" y="460518"/>
                  </a:lnTo>
                  <a:lnTo>
                    <a:pt x="369083" y="14545"/>
                  </a:lnTo>
                  <a:lnTo>
                    <a:pt x="377252" y="5580"/>
                  </a:lnTo>
                  <a:lnTo>
                    <a:pt x="387850" y="619"/>
                  </a:lnTo>
                  <a:lnTo>
                    <a:pt x="399534" y="0"/>
                  </a:lnTo>
                  <a:lnTo>
                    <a:pt x="410957" y="4058"/>
                  </a:lnTo>
                  <a:lnTo>
                    <a:pt x="419920" y="12224"/>
                  </a:lnTo>
                  <a:lnTo>
                    <a:pt x="424881" y="22826"/>
                  </a:lnTo>
                  <a:lnTo>
                    <a:pt x="425502" y="34514"/>
                  </a:lnTo>
                  <a:lnTo>
                    <a:pt x="421446" y="45941"/>
                  </a:lnTo>
                  <a:lnTo>
                    <a:pt x="149841" y="499143"/>
                  </a:lnTo>
                  <a:lnTo>
                    <a:pt x="142996" y="503930"/>
                  </a:lnTo>
                  <a:close/>
                </a:path>
                <a:path w="591819" h="508000">
                  <a:moveTo>
                    <a:pt x="535702" y="485082"/>
                  </a:moveTo>
                  <a:lnTo>
                    <a:pt x="520540" y="488879"/>
                  </a:lnTo>
                  <a:lnTo>
                    <a:pt x="512220" y="487878"/>
                  </a:lnTo>
                  <a:lnTo>
                    <a:pt x="504995" y="483542"/>
                  </a:lnTo>
                  <a:lnTo>
                    <a:pt x="496041" y="475379"/>
                  </a:lnTo>
                  <a:lnTo>
                    <a:pt x="491080" y="464774"/>
                  </a:lnTo>
                  <a:lnTo>
                    <a:pt x="490458" y="453085"/>
                  </a:lnTo>
                  <a:lnTo>
                    <a:pt x="494515" y="441658"/>
                  </a:lnTo>
                  <a:lnTo>
                    <a:pt x="535295" y="373627"/>
                  </a:lnTo>
                  <a:lnTo>
                    <a:pt x="543475" y="364661"/>
                  </a:lnTo>
                  <a:lnTo>
                    <a:pt x="554055" y="359708"/>
                  </a:lnTo>
                  <a:lnTo>
                    <a:pt x="565745" y="359087"/>
                  </a:lnTo>
                  <a:lnTo>
                    <a:pt x="577169" y="363141"/>
                  </a:lnTo>
                  <a:lnTo>
                    <a:pt x="586134" y="371314"/>
                  </a:lnTo>
                  <a:lnTo>
                    <a:pt x="591096" y="381919"/>
                  </a:lnTo>
                  <a:lnTo>
                    <a:pt x="591717" y="393608"/>
                  </a:lnTo>
                  <a:lnTo>
                    <a:pt x="587661" y="405035"/>
                  </a:lnTo>
                  <a:lnTo>
                    <a:pt x="542544" y="480283"/>
                  </a:lnTo>
                  <a:lnTo>
                    <a:pt x="535702" y="485082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0973" y="2540484"/>
              <a:ext cx="6372224" cy="4952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02641" y="9187679"/>
              <a:ext cx="304800" cy="1099820"/>
            </a:xfrm>
            <a:custGeom>
              <a:avLst/>
              <a:gdLst/>
              <a:ahLst/>
              <a:cxnLst/>
              <a:rect l="l" t="t" r="r" b="b"/>
              <a:pathLst>
                <a:path w="304800" h="1099820">
                  <a:moveTo>
                    <a:pt x="0" y="0"/>
                  </a:moveTo>
                  <a:lnTo>
                    <a:pt x="304277" y="0"/>
                  </a:lnTo>
                  <a:lnTo>
                    <a:pt x="304277" y="1099320"/>
                  </a:lnTo>
                  <a:lnTo>
                    <a:pt x="0" y="1099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4295" y="5531979"/>
              <a:ext cx="2350135" cy="3674745"/>
            </a:xfrm>
            <a:custGeom>
              <a:avLst/>
              <a:gdLst/>
              <a:ahLst/>
              <a:cxnLst/>
              <a:rect l="l" t="t" r="r" b="b"/>
              <a:pathLst>
                <a:path w="2350134" h="3674745">
                  <a:moveTo>
                    <a:pt x="2349804" y="3674311"/>
                  </a:moveTo>
                  <a:lnTo>
                    <a:pt x="0" y="3674311"/>
                  </a:lnTo>
                  <a:lnTo>
                    <a:pt x="554038" y="2748740"/>
                  </a:lnTo>
                  <a:lnTo>
                    <a:pt x="142313" y="2748740"/>
                  </a:lnTo>
                  <a:lnTo>
                    <a:pt x="662376" y="1879923"/>
                  </a:lnTo>
                  <a:lnTo>
                    <a:pt x="313414" y="1879923"/>
                  </a:lnTo>
                  <a:lnTo>
                    <a:pt x="731315" y="1181774"/>
                  </a:lnTo>
                  <a:lnTo>
                    <a:pt x="467493" y="1181774"/>
                  </a:lnTo>
                  <a:lnTo>
                    <a:pt x="1174902" y="0"/>
                  </a:lnTo>
                  <a:lnTo>
                    <a:pt x="1882296" y="1181774"/>
                  </a:lnTo>
                  <a:lnTo>
                    <a:pt x="1573512" y="1181774"/>
                  </a:lnTo>
                  <a:lnTo>
                    <a:pt x="1991413" y="1879923"/>
                  </a:lnTo>
                  <a:lnTo>
                    <a:pt x="1687427" y="1879923"/>
                  </a:lnTo>
                  <a:lnTo>
                    <a:pt x="2207490" y="2748740"/>
                  </a:lnTo>
                  <a:lnTo>
                    <a:pt x="1795765" y="2748740"/>
                  </a:lnTo>
                  <a:lnTo>
                    <a:pt x="2349804" y="3674311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18570" y="6713768"/>
              <a:ext cx="1599565" cy="2164080"/>
            </a:xfrm>
            <a:custGeom>
              <a:avLst/>
              <a:gdLst/>
              <a:ahLst/>
              <a:cxnLst/>
              <a:rect l="l" t="t" r="r" b="b"/>
              <a:pathLst>
                <a:path w="1599565" h="2164079">
                  <a:moveTo>
                    <a:pt x="1456914" y="1238195"/>
                  </a:moveTo>
                  <a:lnTo>
                    <a:pt x="108101" y="698134"/>
                  </a:lnTo>
                  <a:lnTo>
                    <a:pt x="1133138" y="698134"/>
                  </a:lnTo>
                  <a:lnTo>
                    <a:pt x="1456914" y="1238195"/>
                  </a:lnTo>
                  <a:close/>
                </a:path>
                <a:path w="1599565" h="2164079">
                  <a:moveTo>
                    <a:pt x="1599032" y="2163766"/>
                  </a:moveTo>
                  <a:lnTo>
                    <a:pt x="0" y="1566951"/>
                  </a:lnTo>
                  <a:lnTo>
                    <a:pt x="1241782" y="1566951"/>
                  </a:lnTo>
                  <a:lnTo>
                    <a:pt x="1599032" y="2163766"/>
                  </a:lnTo>
                  <a:close/>
                </a:path>
                <a:path w="1599565" h="2164079">
                  <a:moveTo>
                    <a:pt x="1239585" y="369378"/>
                  </a:moveTo>
                  <a:lnTo>
                    <a:pt x="177040" y="0"/>
                  </a:lnTo>
                  <a:lnTo>
                    <a:pt x="1019237" y="0"/>
                  </a:lnTo>
                  <a:lnTo>
                    <a:pt x="1239585" y="36937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4800" y="2705100"/>
            <a:ext cx="9464675" cy="6087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100"/>
              </a:lnSpc>
              <a:spcBef>
                <a:spcPts val="100"/>
              </a:spcBef>
            </a:pPr>
            <a:r>
              <a:rPr lang="en-US" sz="3800" spc="-85" dirty="0" smtClean="0">
                <a:solidFill>
                  <a:srgbClr val="458B48"/>
                </a:solidFill>
                <a:latin typeface="Trebuchet MS"/>
                <a:cs typeface="Trebuchet MS"/>
              </a:rPr>
              <a:t>Nowadays</a:t>
            </a:r>
            <a:r>
              <a:rPr sz="3800" spc="-85" dirty="0" smtClean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14" dirty="0">
                <a:solidFill>
                  <a:srgbClr val="458B48"/>
                </a:solidFill>
                <a:latin typeface="Trebuchet MS"/>
                <a:cs typeface="Trebuchet MS"/>
              </a:rPr>
              <a:t>one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50" dirty="0">
                <a:solidFill>
                  <a:srgbClr val="458B48"/>
                </a:solidFill>
                <a:latin typeface="Trebuchet MS"/>
                <a:cs typeface="Trebuchet MS"/>
              </a:rPr>
              <a:t>commuter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60" dirty="0">
                <a:solidFill>
                  <a:srgbClr val="458B48"/>
                </a:solidFill>
                <a:latin typeface="Trebuchet MS"/>
                <a:cs typeface="Trebuchet MS"/>
              </a:rPr>
              <a:t>train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35" dirty="0">
                <a:solidFill>
                  <a:srgbClr val="458B48"/>
                </a:solidFill>
                <a:latin typeface="Trebuchet MS"/>
                <a:cs typeface="Trebuchet MS"/>
              </a:rPr>
              <a:t>runs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800" spc="170" dirty="0" smtClean="0">
                <a:solidFill>
                  <a:srgbClr val="458B48"/>
                </a:solidFill>
                <a:latin typeface="Trebuchet MS"/>
                <a:cs typeface="Trebuchet MS"/>
              </a:rPr>
              <a:t>along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th</a:t>
            </a:r>
            <a:r>
              <a:rPr lang="en-US"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is</a:t>
            </a:r>
            <a:r>
              <a:rPr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13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458B48"/>
                </a:solidFill>
                <a:latin typeface="Trebuchet MS"/>
                <a:cs typeface="Trebuchet MS"/>
              </a:rPr>
              <a:t>road: </a:t>
            </a:r>
            <a:r>
              <a:rPr sz="3800" dirty="0">
                <a:solidFill>
                  <a:srgbClr val="458B48"/>
                </a:solidFill>
                <a:latin typeface="Trebuchet MS"/>
                <a:cs typeface="Trebuchet MS"/>
              </a:rPr>
              <a:t>Izhevsk </a:t>
            </a:r>
            <a:r>
              <a:rPr sz="3800" spc="-175" dirty="0">
                <a:solidFill>
                  <a:srgbClr val="458B48"/>
                </a:solidFill>
                <a:latin typeface="Trebuchet MS"/>
                <a:cs typeface="Trebuchet MS"/>
              </a:rPr>
              <a:t>- </a:t>
            </a:r>
            <a:r>
              <a:rPr sz="3800" spc="-65" dirty="0" err="1">
                <a:solidFill>
                  <a:srgbClr val="458B48"/>
                </a:solidFill>
                <a:latin typeface="Trebuchet MS"/>
                <a:cs typeface="Trebuchet MS"/>
              </a:rPr>
              <a:t>Balezino</a:t>
            </a:r>
            <a:r>
              <a:rPr sz="38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lang="en-US" sz="38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 as well as</a:t>
            </a:r>
            <a:r>
              <a:rPr sz="38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95" dirty="0">
                <a:solidFill>
                  <a:srgbClr val="458B48"/>
                </a:solidFill>
                <a:latin typeface="Trebuchet MS"/>
                <a:cs typeface="Trebuchet MS"/>
              </a:rPr>
              <a:t>passenger </a:t>
            </a:r>
            <a:r>
              <a:rPr sz="3800" spc="-15" dirty="0" smtClean="0">
                <a:solidFill>
                  <a:srgbClr val="458B48"/>
                </a:solidFill>
                <a:latin typeface="Trebuchet MS"/>
                <a:cs typeface="Trebuchet MS"/>
              </a:rPr>
              <a:t>trains</a:t>
            </a:r>
            <a:r>
              <a:rPr lang="ru-RU" sz="3800" spc="-15" dirty="0" smtClean="0">
                <a:solidFill>
                  <a:srgbClr val="458B48"/>
                </a:solidFill>
                <a:latin typeface="Trebuchet MS"/>
                <a:cs typeface="Trebuchet MS"/>
              </a:rPr>
              <a:t>:</a:t>
            </a:r>
            <a:r>
              <a:rPr sz="3800" spc="-1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75" dirty="0">
                <a:solidFill>
                  <a:srgbClr val="458B48"/>
                </a:solidFill>
                <a:latin typeface="Trebuchet MS"/>
                <a:cs typeface="Trebuchet MS"/>
              </a:rPr>
              <a:t>Perm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75" dirty="0">
                <a:solidFill>
                  <a:srgbClr val="458B48"/>
                </a:solidFill>
                <a:latin typeface="Trebuchet MS"/>
                <a:cs typeface="Trebuchet MS"/>
              </a:rPr>
              <a:t>-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25" dirty="0">
                <a:solidFill>
                  <a:srgbClr val="458B48"/>
                </a:solidFill>
                <a:latin typeface="Trebuchet MS"/>
                <a:cs typeface="Trebuchet MS"/>
              </a:rPr>
              <a:t>Novorossiysk,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75" dirty="0">
                <a:solidFill>
                  <a:srgbClr val="458B48"/>
                </a:solidFill>
                <a:latin typeface="Trebuchet MS"/>
                <a:cs typeface="Trebuchet MS"/>
              </a:rPr>
              <a:t>Perm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75" dirty="0">
                <a:solidFill>
                  <a:srgbClr val="458B48"/>
                </a:solidFill>
                <a:latin typeface="Trebuchet MS"/>
                <a:cs typeface="Trebuchet MS"/>
              </a:rPr>
              <a:t>-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14" dirty="0">
                <a:solidFill>
                  <a:srgbClr val="458B48"/>
                </a:solidFill>
                <a:latin typeface="Trebuchet MS"/>
                <a:cs typeface="Trebuchet MS"/>
              </a:rPr>
              <a:t>Adler,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458B48"/>
                </a:solidFill>
                <a:latin typeface="Trebuchet MS"/>
                <a:cs typeface="Trebuchet MS"/>
              </a:rPr>
              <a:t>Izhevsk</a:t>
            </a:r>
            <a:endParaRPr sz="3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3800" spc="-175" dirty="0">
                <a:solidFill>
                  <a:srgbClr val="458B48"/>
                </a:solidFill>
                <a:latin typeface="Trebuchet MS"/>
                <a:cs typeface="Trebuchet MS"/>
              </a:rPr>
              <a:t>-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23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800" spc="-240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800" spc="-495" dirty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95" dirty="0" smtClean="0">
                <a:solidFill>
                  <a:srgbClr val="458B48"/>
                </a:solidFill>
                <a:latin typeface="Trebuchet MS"/>
                <a:cs typeface="Trebuchet MS"/>
              </a:rPr>
              <a:t>P</a:t>
            </a:r>
            <a:r>
              <a:rPr sz="3800" spc="5" dirty="0" smtClean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800" spc="-240" dirty="0" smtClean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800" spc="5" dirty="0" smtClean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800" spc="-5" dirty="0" smtClean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800" spc="225" dirty="0" smtClean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800" spc="135" dirty="0" smtClean="0">
                <a:solidFill>
                  <a:srgbClr val="458B48"/>
                </a:solidFill>
                <a:latin typeface="Trebuchet MS"/>
                <a:cs typeface="Trebuchet MS"/>
              </a:rPr>
              <a:t>b</a:t>
            </a:r>
            <a:r>
              <a:rPr sz="3800" spc="160" dirty="0" smtClean="0">
                <a:solidFill>
                  <a:srgbClr val="458B48"/>
                </a:solidFill>
                <a:latin typeface="Trebuchet MS"/>
                <a:cs typeface="Trebuchet MS"/>
              </a:rPr>
              <a:t>u</a:t>
            </a:r>
            <a:r>
              <a:rPr sz="3800" spc="-5" dirty="0" smtClean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800" spc="70" dirty="0" smtClean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lang="en-US" sz="3800" spc="-580" dirty="0" smtClean="0">
                <a:solidFill>
                  <a:srgbClr val="458B48"/>
                </a:solidFill>
                <a:latin typeface="Trebuchet MS"/>
                <a:cs typeface="Trebuchet MS"/>
              </a:rPr>
              <a:t> a n d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some </a:t>
            </a:r>
            <a:r>
              <a:rPr sz="3800" spc="-275" dirty="0" smtClean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sz="3800" spc="-5" dirty="0" smtClean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800" spc="5" dirty="0" smtClean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800" spc="-229" dirty="0" smtClean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800" spc="70" dirty="0" smtClean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800" spc="160" dirty="0" smtClean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800" spc="-235" dirty="0" smtClean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40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8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8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800" spc="-229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800" spc="16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800" spc="22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800" spc="-495" dirty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endParaRPr sz="3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 dirty="0">
              <a:latin typeface="Trebuchet MS"/>
              <a:cs typeface="Trebuchet MS"/>
            </a:endParaRPr>
          </a:p>
          <a:p>
            <a:pPr marL="130175" marR="122555" algn="ctr">
              <a:lnSpc>
                <a:spcPct val="115100"/>
              </a:lnSpc>
            </a:pPr>
            <a:r>
              <a:rPr sz="3800" spc="-20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800" spc="85" dirty="0">
                <a:solidFill>
                  <a:srgbClr val="458B48"/>
                </a:solidFill>
                <a:latin typeface="Trebuchet MS"/>
                <a:cs typeface="Trebuchet MS"/>
              </a:rPr>
              <a:t>photo </a:t>
            </a:r>
            <a:r>
              <a:rPr sz="3800" spc="140" dirty="0">
                <a:solidFill>
                  <a:srgbClr val="458B48"/>
                </a:solidFill>
                <a:latin typeface="Trebuchet MS"/>
                <a:cs typeface="Trebuchet MS"/>
              </a:rPr>
              <a:t>shows </a:t>
            </a:r>
            <a:r>
              <a:rPr sz="3800" spc="15" dirty="0">
                <a:solidFill>
                  <a:srgbClr val="458B48"/>
                </a:solidFill>
                <a:latin typeface="Trebuchet MS"/>
                <a:cs typeface="Trebuchet MS"/>
              </a:rPr>
              <a:t>a </a:t>
            </a:r>
            <a:r>
              <a:rPr sz="3800" spc="100" dirty="0">
                <a:solidFill>
                  <a:srgbClr val="458B48"/>
                </a:solidFill>
                <a:latin typeface="Trebuchet MS"/>
                <a:cs typeface="Trebuchet MS"/>
              </a:rPr>
              <a:t>monument </a:t>
            </a:r>
            <a:r>
              <a:rPr sz="3800" spc="-30" dirty="0">
                <a:solidFill>
                  <a:srgbClr val="458B48"/>
                </a:solidFill>
                <a:latin typeface="Trebuchet MS"/>
                <a:cs typeface="Trebuchet MS"/>
              </a:rPr>
              <a:t>to </a:t>
            </a:r>
            <a:r>
              <a:rPr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lang="en-US"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 heroic</a:t>
            </a:r>
            <a:r>
              <a:rPr lang="en-US" sz="3800" spc="-2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20" dirty="0" smtClean="0">
                <a:solidFill>
                  <a:srgbClr val="458B48"/>
                </a:solidFill>
                <a:latin typeface="Trebuchet MS"/>
                <a:cs typeface="Trebuchet MS"/>
              </a:rPr>
              <a:t>builders</a:t>
            </a:r>
            <a:r>
              <a:rPr sz="3800" spc="-16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00" dirty="0">
                <a:solidFill>
                  <a:srgbClr val="458B48"/>
                </a:solidFill>
                <a:latin typeface="Trebuchet MS"/>
                <a:cs typeface="Trebuchet MS"/>
              </a:rPr>
              <a:t>railway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14" dirty="0" smtClean="0">
                <a:solidFill>
                  <a:srgbClr val="458B48"/>
                </a:solidFill>
                <a:latin typeface="Trebuchet MS"/>
                <a:cs typeface="Trebuchet MS"/>
              </a:rPr>
              <a:t>at</a:t>
            </a:r>
            <a:r>
              <a:rPr lang="en-US" sz="3800" spc="-114" dirty="0" smtClean="0">
                <a:solidFill>
                  <a:srgbClr val="458B48"/>
                </a:solidFill>
                <a:latin typeface="Trebuchet MS"/>
                <a:cs typeface="Trebuchet MS"/>
              </a:rPr>
              <a:t> the station in </a:t>
            </a:r>
            <a:r>
              <a:rPr lang="en-US" sz="3800" spc="-114" dirty="0" err="1" smtClean="0">
                <a:solidFill>
                  <a:srgbClr val="458B48"/>
                </a:solidFill>
                <a:latin typeface="Trebuchet MS"/>
                <a:cs typeface="Trebuchet MS"/>
              </a:rPr>
              <a:t>Balezino</a:t>
            </a:r>
            <a:r>
              <a:rPr lang="ru-RU" sz="3800" spc="-114" dirty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14" name="object 13"/>
          <p:cNvSpPr txBox="1">
            <a:spLocks/>
          </p:cNvSpPr>
          <p:nvPr/>
        </p:nvSpPr>
        <p:spPr>
          <a:xfrm>
            <a:off x="304800" y="419100"/>
            <a:ext cx="998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26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The railway</a:t>
            </a:r>
            <a: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b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5400" b="1" i="0" u="none" strike="noStrike" kern="0" cap="none" spc="18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Izhevsk-</a:t>
            </a:r>
            <a:r>
              <a:rPr kumimoji="0" lang="en-US" sz="5400" b="1" i="0" u="none" strike="noStrike" kern="0" cap="none" spc="180" normalizeH="0" baseline="0" noProof="0" dirty="0" err="1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Balezino</a:t>
            </a:r>
            <a:endParaRPr kumimoji="0" lang="en-US" sz="5400" b="1" i="0" u="none" strike="noStrike" kern="0" cap="none" spc="180" normalizeH="0" baseline="0" noProof="0" dirty="0">
              <a:ln>
                <a:noFill/>
              </a:ln>
              <a:solidFill>
                <a:srgbClr val="458B48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8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3"/>
          <p:cNvGrpSpPr/>
          <p:nvPr/>
        </p:nvGrpSpPr>
        <p:grpSpPr>
          <a:xfrm>
            <a:off x="2023570" y="700010"/>
            <a:ext cx="16264890" cy="8886825"/>
            <a:chOff x="2023570" y="700010"/>
            <a:chExt cx="16264890" cy="8886825"/>
          </a:xfrm>
        </p:grpSpPr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3570" y="700010"/>
              <a:ext cx="16264427" cy="8886541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16137183" y="4043040"/>
              <a:ext cx="2151380" cy="4186554"/>
            </a:xfrm>
            <a:custGeom>
              <a:avLst/>
              <a:gdLst/>
              <a:ahLst/>
              <a:cxnLst/>
              <a:rect l="l" t="t" r="r" b="b"/>
              <a:pathLst>
                <a:path w="2151380" h="4186554">
                  <a:moveTo>
                    <a:pt x="1238062" y="810824"/>
                  </a:moveTo>
                  <a:lnTo>
                    <a:pt x="1031517" y="810824"/>
                  </a:lnTo>
                  <a:lnTo>
                    <a:pt x="1031517" y="0"/>
                  </a:lnTo>
                  <a:lnTo>
                    <a:pt x="1238062" y="0"/>
                  </a:lnTo>
                  <a:lnTo>
                    <a:pt x="1238062" y="810824"/>
                  </a:lnTo>
                  <a:close/>
                </a:path>
                <a:path w="2151380" h="4186554">
                  <a:moveTo>
                    <a:pt x="1238062" y="2632910"/>
                  </a:moveTo>
                  <a:lnTo>
                    <a:pt x="1031517" y="2632910"/>
                  </a:lnTo>
                  <a:lnTo>
                    <a:pt x="1031517" y="994620"/>
                  </a:lnTo>
                  <a:lnTo>
                    <a:pt x="718868" y="682277"/>
                  </a:lnTo>
                  <a:lnTo>
                    <a:pt x="810849" y="590385"/>
                  </a:lnTo>
                  <a:lnTo>
                    <a:pt x="1031517" y="810824"/>
                  </a:lnTo>
                  <a:lnTo>
                    <a:pt x="1422038" y="810824"/>
                  </a:lnTo>
                  <a:lnTo>
                    <a:pt x="1238062" y="994620"/>
                  </a:lnTo>
                  <a:lnTo>
                    <a:pt x="1238062" y="2342409"/>
                  </a:lnTo>
                  <a:lnTo>
                    <a:pt x="1422025" y="2342409"/>
                  </a:lnTo>
                  <a:lnTo>
                    <a:pt x="1238062" y="2526192"/>
                  </a:lnTo>
                  <a:lnTo>
                    <a:pt x="1238062" y="2632910"/>
                  </a:lnTo>
                  <a:close/>
                </a:path>
                <a:path w="2151380" h="4186554">
                  <a:moveTo>
                    <a:pt x="1422038" y="810824"/>
                  </a:moveTo>
                  <a:lnTo>
                    <a:pt x="1238062" y="810824"/>
                  </a:lnTo>
                  <a:lnTo>
                    <a:pt x="1458729" y="590385"/>
                  </a:lnTo>
                  <a:lnTo>
                    <a:pt x="1550711" y="682277"/>
                  </a:lnTo>
                  <a:lnTo>
                    <a:pt x="1422038" y="810824"/>
                  </a:lnTo>
                  <a:close/>
                </a:path>
                <a:path w="2151380" h="4186554">
                  <a:moveTo>
                    <a:pt x="1422025" y="2342409"/>
                  </a:moveTo>
                  <a:lnTo>
                    <a:pt x="1238062" y="2342409"/>
                  </a:lnTo>
                  <a:lnTo>
                    <a:pt x="1745883" y="1835085"/>
                  </a:lnTo>
                  <a:lnTo>
                    <a:pt x="1745883" y="1339362"/>
                  </a:lnTo>
                  <a:lnTo>
                    <a:pt x="1875969" y="1339362"/>
                  </a:lnTo>
                  <a:lnTo>
                    <a:pt x="1875969" y="1705139"/>
                  </a:lnTo>
                  <a:lnTo>
                    <a:pt x="2059928" y="1705139"/>
                  </a:lnTo>
                  <a:lnTo>
                    <a:pt x="1967950" y="1797031"/>
                  </a:lnTo>
                  <a:lnTo>
                    <a:pt x="2150814" y="1797031"/>
                  </a:lnTo>
                  <a:lnTo>
                    <a:pt x="2150814" y="1926976"/>
                  </a:lnTo>
                  <a:lnTo>
                    <a:pt x="1837865" y="1926976"/>
                  </a:lnTo>
                  <a:lnTo>
                    <a:pt x="1422025" y="2342409"/>
                  </a:lnTo>
                  <a:close/>
                </a:path>
                <a:path w="2151380" h="4186554">
                  <a:moveTo>
                    <a:pt x="2059928" y="1705139"/>
                  </a:moveTo>
                  <a:lnTo>
                    <a:pt x="1875969" y="1705139"/>
                  </a:lnTo>
                  <a:lnTo>
                    <a:pt x="2138447" y="1442905"/>
                  </a:lnTo>
                  <a:lnTo>
                    <a:pt x="2150814" y="1455260"/>
                  </a:lnTo>
                  <a:lnTo>
                    <a:pt x="2150814" y="1614337"/>
                  </a:lnTo>
                  <a:lnTo>
                    <a:pt x="2059928" y="1705139"/>
                  </a:lnTo>
                  <a:close/>
                </a:path>
                <a:path w="2151380" h="4186554">
                  <a:moveTo>
                    <a:pt x="588202" y="2060083"/>
                  </a:moveTo>
                  <a:lnTo>
                    <a:pt x="458129" y="2060083"/>
                  </a:lnTo>
                  <a:lnTo>
                    <a:pt x="458129" y="1694306"/>
                  </a:lnTo>
                  <a:lnTo>
                    <a:pt x="588202" y="1694306"/>
                  </a:lnTo>
                  <a:lnTo>
                    <a:pt x="588202" y="2060083"/>
                  </a:lnTo>
                  <a:close/>
                </a:path>
                <a:path w="2151380" h="4186554">
                  <a:moveTo>
                    <a:pt x="1238062" y="4186375"/>
                  </a:moveTo>
                  <a:lnTo>
                    <a:pt x="1031517" y="4186375"/>
                  </a:lnTo>
                  <a:lnTo>
                    <a:pt x="1031517" y="2816706"/>
                  </a:lnTo>
                  <a:lnTo>
                    <a:pt x="496221" y="2281933"/>
                  </a:lnTo>
                  <a:lnTo>
                    <a:pt x="0" y="2281933"/>
                  </a:lnTo>
                  <a:lnTo>
                    <a:pt x="0" y="2151988"/>
                  </a:lnTo>
                  <a:lnTo>
                    <a:pt x="366135" y="2151988"/>
                  </a:lnTo>
                  <a:lnTo>
                    <a:pt x="103657" y="1889754"/>
                  </a:lnTo>
                  <a:lnTo>
                    <a:pt x="195638" y="1797862"/>
                  </a:lnTo>
                  <a:lnTo>
                    <a:pt x="458129" y="2060083"/>
                  </a:lnTo>
                  <a:lnTo>
                    <a:pt x="588202" y="2060083"/>
                  </a:lnTo>
                  <a:lnTo>
                    <a:pt x="588202" y="2190042"/>
                  </a:lnTo>
                  <a:lnTo>
                    <a:pt x="1031517" y="2632910"/>
                  </a:lnTo>
                  <a:lnTo>
                    <a:pt x="1238062" y="2632910"/>
                  </a:lnTo>
                  <a:lnTo>
                    <a:pt x="1238062" y="418637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4980283" y="7595185"/>
              <a:ext cx="2386965" cy="1642745"/>
            </a:xfrm>
            <a:custGeom>
              <a:avLst/>
              <a:gdLst/>
              <a:ahLst/>
              <a:cxnLst/>
              <a:rect l="l" t="t" r="r" b="b"/>
              <a:pathLst>
                <a:path w="2386965" h="1642745">
                  <a:moveTo>
                    <a:pt x="368748" y="1640806"/>
                  </a:moveTo>
                  <a:lnTo>
                    <a:pt x="322970" y="1642380"/>
                  </a:lnTo>
                  <a:lnTo>
                    <a:pt x="279040" y="1631217"/>
                  </a:lnTo>
                  <a:lnTo>
                    <a:pt x="242033" y="1608936"/>
                  </a:lnTo>
                  <a:lnTo>
                    <a:pt x="214765" y="1577231"/>
                  </a:lnTo>
                  <a:lnTo>
                    <a:pt x="200052" y="1537797"/>
                  </a:lnTo>
                  <a:lnTo>
                    <a:pt x="0" y="397523"/>
                  </a:lnTo>
                  <a:lnTo>
                    <a:pt x="1291" y="345555"/>
                  </a:lnTo>
                  <a:lnTo>
                    <a:pt x="21639" y="299734"/>
                  </a:lnTo>
                  <a:lnTo>
                    <a:pt x="57636" y="264932"/>
                  </a:lnTo>
                  <a:lnTo>
                    <a:pt x="105878" y="246023"/>
                  </a:lnTo>
                  <a:lnTo>
                    <a:pt x="1508182" y="0"/>
                  </a:lnTo>
                  <a:lnTo>
                    <a:pt x="1559978" y="1357"/>
                  </a:lnTo>
                  <a:lnTo>
                    <a:pt x="1605673" y="21827"/>
                  </a:lnTo>
                  <a:lnTo>
                    <a:pt x="1640403" y="57985"/>
                  </a:lnTo>
                  <a:lnTo>
                    <a:pt x="1659307" y="106410"/>
                  </a:lnTo>
                  <a:lnTo>
                    <a:pt x="1697117" y="321920"/>
                  </a:lnTo>
                  <a:lnTo>
                    <a:pt x="2224236" y="229441"/>
                  </a:lnTo>
                  <a:lnTo>
                    <a:pt x="2386479" y="1154204"/>
                  </a:lnTo>
                  <a:lnTo>
                    <a:pt x="2386068" y="1196292"/>
                  </a:lnTo>
                  <a:lnTo>
                    <a:pt x="2371222" y="1235385"/>
                  </a:lnTo>
                  <a:lnTo>
                    <a:pt x="2344010" y="1268934"/>
                  </a:lnTo>
                  <a:lnTo>
                    <a:pt x="2306503" y="1294384"/>
                  </a:lnTo>
                  <a:lnTo>
                    <a:pt x="2262926" y="1308486"/>
                  </a:lnTo>
                  <a:lnTo>
                    <a:pt x="368748" y="1640806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5145723" y="7695596"/>
              <a:ext cx="2221230" cy="1544320"/>
            </a:xfrm>
            <a:custGeom>
              <a:avLst/>
              <a:gdLst/>
              <a:ahLst/>
              <a:cxnLst/>
              <a:rect l="l" t="t" r="r" b="b"/>
              <a:pathLst>
                <a:path w="2221230" h="1544320">
                  <a:moveTo>
                    <a:pt x="1986012" y="141799"/>
                  </a:moveTo>
                  <a:lnTo>
                    <a:pt x="1595081" y="210385"/>
                  </a:lnTo>
                  <a:lnTo>
                    <a:pt x="1570203" y="68586"/>
                  </a:lnTo>
                  <a:lnTo>
                    <a:pt x="1961135" y="0"/>
                  </a:lnTo>
                  <a:lnTo>
                    <a:pt x="1986012" y="141799"/>
                  </a:lnTo>
                  <a:close/>
                </a:path>
                <a:path w="2221230" h="1544320">
                  <a:moveTo>
                    <a:pt x="184160" y="1543754"/>
                  </a:moveTo>
                  <a:lnTo>
                    <a:pt x="133942" y="1542438"/>
                  </a:lnTo>
                  <a:lnTo>
                    <a:pt x="88247" y="1521968"/>
                  </a:lnTo>
                  <a:lnTo>
                    <a:pt x="53517" y="1485810"/>
                  </a:lnTo>
                  <a:lnTo>
                    <a:pt x="34612" y="1437385"/>
                  </a:lnTo>
                  <a:lnTo>
                    <a:pt x="0" y="1240097"/>
                  </a:lnTo>
                  <a:lnTo>
                    <a:pt x="2186427" y="856504"/>
                  </a:lnTo>
                  <a:lnTo>
                    <a:pt x="2221039" y="1053793"/>
                  </a:lnTo>
                  <a:lnTo>
                    <a:pt x="2219748" y="1105761"/>
                  </a:lnTo>
                  <a:lnTo>
                    <a:pt x="2199400" y="1151582"/>
                  </a:lnTo>
                  <a:lnTo>
                    <a:pt x="2163403" y="1186384"/>
                  </a:lnTo>
                  <a:lnTo>
                    <a:pt x="2116634" y="1204716"/>
                  </a:lnTo>
                  <a:lnTo>
                    <a:pt x="184160" y="1543754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5082948" y="7764998"/>
              <a:ext cx="1651000" cy="1189355"/>
            </a:xfrm>
            <a:custGeom>
              <a:avLst/>
              <a:gdLst/>
              <a:ahLst/>
              <a:cxnLst/>
              <a:rect l="l" t="t" r="r" b="b"/>
              <a:pathLst>
                <a:path w="1651000" h="1189354">
                  <a:moveTo>
                    <a:pt x="1161050" y="1180268"/>
                  </a:moveTo>
                  <a:lnTo>
                    <a:pt x="1112844" y="1186725"/>
                  </a:lnTo>
                  <a:lnTo>
                    <a:pt x="1065040" y="1189212"/>
                  </a:lnTo>
                  <a:lnTo>
                    <a:pt x="1017814" y="1187854"/>
                  </a:lnTo>
                  <a:lnTo>
                    <a:pt x="971344" y="1182775"/>
                  </a:lnTo>
                  <a:lnTo>
                    <a:pt x="925806" y="1174100"/>
                  </a:lnTo>
                  <a:lnTo>
                    <a:pt x="881377" y="1161953"/>
                  </a:lnTo>
                  <a:lnTo>
                    <a:pt x="838233" y="1146459"/>
                  </a:lnTo>
                  <a:lnTo>
                    <a:pt x="796551" y="1127742"/>
                  </a:lnTo>
                  <a:lnTo>
                    <a:pt x="756508" y="1105925"/>
                  </a:lnTo>
                  <a:lnTo>
                    <a:pt x="718280" y="1081135"/>
                  </a:lnTo>
                  <a:lnTo>
                    <a:pt x="682043" y="1053494"/>
                  </a:lnTo>
                  <a:lnTo>
                    <a:pt x="647975" y="1023128"/>
                  </a:lnTo>
                  <a:lnTo>
                    <a:pt x="616252" y="990160"/>
                  </a:lnTo>
                  <a:lnTo>
                    <a:pt x="587051" y="954715"/>
                  </a:lnTo>
                  <a:lnTo>
                    <a:pt x="560548" y="916918"/>
                  </a:lnTo>
                  <a:lnTo>
                    <a:pt x="536920" y="876892"/>
                  </a:lnTo>
                  <a:lnTo>
                    <a:pt x="516344" y="834763"/>
                  </a:lnTo>
                  <a:lnTo>
                    <a:pt x="498996" y="790654"/>
                  </a:lnTo>
                  <a:lnTo>
                    <a:pt x="485053" y="744690"/>
                  </a:lnTo>
                  <a:lnTo>
                    <a:pt x="474691" y="696995"/>
                  </a:lnTo>
                  <a:lnTo>
                    <a:pt x="468198" y="648622"/>
                  </a:lnTo>
                  <a:lnTo>
                    <a:pt x="465662" y="600656"/>
                  </a:lnTo>
                  <a:lnTo>
                    <a:pt x="466959" y="553276"/>
                  </a:lnTo>
                  <a:lnTo>
                    <a:pt x="471966" y="506659"/>
                  </a:lnTo>
                  <a:lnTo>
                    <a:pt x="480558" y="460980"/>
                  </a:lnTo>
                  <a:lnTo>
                    <a:pt x="492611" y="416419"/>
                  </a:lnTo>
                  <a:lnTo>
                    <a:pt x="508003" y="373150"/>
                  </a:lnTo>
                  <a:lnTo>
                    <a:pt x="526609" y="331353"/>
                  </a:lnTo>
                  <a:lnTo>
                    <a:pt x="548305" y="291203"/>
                  </a:lnTo>
                  <a:lnTo>
                    <a:pt x="572968" y="252878"/>
                  </a:lnTo>
                  <a:lnTo>
                    <a:pt x="600474" y="216555"/>
                  </a:lnTo>
                  <a:lnTo>
                    <a:pt x="630700" y="182410"/>
                  </a:lnTo>
                  <a:lnTo>
                    <a:pt x="663521" y="150622"/>
                  </a:lnTo>
                  <a:lnTo>
                    <a:pt x="698814" y="121366"/>
                  </a:lnTo>
                  <a:lnTo>
                    <a:pt x="736455" y="94821"/>
                  </a:lnTo>
                  <a:lnTo>
                    <a:pt x="776320" y="71163"/>
                  </a:lnTo>
                  <a:lnTo>
                    <a:pt x="818286" y="50569"/>
                  </a:lnTo>
                  <a:lnTo>
                    <a:pt x="862229" y="33216"/>
                  </a:lnTo>
                  <a:lnTo>
                    <a:pt x="908025" y="19281"/>
                  </a:lnTo>
                  <a:lnTo>
                    <a:pt x="955550" y="8942"/>
                  </a:lnTo>
                  <a:lnTo>
                    <a:pt x="1003756" y="2486"/>
                  </a:lnTo>
                  <a:lnTo>
                    <a:pt x="1051560" y="0"/>
                  </a:lnTo>
                  <a:lnTo>
                    <a:pt x="1098786" y="1358"/>
                  </a:lnTo>
                  <a:lnTo>
                    <a:pt x="1145256" y="6437"/>
                  </a:lnTo>
                  <a:lnTo>
                    <a:pt x="1190794" y="15113"/>
                  </a:lnTo>
                  <a:lnTo>
                    <a:pt x="1235223" y="27260"/>
                  </a:lnTo>
                  <a:lnTo>
                    <a:pt x="1278367" y="42755"/>
                  </a:lnTo>
                  <a:lnTo>
                    <a:pt x="1320049" y="61473"/>
                  </a:lnTo>
                  <a:lnTo>
                    <a:pt x="1360093" y="83290"/>
                  </a:lnTo>
                  <a:lnTo>
                    <a:pt x="1398321" y="108081"/>
                  </a:lnTo>
                  <a:lnTo>
                    <a:pt x="1434558" y="135722"/>
                  </a:lnTo>
                  <a:lnTo>
                    <a:pt x="1468626" y="166089"/>
                  </a:lnTo>
                  <a:lnTo>
                    <a:pt x="1500349" y="199057"/>
                  </a:lnTo>
                  <a:lnTo>
                    <a:pt x="1529550" y="234501"/>
                  </a:lnTo>
                  <a:lnTo>
                    <a:pt x="1556053" y="272298"/>
                  </a:lnTo>
                  <a:lnTo>
                    <a:pt x="1579680" y="312323"/>
                  </a:lnTo>
                  <a:lnTo>
                    <a:pt x="1600257" y="354452"/>
                  </a:lnTo>
                  <a:lnTo>
                    <a:pt x="1617605" y="398560"/>
                  </a:lnTo>
                  <a:lnTo>
                    <a:pt x="1631548" y="444522"/>
                  </a:lnTo>
                  <a:lnTo>
                    <a:pt x="1641909" y="492215"/>
                  </a:lnTo>
                  <a:lnTo>
                    <a:pt x="1648402" y="540589"/>
                  </a:lnTo>
                  <a:lnTo>
                    <a:pt x="1650938" y="588555"/>
                  </a:lnTo>
                  <a:lnTo>
                    <a:pt x="1649641" y="635935"/>
                  </a:lnTo>
                  <a:lnTo>
                    <a:pt x="1644634" y="682552"/>
                  </a:lnTo>
                  <a:lnTo>
                    <a:pt x="1636043" y="728231"/>
                  </a:lnTo>
                  <a:lnTo>
                    <a:pt x="1623989" y="772792"/>
                  </a:lnTo>
                  <a:lnTo>
                    <a:pt x="1608597" y="816060"/>
                  </a:lnTo>
                  <a:lnTo>
                    <a:pt x="1589991" y="857858"/>
                  </a:lnTo>
                  <a:lnTo>
                    <a:pt x="1568295" y="898008"/>
                  </a:lnTo>
                  <a:lnTo>
                    <a:pt x="1543632" y="936333"/>
                  </a:lnTo>
                  <a:lnTo>
                    <a:pt x="1516126" y="972656"/>
                  </a:lnTo>
                  <a:lnTo>
                    <a:pt x="1485900" y="1006801"/>
                  </a:lnTo>
                  <a:lnTo>
                    <a:pt x="1453079" y="1038589"/>
                  </a:lnTo>
                  <a:lnTo>
                    <a:pt x="1417786" y="1067844"/>
                  </a:lnTo>
                  <a:lnTo>
                    <a:pt x="1380145" y="1094390"/>
                  </a:lnTo>
                  <a:lnTo>
                    <a:pt x="1340280" y="1118048"/>
                  </a:lnTo>
                  <a:lnTo>
                    <a:pt x="1298314" y="1138642"/>
                  </a:lnTo>
                  <a:lnTo>
                    <a:pt x="1254371" y="1155995"/>
                  </a:lnTo>
                  <a:lnTo>
                    <a:pt x="1208575" y="1169929"/>
                  </a:lnTo>
                  <a:lnTo>
                    <a:pt x="1161050" y="1180268"/>
                  </a:lnTo>
                  <a:close/>
                </a:path>
                <a:path w="1651000" h="1189354">
                  <a:moveTo>
                    <a:pt x="325644" y="256354"/>
                  </a:moveTo>
                  <a:lnTo>
                    <a:pt x="78404" y="299730"/>
                  </a:lnTo>
                  <a:lnTo>
                    <a:pt x="51589" y="298992"/>
                  </a:lnTo>
                  <a:lnTo>
                    <a:pt x="27869" y="288337"/>
                  </a:lnTo>
                  <a:lnTo>
                    <a:pt x="9816" y="269576"/>
                  </a:lnTo>
                  <a:lnTo>
                    <a:pt x="0" y="244524"/>
                  </a:lnTo>
                  <a:lnTo>
                    <a:pt x="703" y="217621"/>
                  </a:lnTo>
                  <a:lnTo>
                    <a:pt x="11295" y="193836"/>
                  </a:lnTo>
                  <a:lnTo>
                    <a:pt x="29972" y="175745"/>
                  </a:lnTo>
                  <a:lnTo>
                    <a:pt x="54929" y="165926"/>
                  </a:lnTo>
                  <a:lnTo>
                    <a:pt x="302169" y="122550"/>
                  </a:lnTo>
                  <a:lnTo>
                    <a:pt x="328984" y="123287"/>
                  </a:lnTo>
                  <a:lnTo>
                    <a:pt x="352704" y="133943"/>
                  </a:lnTo>
                  <a:lnTo>
                    <a:pt x="370758" y="152703"/>
                  </a:lnTo>
                  <a:lnTo>
                    <a:pt x="380574" y="177755"/>
                  </a:lnTo>
                  <a:lnTo>
                    <a:pt x="379872" y="204653"/>
                  </a:lnTo>
                  <a:lnTo>
                    <a:pt x="369283" y="228438"/>
                  </a:lnTo>
                  <a:lnTo>
                    <a:pt x="350607" y="246532"/>
                  </a:lnTo>
                  <a:lnTo>
                    <a:pt x="325644" y="25635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5655726" y="7643796"/>
              <a:ext cx="1341755" cy="1203325"/>
            </a:xfrm>
            <a:custGeom>
              <a:avLst/>
              <a:gdLst/>
              <a:ahLst/>
              <a:cxnLst/>
              <a:rect l="l" t="t" r="r" b="b"/>
              <a:pathLst>
                <a:path w="1341755" h="1203325">
                  <a:moveTo>
                    <a:pt x="569704" y="1195637"/>
                  </a:moveTo>
                  <a:lnTo>
                    <a:pt x="523270" y="1201519"/>
                  </a:lnTo>
                  <a:lnTo>
                    <a:pt x="477327" y="1202925"/>
                  </a:lnTo>
                  <a:lnTo>
                    <a:pt x="432111" y="1200021"/>
                  </a:lnTo>
                  <a:lnTo>
                    <a:pt x="387857" y="1192972"/>
                  </a:lnTo>
                  <a:lnTo>
                    <a:pt x="344802" y="1181945"/>
                  </a:lnTo>
                  <a:lnTo>
                    <a:pt x="303181" y="1167105"/>
                  </a:lnTo>
                  <a:lnTo>
                    <a:pt x="263229" y="1148619"/>
                  </a:lnTo>
                  <a:lnTo>
                    <a:pt x="225182" y="1126652"/>
                  </a:lnTo>
                  <a:lnTo>
                    <a:pt x="189276" y="1101370"/>
                  </a:lnTo>
                  <a:lnTo>
                    <a:pt x="155746" y="1072940"/>
                  </a:lnTo>
                  <a:lnTo>
                    <a:pt x="124829" y="1041526"/>
                  </a:lnTo>
                  <a:lnTo>
                    <a:pt x="96759" y="1007295"/>
                  </a:lnTo>
                  <a:lnTo>
                    <a:pt x="71773" y="970414"/>
                  </a:lnTo>
                  <a:lnTo>
                    <a:pt x="50105" y="931047"/>
                  </a:lnTo>
                  <a:lnTo>
                    <a:pt x="31993" y="889361"/>
                  </a:lnTo>
                  <a:lnTo>
                    <a:pt x="17671" y="845521"/>
                  </a:lnTo>
                  <a:lnTo>
                    <a:pt x="7374" y="799694"/>
                  </a:lnTo>
                  <a:lnTo>
                    <a:pt x="1456" y="753099"/>
                  </a:lnTo>
                  <a:lnTo>
                    <a:pt x="0" y="707003"/>
                  </a:lnTo>
                  <a:lnTo>
                    <a:pt x="2840" y="661641"/>
                  </a:lnTo>
                  <a:lnTo>
                    <a:pt x="9813" y="617249"/>
                  </a:lnTo>
                  <a:lnTo>
                    <a:pt x="20752" y="574065"/>
                  </a:lnTo>
                  <a:lnTo>
                    <a:pt x="35493" y="532323"/>
                  </a:lnTo>
                  <a:lnTo>
                    <a:pt x="53870" y="492261"/>
                  </a:lnTo>
                  <a:lnTo>
                    <a:pt x="75719" y="454115"/>
                  </a:lnTo>
                  <a:lnTo>
                    <a:pt x="100875" y="418120"/>
                  </a:lnTo>
                  <a:lnTo>
                    <a:pt x="129172" y="384513"/>
                  </a:lnTo>
                  <a:lnTo>
                    <a:pt x="160445" y="353531"/>
                  </a:lnTo>
                  <a:lnTo>
                    <a:pt x="194529" y="325410"/>
                  </a:lnTo>
                  <a:lnTo>
                    <a:pt x="231259" y="300385"/>
                  </a:lnTo>
                  <a:lnTo>
                    <a:pt x="270470" y="278693"/>
                  </a:lnTo>
                  <a:lnTo>
                    <a:pt x="311997" y="260570"/>
                  </a:lnTo>
                  <a:lnTo>
                    <a:pt x="355675" y="246253"/>
                  </a:lnTo>
                  <a:lnTo>
                    <a:pt x="401339" y="235978"/>
                  </a:lnTo>
                  <a:lnTo>
                    <a:pt x="447773" y="230095"/>
                  </a:lnTo>
                  <a:lnTo>
                    <a:pt x="493716" y="228689"/>
                  </a:lnTo>
                  <a:lnTo>
                    <a:pt x="538932" y="231594"/>
                  </a:lnTo>
                  <a:lnTo>
                    <a:pt x="583186" y="238643"/>
                  </a:lnTo>
                  <a:lnTo>
                    <a:pt x="626241" y="249671"/>
                  </a:lnTo>
                  <a:lnTo>
                    <a:pt x="667863" y="264512"/>
                  </a:lnTo>
                  <a:lnTo>
                    <a:pt x="707815" y="282999"/>
                  </a:lnTo>
                  <a:lnTo>
                    <a:pt x="745862" y="304966"/>
                  </a:lnTo>
                  <a:lnTo>
                    <a:pt x="781768" y="330249"/>
                  </a:lnTo>
                  <a:lnTo>
                    <a:pt x="815297" y="358680"/>
                  </a:lnTo>
                  <a:lnTo>
                    <a:pt x="846215" y="390094"/>
                  </a:lnTo>
                  <a:lnTo>
                    <a:pt x="874285" y="424324"/>
                  </a:lnTo>
                  <a:lnTo>
                    <a:pt x="899271" y="461206"/>
                  </a:lnTo>
                  <a:lnTo>
                    <a:pt x="920938" y="500572"/>
                  </a:lnTo>
                  <a:lnTo>
                    <a:pt x="939050" y="542257"/>
                  </a:lnTo>
                  <a:lnTo>
                    <a:pt x="953372" y="586095"/>
                  </a:lnTo>
                  <a:lnTo>
                    <a:pt x="963668" y="631920"/>
                  </a:lnTo>
                  <a:lnTo>
                    <a:pt x="969587" y="678515"/>
                  </a:lnTo>
                  <a:lnTo>
                    <a:pt x="971043" y="724611"/>
                  </a:lnTo>
                  <a:lnTo>
                    <a:pt x="968203" y="769973"/>
                  </a:lnTo>
                  <a:lnTo>
                    <a:pt x="961230" y="814365"/>
                  </a:lnTo>
                  <a:lnTo>
                    <a:pt x="950291" y="857550"/>
                  </a:lnTo>
                  <a:lnTo>
                    <a:pt x="935550" y="899291"/>
                  </a:lnTo>
                  <a:lnTo>
                    <a:pt x="917172" y="939353"/>
                  </a:lnTo>
                  <a:lnTo>
                    <a:pt x="895323" y="977499"/>
                  </a:lnTo>
                  <a:lnTo>
                    <a:pt x="870168" y="1013494"/>
                  </a:lnTo>
                  <a:lnTo>
                    <a:pt x="841871" y="1047101"/>
                  </a:lnTo>
                  <a:lnTo>
                    <a:pt x="810598" y="1078083"/>
                  </a:lnTo>
                  <a:lnTo>
                    <a:pt x="776514" y="1106205"/>
                  </a:lnTo>
                  <a:lnTo>
                    <a:pt x="739783" y="1131229"/>
                  </a:lnTo>
                  <a:lnTo>
                    <a:pt x="700572" y="1152921"/>
                  </a:lnTo>
                  <a:lnTo>
                    <a:pt x="659045" y="1171044"/>
                  </a:lnTo>
                  <a:lnTo>
                    <a:pt x="615367" y="1185361"/>
                  </a:lnTo>
                  <a:lnTo>
                    <a:pt x="569704" y="1195637"/>
                  </a:lnTo>
                  <a:close/>
                </a:path>
                <a:path w="1341755" h="1203325">
                  <a:moveTo>
                    <a:pt x="1341467" y="71039"/>
                  </a:moveTo>
                  <a:lnTo>
                    <a:pt x="1169890" y="101141"/>
                  </a:lnTo>
                  <a:lnTo>
                    <a:pt x="1170752" y="66448"/>
                  </a:lnTo>
                  <a:lnTo>
                    <a:pt x="1184337" y="35858"/>
                  </a:lnTo>
                  <a:lnTo>
                    <a:pt x="1208369" y="12623"/>
                  </a:lnTo>
                  <a:lnTo>
                    <a:pt x="1240574" y="0"/>
                  </a:lnTo>
                  <a:lnTo>
                    <a:pt x="1275154" y="907"/>
                  </a:lnTo>
                  <a:lnTo>
                    <a:pt x="1305659" y="14572"/>
                  </a:lnTo>
                  <a:lnTo>
                    <a:pt x="1328846" y="38712"/>
                  </a:lnTo>
                  <a:lnTo>
                    <a:pt x="1341467" y="7103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5826676" y="8085829"/>
              <a:ext cx="617855" cy="532765"/>
            </a:xfrm>
            <a:custGeom>
              <a:avLst/>
              <a:gdLst/>
              <a:ahLst/>
              <a:cxnLst/>
              <a:rect l="l" t="t" r="r" b="b"/>
              <a:pathLst>
                <a:path w="617855" h="532765">
                  <a:moveTo>
                    <a:pt x="46014" y="238531"/>
                  </a:moveTo>
                  <a:lnTo>
                    <a:pt x="29566" y="241417"/>
                  </a:lnTo>
                  <a:lnTo>
                    <a:pt x="20789" y="239713"/>
                  </a:lnTo>
                  <a:lnTo>
                    <a:pt x="13414" y="234521"/>
                  </a:lnTo>
                  <a:lnTo>
                    <a:pt x="4482" y="225097"/>
                  </a:lnTo>
                  <a:lnTo>
                    <a:pt x="0" y="213380"/>
                  </a:lnTo>
                  <a:lnTo>
                    <a:pt x="225" y="200837"/>
                  </a:lnTo>
                  <a:lnTo>
                    <a:pt x="5417" y="188935"/>
                  </a:lnTo>
                  <a:lnTo>
                    <a:pt x="123450" y="20043"/>
                  </a:lnTo>
                  <a:lnTo>
                    <a:pt x="132830" y="11092"/>
                  </a:lnTo>
                  <a:lnTo>
                    <a:pt x="144501" y="6609"/>
                  </a:lnTo>
                  <a:lnTo>
                    <a:pt x="157002" y="6851"/>
                  </a:lnTo>
                  <a:lnTo>
                    <a:pt x="168876" y="12073"/>
                  </a:lnTo>
                  <a:lnTo>
                    <a:pt x="177809" y="21497"/>
                  </a:lnTo>
                  <a:lnTo>
                    <a:pt x="182291" y="33214"/>
                  </a:lnTo>
                  <a:lnTo>
                    <a:pt x="182065" y="45757"/>
                  </a:lnTo>
                  <a:lnTo>
                    <a:pt x="176874" y="57659"/>
                  </a:lnTo>
                  <a:lnTo>
                    <a:pt x="53686" y="233942"/>
                  </a:lnTo>
                  <a:lnTo>
                    <a:pt x="46014" y="238531"/>
                  </a:lnTo>
                  <a:close/>
                </a:path>
                <a:path w="617855" h="532765">
                  <a:moveTo>
                    <a:pt x="130804" y="519107"/>
                  </a:moveTo>
                  <a:lnTo>
                    <a:pt x="114356" y="521993"/>
                  </a:lnTo>
                  <a:lnTo>
                    <a:pt x="105592" y="520287"/>
                  </a:lnTo>
                  <a:lnTo>
                    <a:pt x="98204" y="515096"/>
                  </a:lnTo>
                  <a:lnTo>
                    <a:pt x="89272" y="505672"/>
                  </a:lnTo>
                  <a:lnTo>
                    <a:pt x="84789" y="493955"/>
                  </a:lnTo>
                  <a:lnTo>
                    <a:pt x="85015" y="481412"/>
                  </a:lnTo>
                  <a:lnTo>
                    <a:pt x="90207" y="469510"/>
                  </a:lnTo>
                  <a:lnTo>
                    <a:pt x="408944" y="13434"/>
                  </a:lnTo>
                  <a:lnTo>
                    <a:pt x="418331" y="4482"/>
                  </a:lnTo>
                  <a:lnTo>
                    <a:pt x="430004" y="0"/>
                  </a:lnTo>
                  <a:lnTo>
                    <a:pt x="442503" y="242"/>
                  </a:lnTo>
                  <a:lnTo>
                    <a:pt x="454370" y="5465"/>
                  </a:lnTo>
                  <a:lnTo>
                    <a:pt x="463303" y="14888"/>
                  </a:lnTo>
                  <a:lnTo>
                    <a:pt x="467785" y="26606"/>
                  </a:lnTo>
                  <a:lnTo>
                    <a:pt x="467559" y="39149"/>
                  </a:lnTo>
                  <a:lnTo>
                    <a:pt x="462368" y="51050"/>
                  </a:lnTo>
                  <a:lnTo>
                    <a:pt x="138463" y="514520"/>
                  </a:lnTo>
                  <a:lnTo>
                    <a:pt x="130804" y="519107"/>
                  </a:lnTo>
                  <a:close/>
                </a:path>
                <a:path w="617855" h="532765">
                  <a:moveTo>
                    <a:pt x="550786" y="529353"/>
                  </a:moveTo>
                  <a:lnTo>
                    <a:pt x="534337" y="532238"/>
                  </a:lnTo>
                  <a:lnTo>
                    <a:pt x="525546" y="530524"/>
                  </a:lnTo>
                  <a:lnTo>
                    <a:pt x="518175" y="525330"/>
                  </a:lnTo>
                  <a:lnTo>
                    <a:pt x="509252" y="515911"/>
                  </a:lnTo>
                  <a:lnTo>
                    <a:pt x="504769" y="504190"/>
                  </a:lnTo>
                  <a:lnTo>
                    <a:pt x="504995" y="491645"/>
                  </a:lnTo>
                  <a:lnTo>
                    <a:pt x="510186" y="479743"/>
                  </a:lnTo>
                  <a:lnTo>
                    <a:pt x="558819" y="410172"/>
                  </a:lnTo>
                  <a:lnTo>
                    <a:pt x="568218" y="401220"/>
                  </a:lnTo>
                  <a:lnTo>
                    <a:pt x="579870" y="396744"/>
                  </a:lnTo>
                  <a:lnTo>
                    <a:pt x="592377" y="396985"/>
                  </a:lnTo>
                  <a:lnTo>
                    <a:pt x="604244" y="402203"/>
                  </a:lnTo>
                  <a:lnTo>
                    <a:pt x="613178" y="411634"/>
                  </a:lnTo>
                  <a:lnTo>
                    <a:pt x="617661" y="423355"/>
                  </a:lnTo>
                  <a:lnTo>
                    <a:pt x="617436" y="435899"/>
                  </a:lnTo>
                  <a:lnTo>
                    <a:pt x="612244" y="447801"/>
                  </a:lnTo>
                  <a:lnTo>
                    <a:pt x="558443" y="524753"/>
                  </a:lnTo>
                  <a:lnTo>
                    <a:pt x="550786" y="529353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676" y="1104900"/>
            <a:ext cx="16993572" cy="800219"/>
          </a:xfrm>
        </p:spPr>
        <p:txBody>
          <a:bodyPr/>
          <a:lstStyle/>
          <a:p>
            <a:pPr algn="ctr"/>
            <a:r>
              <a:rPr lang="en-US" b="1" dirty="0" smtClean="0"/>
              <a:t>Tasks: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8683" y="2616399"/>
            <a:ext cx="12801600" cy="47089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458B48"/>
                </a:solidFill>
                <a:latin typeface="Trebuchet MS" pitchFamily="34" charset="0"/>
              </a:rPr>
              <a:t>a) Think about the place where you live.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458B48"/>
                </a:solidFill>
                <a:latin typeface="Trebuchet MS" pitchFamily="34" charset="0"/>
              </a:rPr>
              <a:t>b) Choose a man-made wonder near you.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458B48"/>
                </a:solidFill>
                <a:latin typeface="Trebuchet MS" pitchFamily="34" charset="0"/>
              </a:rPr>
              <a:t>c) Describe the wonder (Where? / When? / Why? / How?</a:t>
            </a:r>
            <a:r>
              <a:rPr lang="ru-RU" sz="4800" dirty="0" smtClean="0">
                <a:solidFill>
                  <a:srgbClr val="458B48"/>
                </a:solidFill>
                <a:latin typeface="Trebuchet MS" pitchFamily="34" charset="0"/>
              </a:rPr>
              <a:t>)</a:t>
            </a:r>
            <a:endParaRPr lang="en-US" sz="4800" dirty="0" smtClean="0">
              <a:solidFill>
                <a:srgbClr val="458B48"/>
              </a:solidFill>
              <a:latin typeface="Trebuchet MS" pitchFamily="34" charset="0"/>
            </a:endParaRPr>
          </a:p>
          <a:p>
            <a:endParaRPr lang="ru-RU" dirty="0"/>
          </a:p>
        </p:txBody>
      </p:sp>
      <p:grpSp>
        <p:nvGrpSpPr>
          <p:cNvPr id="24" name="object 24"/>
          <p:cNvGrpSpPr/>
          <p:nvPr/>
        </p:nvGrpSpPr>
        <p:grpSpPr>
          <a:xfrm>
            <a:off x="-304800" y="3148966"/>
            <a:ext cx="3625215" cy="7138034"/>
            <a:chOff x="13947553" y="3149329"/>
            <a:chExt cx="3625215" cy="7138034"/>
          </a:xfrm>
        </p:grpSpPr>
        <p:sp>
          <p:nvSpPr>
            <p:cNvPr id="25" name="object 25"/>
            <p:cNvSpPr/>
            <p:nvPr/>
          </p:nvSpPr>
          <p:spPr>
            <a:xfrm>
              <a:off x="15549266" y="8785199"/>
              <a:ext cx="469900" cy="1502410"/>
            </a:xfrm>
            <a:custGeom>
              <a:avLst/>
              <a:gdLst/>
              <a:ahLst/>
              <a:cxnLst/>
              <a:rect l="l" t="t" r="r" b="b"/>
              <a:pathLst>
                <a:path w="469900" h="1502409">
                  <a:moveTo>
                    <a:pt x="0" y="0"/>
                  </a:moveTo>
                  <a:lnTo>
                    <a:pt x="469367" y="0"/>
                  </a:lnTo>
                  <a:lnTo>
                    <a:pt x="469367" y="1501800"/>
                  </a:lnTo>
                  <a:lnTo>
                    <a:pt x="0" y="1501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47553" y="3149329"/>
              <a:ext cx="3625215" cy="5664835"/>
            </a:xfrm>
            <a:custGeom>
              <a:avLst/>
              <a:gdLst/>
              <a:ahLst/>
              <a:cxnLst/>
              <a:rect l="l" t="t" r="r" b="b"/>
              <a:pathLst>
                <a:path w="3625215" h="5664834">
                  <a:moveTo>
                    <a:pt x="3624718" y="5664563"/>
                  </a:moveTo>
                  <a:lnTo>
                    <a:pt x="0" y="5664563"/>
                  </a:lnTo>
                  <a:lnTo>
                    <a:pt x="854639" y="4237640"/>
                  </a:lnTo>
                  <a:lnTo>
                    <a:pt x="219527" y="4237640"/>
                  </a:lnTo>
                  <a:lnTo>
                    <a:pt x="1021756" y="2898215"/>
                  </a:lnTo>
                  <a:lnTo>
                    <a:pt x="483461" y="2898215"/>
                  </a:lnTo>
                  <a:lnTo>
                    <a:pt x="1128098" y="1821902"/>
                  </a:lnTo>
                  <a:lnTo>
                    <a:pt x="721137" y="1821902"/>
                  </a:lnTo>
                  <a:lnTo>
                    <a:pt x="1812359" y="0"/>
                  </a:lnTo>
                  <a:lnTo>
                    <a:pt x="2903558" y="1821902"/>
                  </a:lnTo>
                  <a:lnTo>
                    <a:pt x="2427241" y="1821902"/>
                  </a:lnTo>
                  <a:lnTo>
                    <a:pt x="3071878" y="2898215"/>
                  </a:lnTo>
                  <a:lnTo>
                    <a:pt x="2602961" y="2898215"/>
                  </a:lnTo>
                  <a:lnTo>
                    <a:pt x="3405191" y="4237640"/>
                  </a:lnTo>
                  <a:lnTo>
                    <a:pt x="2770079" y="4237640"/>
                  </a:lnTo>
                  <a:lnTo>
                    <a:pt x="3624718" y="5664563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02556" y="4971253"/>
              <a:ext cx="2466975" cy="3336290"/>
            </a:xfrm>
            <a:custGeom>
              <a:avLst/>
              <a:gdLst/>
              <a:ahLst/>
              <a:cxnLst/>
              <a:rect l="l" t="t" r="r" b="b"/>
              <a:pathLst>
                <a:path w="2466975" h="3336290">
                  <a:moveTo>
                    <a:pt x="2247380" y="1908884"/>
                  </a:moveTo>
                  <a:lnTo>
                    <a:pt x="166753" y="1076290"/>
                  </a:lnTo>
                  <a:lnTo>
                    <a:pt x="1747936" y="1076290"/>
                  </a:lnTo>
                  <a:lnTo>
                    <a:pt x="2247380" y="1908884"/>
                  </a:lnTo>
                  <a:close/>
                </a:path>
                <a:path w="2466975" h="3336290">
                  <a:moveTo>
                    <a:pt x="2466607" y="3335806"/>
                  </a:moveTo>
                  <a:lnTo>
                    <a:pt x="0" y="2415716"/>
                  </a:lnTo>
                  <a:lnTo>
                    <a:pt x="1915526" y="2415716"/>
                  </a:lnTo>
                  <a:lnTo>
                    <a:pt x="2466607" y="3335806"/>
                  </a:lnTo>
                  <a:close/>
                </a:path>
                <a:path w="2466975" h="3336290">
                  <a:moveTo>
                    <a:pt x="1912136" y="569458"/>
                  </a:moveTo>
                  <a:lnTo>
                    <a:pt x="273095" y="0"/>
                  </a:lnTo>
                  <a:lnTo>
                    <a:pt x="1572237" y="0"/>
                  </a:lnTo>
                  <a:lnTo>
                    <a:pt x="1912136" y="56945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84085" y="4927108"/>
            <a:ext cx="4915535" cy="5360035"/>
            <a:chOff x="10684085" y="4927108"/>
            <a:chExt cx="4915535" cy="5360035"/>
          </a:xfrm>
        </p:grpSpPr>
        <p:sp>
          <p:nvSpPr>
            <p:cNvPr id="3" name="object 3"/>
            <p:cNvSpPr/>
            <p:nvPr/>
          </p:nvSpPr>
          <p:spPr>
            <a:xfrm>
              <a:off x="13942534" y="9540253"/>
              <a:ext cx="384810" cy="746760"/>
            </a:xfrm>
            <a:custGeom>
              <a:avLst/>
              <a:gdLst/>
              <a:ahLst/>
              <a:cxnLst/>
              <a:rect l="l" t="t" r="r" b="b"/>
              <a:pathLst>
                <a:path w="384809" h="746759">
                  <a:moveTo>
                    <a:pt x="0" y="0"/>
                  </a:moveTo>
                  <a:lnTo>
                    <a:pt x="384364" y="0"/>
                  </a:lnTo>
                  <a:lnTo>
                    <a:pt x="384364" y="746745"/>
                  </a:lnTo>
                  <a:lnTo>
                    <a:pt x="0" y="746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30890" y="4927108"/>
              <a:ext cx="2968625" cy="4636770"/>
            </a:xfrm>
            <a:custGeom>
              <a:avLst/>
              <a:gdLst/>
              <a:ahLst/>
              <a:cxnLst/>
              <a:rect l="l" t="t" r="r" b="b"/>
              <a:pathLst>
                <a:path w="2968625" h="4636770">
                  <a:moveTo>
                    <a:pt x="2968282" y="4636631"/>
                  </a:moveTo>
                  <a:lnTo>
                    <a:pt x="0" y="4636631"/>
                  </a:lnTo>
                  <a:lnTo>
                    <a:pt x="699864" y="3468648"/>
                  </a:lnTo>
                  <a:lnTo>
                    <a:pt x="179770" y="3468648"/>
                  </a:lnTo>
                  <a:lnTo>
                    <a:pt x="836716" y="2372284"/>
                  </a:lnTo>
                  <a:lnTo>
                    <a:pt x="395906" y="2372284"/>
                  </a:lnTo>
                  <a:lnTo>
                    <a:pt x="923800" y="1491287"/>
                  </a:lnTo>
                  <a:lnTo>
                    <a:pt x="590540" y="1491287"/>
                  </a:lnTo>
                  <a:lnTo>
                    <a:pt x="1484141" y="0"/>
                  </a:lnTo>
                  <a:lnTo>
                    <a:pt x="2377725" y="1491287"/>
                  </a:lnTo>
                  <a:lnTo>
                    <a:pt x="1987668" y="1491287"/>
                  </a:lnTo>
                  <a:lnTo>
                    <a:pt x="2515561" y="2372284"/>
                  </a:lnTo>
                  <a:lnTo>
                    <a:pt x="2131565" y="2372284"/>
                  </a:lnTo>
                  <a:lnTo>
                    <a:pt x="2788511" y="3468648"/>
                  </a:lnTo>
                  <a:lnTo>
                    <a:pt x="2268418" y="3468648"/>
                  </a:lnTo>
                  <a:lnTo>
                    <a:pt x="2968282" y="4636631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1053" y="6418414"/>
              <a:ext cx="2019935" cy="2730500"/>
            </a:xfrm>
            <a:custGeom>
              <a:avLst/>
              <a:gdLst/>
              <a:ahLst/>
              <a:cxnLst/>
              <a:rect l="l" t="t" r="r" b="b"/>
              <a:pathLst>
                <a:path w="2019934" h="2730500">
                  <a:moveTo>
                    <a:pt x="1840380" y="1562484"/>
                  </a:moveTo>
                  <a:lnTo>
                    <a:pt x="136554" y="880979"/>
                  </a:lnTo>
                  <a:lnTo>
                    <a:pt x="1431385" y="880979"/>
                  </a:lnTo>
                  <a:lnTo>
                    <a:pt x="1840380" y="1562484"/>
                  </a:lnTo>
                  <a:close/>
                </a:path>
                <a:path w="2019934" h="2730500">
                  <a:moveTo>
                    <a:pt x="2019905" y="2730467"/>
                  </a:moveTo>
                  <a:lnTo>
                    <a:pt x="0" y="1977343"/>
                  </a:lnTo>
                  <a:lnTo>
                    <a:pt x="1568624" y="1977343"/>
                  </a:lnTo>
                  <a:lnTo>
                    <a:pt x="2019905" y="2730467"/>
                  </a:lnTo>
                  <a:close/>
                </a:path>
                <a:path w="2019934" h="2730500">
                  <a:moveTo>
                    <a:pt x="1565849" y="466120"/>
                  </a:moveTo>
                  <a:lnTo>
                    <a:pt x="223637" y="0"/>
                  </a:lnTo>
                  <a:lnTo>
                    <a:pt x="1287505" y="0"/>
                  </a:lnTo>
                  <a:lnTo>
                    <a:pt x="1565849" y="46612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23537" y="9746607"/>
              <a:ext cx="1082040" cy="539750"/>
            </a:xfrm>
            <a:custGeom>
              <a:avLst/>
              <a:gdLst/>
              <a:ahLst/>
              <a:cxnLst/>
              <a:rect l="l" t="t" r="r" b="b"/>
              <a:pathLst>
                <a:path w="1082040" h="539750">
                  <a:moveTo>
                    <a:pt x="1081782" y="539292"/>
                  </a:moveTo>
                  <a:lnTo>
                    <a:pt x="0" y="539292"/>
                  </a:lnTo>
                  <a:lnTo>
                    <a:pt x="2210" y="490204"/>
                  </a:lnTo>
                  <a:lnTo>
                    <a:pt x="8714" y="442351"/>
                  </a:lnTo>
                  <a:lnTo>
                    <a:pt x="19321" y="395924"/>
                  </a:lnTo>
                  <a:lnTo>
                    <a:pt x="33839" y="351112"/>
                  </a:lnTo>
                  <a:lnTo>
                    <a:pt x="52078" y="308106"/>
                  </a:lnTo>
                  <a:lnTo>
                    <a:pt x="73847" y="267097"/>
                  </a:lnTo>
                  <a:lnTo>
                    <a:pt x="98955" y="228274"/>
                  </a:lnTo>
                  <a:lnTo>
                    <a:pt x="127210" y="191829"/>
                  </a:lnTo>
                  <a:lnTo>
                    <a:pt x="158423" y="157951"/>
                  </a:lnTo>
                  <a:lnTo>
                    <a:pt x="192401" y="126832"/>
                  </a:lnTo>
                  <a:lnTo>
                    <a:pt x="228954" y="98660"/>
                  </a:lnTo>
                  <a:lnTo>
                    <a:pt x="267891" y="73627"/>
                  </a:lnTo>
                  <a:lnTo>
                    <a:pt x="309022" y="51923"/>
                  </a:lnTo>
                  <a:lnTo>
                    <a:pt x="352154" y="33738"/>
                  </a:lnTo>
                  <a:lnTo>
                    <a:pt x="397097" y="19263"/>
                  </a:lnTo>
                  <a:lnTo>
                    <a:pt x="443661" y="8688"/>
                  </a:lnTo>
                  <a:lnTo>
                    <a:pt x="491654" y="2203"/>
                  </a:lnTo>
                  <a:lnTo>
                    <a:pt x="540885" y="0"/>
                  </a:lnTo>
                  <a:lnTo>
                    <a:pt x="590118" y="2202"/>
                  </a:lnTo>
                  <a:lnTo>
                    <a:pt x="638112" y="8685"/>
                  </a:lnTo>
                  <a:lnTo>
                    <a:pt x="684677" y="19259"/>
                  </a:lnTo>
                  <a:lnTo>
                    <a:pt x="729622" y="33733"/>
                  </a:lnTo>
                  <a:lnTo>
                    <a:pt x="772756" y="51918"/>
                  </a:lnTo>
                  <a:lnTo>
                    <a:pt x="813887" y="73622"/>
                  </a:lnTo>
                  <a:lnTo>
                    <a:pt x="852825" y="98655"/>
                  </a:lnTo>
                  <a:lnTo>
                    <a:pt x="889379" y="126827"/>
                  </a:lnTo>
                  <a:lnTo>
                    <a:pt x="923358" y="157947"/>
                  </a:lnTo>
                  <a:lnTo>
                    <a:pt x="954570" y="191825"/>
                  </a:lnTo>
                  <a:lnTo>
                    <a:pt x="982826" y="228271"/>
                  </a:lnTo>
                  <a:lnTo>
                    <a:pt x="1007934" y="267094"/>
                  </a:lnTo>
                  <a:lnTo>
                    <a:pt x="1029703" y="308104"/>
                  </a:lnTo>
                  <a:lnTo>
                    <a:pt x="1047942" y="351110"/>
                  </a:lnTo>
                  <a:lnTo>
                    <a:pt x="1062461" y="395923"/>
                  </a:lnTo>
                  <a:lnTo>
                    <a:pt x="1073068" y="442351"/>
                  </a:lnTo>
                  <a:lnTo>
                    <a:pt x="1079572" y="490204"/>
                  </a:lnTo>
                  <a:lnTo>
                    <a:pt x="1081782" y="539292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22451" y="9746862"/>
              <a:ext cx="226695" cy="539115"/>
            </a:xfrm>
            <a:custGeom>
              <a:avLst/>
              <a:gdLst/>
              <a:ahLst/>
              <a:cxnLst/>
              <a:rect l="l" t="t" r="r" b="b"/>
              <a:pathLst>
                <a:path w="226694" h="539115">
                  <a:moveTo>
                    <a:pt x="141983" y="539036"/>
                  </a:moveTo>
                  <a:lnTo>
                    <a:pt x="0" y="18560"/>
                  </a:lnTo>
                  <a:lnTo>
                    <a:pt x="15832" y="13904"/>
                  </a:lnTo>
                  <a:lnTo>
                    <a:pt x="61104" y="5124"/>
                  </a:lnTo>
                  <a:lnTo>
                    <a:pt x="132479" y="0"/>
                  </a:lnTo>
                  <a:lnTo>
                    <a:pt x="226619" y="6312"/>
                  </a:lnTo>
                  <a:lnTo>
                    <a:pt x="141983" y="539036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05256" y="9259342"/>
              <a:ext cx="2059305" cy="1026794"/>
            </a:xfrm>
            <a:custGeom>
              <a:avLst/>
              <a:gdLst/>
              <a:ahLst/>
              <a:cxnLst/>
              <a:rect l="l" t="t" r="r" b="b"/>
              <a:pathLst>
                <a:path w="2059305" h="1026795">
                  <a:moveTo>
                    <a:pt x="2059178" y="1026556"/>
                  </a:moveTo>
                  <a:lnTo>
                    <a:pt x="0" y="1026556"/>
                  </a:lnTo>
                  <a:lnTo>
                    <a:pt x="1120" y="978231"/>
                  </a:lnTo>
                  <a:lnTo>
                    <a:pt x="4449" y="930481"/>
                  </a:lnTo>
                  <a:lnTo>
                    <a:pt x="9937" y="883356"/>
                  </a:lnTo>
                  <a:lnTo>
                    <a:pt x="17534" y="836904"/>
                  </a:lnTo>
                  <a:lnTo>
                    <a:pt x="27191" y="791175"/>
                  </a:lnTo>
                  <a:lnTo>
                    <a:pt x="38859" y="746218"/>
                  </a:lnTo>
                  <a:lnTo>
                    <a:pt x="52488" y="702083"/>
                  </a:lnTo>
                  <a:lnTo>
                    <a:pt x="68029" y="658819"/>
                  </a:lnTo>
                  <a:lnTo>
                    <a:pt x="85432" y="616475"/>
                  </a:lnTo>
                  <a:lnTo>
                    <a:pt x="104647" y="575101"/>
                  </a:lnTo>
                  <a:lnTo>
                    <a:pt x="125626" y="534745"/>
                  </a:lnTo>
                  <a:lnTo>
                    <a:pt x="148319" y="495457"/>
                  </a:lnTo>
                  <a:lnTo>
                    <a:pt x="172677" y="457287"/>
                  </a:lnTo>
                  <a:lnTo>
                    <a:pt x="198649" y="420283"/>
                  </a:lnTo>
                  <a:lnTo>
                    <a:pt x="226187" y="384495"/>
                  </a:lnTo>
                  <a:lnTo>
                    <a:pt x="255241" y="349973"/>
                  </a:lnTo>
                  <a:lnTo>
                    <a:pt x="285762" y="316765"/>
                  </a:lnTo>
                  <a:lnTo>
                    <a:pt x="317701" y="284921"/>
                  </a:lnTo>
                  <a:lnTo>
                    <a:pt x="351007" y="254490"/>
                  </a:lnTo>
                  <a:lnTo>
                    <a:pt x="385631" y="225521"/>
                  </a:lnTo>
                  <a:lnTo>
                    <a:pt x="421525" y="198064"/>
                  </a:lnTo>
                  <a:lnTo>
                    <a:pt x="458638" y="172168"/>
                  </a:lnTo>
                  <a:lnTo>
                    <a:pt x="496921" y="147882"/>
                  </a:lnTo>
                  <a:lnTo>
                    <a:pt x="536324" y="125256"/>
                  </a:lnTo>
                  <a:lnTo>
                    <a:pt x="576799" y="104339"/>
                  </a:lnTo>
                  <a:lnTo>
                    <a:pt x="618296" y="85180"/>
                  </a:lnTo>
                  <a:lnTo>
                    <a:pt x="660765" y="67828"/>
                  </a:lnTo>
                  <a:lnTo>
                    <a:pt x="704157" y="52334"/>
                  </a:lnTo>
                  <a:lnTo>
                    <a:pt x="748423" y="38745"/>
                  </a:lnTo>
                  <a:lnTo>
                    <a:pt x="793512" y="27111"/>
                  </a:lnTo>
                  <a:lnTo>
                    <a:pt x="839376" y="17483"/>
                  </a:lnTo>
                  <a:lnTo>
                    <a:pt x="885965" y="9908"/>
                  </a:lnTo>
                  <a:lnTo>
                    <a:pt x="933230" y="4436"/>
                  </a:lnTo>
                  <a:lnTo>
                    <a:pt x="981121" y="1117"/>
                  </a:lnTo>
                  <a:lnTo>
                    <a:pt x="1029589" y="0"/>
                  </a:lnTo>
                  <a:lnTo>
                    <a:pt x="1078056" y="1117"/>
                  </a:lnTo>
                  <a:lnTo>
                    <a:pt x="1125946" y="4436"/>
                  </a:lnTo>
                  <a:lnTo>
                    <a:pt x="1173210" y="9908"/>
                  </a:lnTo>
                  <a:lnTo>
                    <a:pt x="1219799" y="17483"/>
                  </a:lnTo>
                  <a:lnTo>
                    <a:pt x="1265662" y="27111"/>
                  </a:lnTo>
                  <a:lnTo>
                    <a:pt x="1310751" y="38745"/>
                  </a:lnTo>
                  <a:lnTo>
                    <a:pt x="1355016" y="52334"/>
                  </a:lnTo>
                  <a:lnTo>
                    <a:pt x="1398408" y="67828"/>
                  </a:lnTo>
                  <a:lnTo>
                    <a:pt x="1440877" y="85180"/>
                  </a:lnTo>
                  <a:lnTo>
                    <a:pt x="1482373" y="104339"/>
                  </a:lnTo>
                  <a:lnTo>
                    <a:pt x="1522848" y="125256"/>
                  </a:lnTo>
                  <a:lnTo>
                    <a:pt x="1562252" y="147882"/>
                  </a:lnTo>
                  <a:lnTo>
                    <a:pt x="1600535" y="172168"/>
                  </a:lnTo>
                  <a:lnTo>
                    <a:pt x="1637648" y="198064"/>
                  </a:lnTo>
                  <a:lnTo>
                    <a:pt x="1673542" y="225521"/>
                  </a:lnTo>
                  <a:lnTo>
                    <a:pt x="1708166" y="254490"/>
                  </a:lnTo>
                  <a:lnTo>
                    <a:pt x="1741473" y="284921"/>
                  </a:lnTo>
                  <a:lnTo>
                    <a:pt x="1773411" y="316765"/>
                  </a:lnTo>
                  <a:lnTo>
                    <a:pt x="1803932" y="349973"/>
                  </a:lnTo>
                  <a:lnTo>
                    <a:pt x="1832987" y="384495"/>
                  </a:lnTo>
                  <a:lnTo>
                    <a:pt x="1860525" y="420283"/>
                  </a:lnTo>
                  <a:lnTo>
                    <a:pt x="1886498" y="457287"/>
                  </a:lnTo>
                  <a:lnTo>
                    <a:pt x="1910856" y="495457"/>
                  </a:lnTo>
                  <a:lnTo>
                    <a:pt x="1933549" y="534745"/>
                  </a:lnTo>
                  <a:lnTo>
                    <a:pt x="1954528" y="575101"/>
                  </a:lnTo>
                  <a:lnTo>
                    <a:pt x="1973744" y="616475"/>
                  </a:lnTo>
                  <a:lnTo>
                    <a:pt x="1991147" y="658819"/>
                  </a:lnTo>
                  <a:lnTo>
                    <a:pt x="2006688" y="702083"/>
                  </a:lnTo>
                  <a:lnTo>
                    <a:pt x="2020318" y="746218"/>
                  </a:lnTo>
                  <a:lnTo>
                    <a:pt x="2031986" y="791175"/>
                  </a:lnTo>
                  <a:lnTo>
                    <a:pt x="2041643" y="836904"/>
                  </a:lnTo>
                  <a:lnTo>
                    <a:pt x="2049241" y="883356"/>
                  </a:lnTo>
                  <a:lnTo>
                    <a:pt x="2054729" y="930481"/>
                  </a:lnTo>
                  <a:lnTo>
                    <a:pt x="2058058" y="978231"/>
                  </a:lnTo>
                  <a:lnTo>
                    <a:pt x="2059178" y="1026556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05256" y="9630809"/>
              <a:ext cx="429895" cy="655320"/>
            </a:xfrm>
            <a:custGeom>
              <a:avLst/>
              <a:gdLst/>
              <a:ahLst/>
              <a:cxnLst/>
              <a:rect l="l" t="t" r="r" b="b"/>
              <a:pathLst>
                <a:path w="429895" h="655320">
                  <a:moveTo>
                    <a:pt x="0" y="655089"/>
                  </a:moveTo>
                  <a:lnTo>
                    <a:pt x="137756" y="141805"/>
                  </a:lnTo>
                  <a:lnTo>
                    <a:pt x="167008" y="93940"/>
                  </a:lnTo>
                  <a:lnTo>
                    <a:pt x="199544" y="48051"/>
                  </a:lnTo>
                  <a:lnTo>
                    <a:pt x="225960" y="13587"/>
                  </a:lnTo>
                  <a:lnTo>
                    <a:pt x="236855" y="0"/>
                  </a:lnTo>
                  <a:lnTo>
                    <a:pt x="429707" y="327544"/>
                  </a:lnTo>
                  <a:lnTo>
                    <a:pt x="0" y="65508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64359" y="9746607"/>
              <a:ext cx="1082040" cy="539750"/>
            </a:xfrm>
            <a:custGeom>
              <a:avLst/>
              <a:gdLst/>
              <a:ahLst/>
              <a:cxnLst/>
              <a:rect l="l" t="t" r="r" b="b"/>
              <a:pathLst>
                <a:path w="1082040" h="539750">
                  <a:moveTo>
                    <a:pt x="1081782" y="539292"/>
                  </a:moveTo>
                  <a:lnTo>
                    <a:pt x="0" y="539292"/>
                  </a:lnTo>
                  <a:lnTo>
                    <a:pt x="2210" y="490204"/>
                  </a:lnTo>
                  <a:lnTo>
                    <a:pt x="8714" y="442351"/>
                  </a:lnTo>
                  <a:lnTo>
                    <a:pt x="19321" y="395924"/>
                  </a:lnTo>
                  <a:lnTo>
                    <a:pt x="33839" y="351112"/>
                  </a:lnTo>
                  <a:lnTo>
                    <a:pt x="52078" y="308106"/>
                  </a:lnTo>
                  <a:lnTo>
                    <a:pt x="73847" y="267097"/>
                  </a:lnTo>
                  <a:lnTo>
                    <a:pt x="98955" y="228274"/>
                  </a:lnTo>
                  <a:lnTo>
                    <a:pt x="127210" y="191829"/>
                  </a:lnTo>
                  <a:lnTo>
                    <a:pt x="158423" y="157951"/>
                  </a:lnTo>
                  <a:lnTo>
                    <a:pt x="192401" y="126832"/>
                  </a:lnTo>
                  <a:lnTo>
                    <a:pt x="228954" y="98660"/>
                  </a:lnTo>
                  <a:lnTo>
                    <a:pt x="267891" y="73627"/>
                  </a:lnTo>
                  <a:lnTo>
                    <a:pt x="309022" y="51923"/>
                  </a:lnTo>
                  <a:lnTo>
                    <a:pt x="352154" y="33738"/>
                  </a:lnTo>
                  <a:lnTo>
                    <a:pt x="397097" y="19263"/>
                  </a:lnTo>
                  <a:lnTo>
                    <a:pt x="443661" y="8688"/>
                  </a:lnTo>
                  <a:lnTo>
                    <a:pt x="491654" y="2203"/>
                  </a:lnTo>
                  <a:lnTo>
                    <a:pt x="540885" y="0"/>
                  </a:lnTo>
                  <a:lnTo>
                    <a:pt x="590119" y="2202"/>
                  </a:lnTo>
                  <a:lnTo>
                    <a:pt x="638115" y="8685"/>
                  </a:lnTo>
                  <a:lnTo>
                    <a:pt x="684681" y="19259"/>
                  </a:lnTo>
                  <a:lnTo>
                    <a:pt x="729627" y="33733"/>
                  </a:lnTo>
                  <a:lnTo>
                    <a:pt x="772761" y="51918"/>
                  </a:lnTo>
                  <a:lnTo>
                    <a:pt x="813892" y="73622"/>
                  </a:lnTo>
                  <a:lnTo>
                    <a:pt x="852830" y="98655"/>
                  </a:lnTo>
                  <a:lnTo>
                    <a:pt x="889383" y="126827"/>
                  </a:lnTo>
                  <a:lnTo>
                    <a:pt x="923362" y="157947"/>
                  </a:lnTo>
                  <a:lnTo>
                    <a:pt x="954574" y="191825"/>
                  </a:lnTo>
                  <a:lnTo>
                    <a:pt x="982829" y="228271"/>
                  </a:lnTo>
                  <a:lnTo>
                    <a:pt x="1007937" y="267094"/>
                  </a:lnTo>
                  <a:lnTo>
                    <a:pt x="1029705" y="308104"/>
                  </a:lnTo>
                  <a:lnTo>
                    <a:pt x="1047944" y="351110"/>
                  </a:lnTo>
                  <a:lnTo>
                    <a:pt x="1062461" y="395923"/>
                  </a:lnTo>
                  <a:lnTo>
                    <a:pt x="1073068" y="442351"/>
                  </a:lnTo>
                  <a:lnTo>
                    <a:pt x="1079572" y="490204"/>
                  </a:lnTo>
                  <a:lnTo>
                    <a:pt x="1081782" y="539292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64359" y="9288387"/>
              <a:ext cx="1434465" cy="997585"/>
            </a:xfrm>
            <a:custGeom>
              <a:avLst/>
              <a:gdLst/>
              <a:ahLst/>
              <a:cxnLst/>
              <a:rect l="l" t="t" r="r" b="b"/>
              <a:pathLst>
                <a:path w="1434465" h="997584">
                  <a:moveTo>
                    <a:pt x="1015704" y="696658"/>
                  </a:moveTo>
                  <a:lnTo>
                    <a:pt x="975952" y="680303"/>
                  </a:lnTo>
                  <a:lnTo>
                    <a:pt x="777692" y="341797"/>
                  </a:lnTo>
                  <a:lnTo>
                    <a:pt x="810504" y="304210"/>
                  </a:lnTo>
                  <a:lnTo>
                    <a:pt x="845083" y="268265"/>
                  </a:lnTo>
                  <a:lnTo>
                    <a:pt x="881362" y="234026"/>
                  </a:lnTo>
                  <a:lnTo>
                    <a:pt x="919274" y="201560"/>
                  </a:lnTo>
                  <a:lnTo>
                    <a:pt x="958751" y="170932"/>
                  </a:lnTo>
                  <a:lnTo>
                    <a:pt x="999727" y="142209"/>
                  </a:lnTo>
                  <a:lnTo>
                    <a:pt x="1042134" y="115456"/>
                  </a:lnTo>
                  <a:lnTo>
                    <a:pt x="1085906" y="90739"/>
                  </a:lnTo>
                  <a:lnTo>
                    <a:pt x="1130975" y="68124"/>
                  </a:lnTo>
                  <a:lnTo>
                    <a:pt x="1177275" y="47676"/>
                  </a:lnTo>
                  <a:lnTo>
                    <a:pt x="1224739" y="29463"/>
                  </a:lnTo>
                  <a:lnTo>
                    <a:pt x="1273299" y="13548"/>
                  </a:lnTo>
                  <a:lnTo>
                    <a:pt x="1322888" y="0"/>
                  </a:lnTo>
                  <a:lnTo>
                    <a:pt x="1416568" y="161785"/>
                  </a:lnTo>
                  <a:lnTo>
                    <a:pt x="1431705" y="200710"/>
                  </a:lnTo>
                  <a:lnTo>
                    <a:pt x="1434059" y="240022"/>
                  </a:lnTo>
                  <a:lnTo>
                    <a:pt x="1426556" y="270894"/>
                  </a:lnTo>
                  <a:lnTo>
                    <a:pt x="948807" y="270894"/>
                  </a:lnTo>
                  <a:lnTo>
                    <a:pt x="924434" y="277540"/>
                  </a:lnTo>
                  <a:lnTo>
                    <a:pt x="907760" y="294524"/>
                  </a:lnTo>
                  <a:lnTo>
                    <a:pt x="901350" y="317411"/>
                  </a:lnTo>
                  <a:lnTo>
                    <a:pt x="907779" y="341797"/>
                  </a:lnTo>
                  <a:lnTo>
                    <a:pt x="1064489" y="612416"/>
                  </a:lnTo>
                  <a:lnTo>
                    <a:pt x="1072109" y="641373"/>
                  </a:lnTo>
                  <a:lnTo>
                    <a:pt x="1064478" y="668585"/>
                  </a:lnTo>
                  <a:lnTo>
                    <a:pt x="1044670" y="688760"/>
                  </a:lnTo>
                  <a:lnTo>
                    <a:pt x="1015704" y="696658"/>
                  </a:lnTo>
                  <a:close/>
                </a:path>
                <a:path w="1434465" h="997584">
                  <a:moveTo>
                    <a:pt x="1342301" y="631219"/>
                  </a:moveTo>
                  <a:lnTo>
                    <a:pt x="1295320" y="611873"/>
                  </a:lnTo>
                  <a:lnTo>
                    <a:pt x="1272815" y="577607"/>
                  </a:lnTo>
                  <a:lnTo>
                    <a:pt x="1262131" y="563752"/>
                  </a:lnTo>
                  <a:lnTo>
                    <a:pt x="1248442" y="553302"/>
                  </a:lnTo>
                  <a:lnTo>
                    <a:pt x="1232525" y="546705"/>
                  </a:lnTo>
                  <a:lnTo>
                    <a:pt x="1215154" y="544407"/>
                  </a:lnTo>
                  <a:lnTo>
                    <a:pt x="1173005" y="544407"/>
                  </a:lnTo>
                  <a:lnTo>
                    <a:pt x="1155633" y="542108"/>
                  </a:lnTo>
                  <a:lnTo>
                    <a:pt x="1139713" y="535511"/>
                  </a:lnTo>
                  <a:lnTo>
                    <a:pt x="1126024" y="525061"/>
                  </a:lnTo>
                  <a:lnTo>
                    <a:pt x="1115345" y="511207"/>
                  </a:lnTo>
                  <a:lnTo>
                    <a:pt x="989847" y="294523"/>
                  </a:lnTo>
                  <a:lnTo>
                    <a:pt x="982245" y="284662"/>
                  </a:lnTo>
                  <a:lnTo>
                    <a:pt x="972502" y="277225"/>
                  </a:lnTo>
                  <a:lnTo>
                    <a:pt x="961172" y="272530"/>
                  </a:lnTo>
                  <a:lnTo>
                    <a:pt x="948807" y="270894"/>
                  </a:lnTo>
                  <a:lnTo>
                    <a:pt x="1426556" y="270894"/>
                  </a:lnTo>
                  <a:lnTo>
                    <a:pt x="1405801" y="310512"/>
                  </a:lnTo>
                  <a:lnTo>
                    <a:pt x="1377881" y="337043"/>
                  </a:lnTo>
                  <a:lnTo>
                    <a:pt x="1342561" y="354666"/>
                  </a:lnTo>
                  <a:lnTo>
                    <a:pt x="1301188" y="361056"/>
                  </a:lnTo>
                  <a:lnTo>
                    <a:pt x="1399962" y="531631"/>
                  </a:lnTo>
                  <a:lnTo>
                    <a:pt x="1408971" y="565863"/>
                  </a:lnTo>
                  <a:lnTo>
                    <a:pt x="1399962" y="598022"/>
                  </a:lnTo>
                  <a:lnTo>
                    <a:pt x="1376537" y="621882"/>
                  </a:lnTo>
                  <a:lnTo>
                    <a:pt x="1342301" y="631219"/>
                  </a:lnTo>
                  <a:close/>
                </a:path>
                <a:path w="1434465" h="997584">
                  <a:moveTo>
                    <a:pt x="306173" y="833745"/>
                  </a:moveTo>
                  <a:lnTo>
                    <a:pt x="270526" y="812528"/>
                  </a:lnTo>
                  <a:lnTo>
                    <a:pt x="162299" y="612428"/>
                  </a:lnTo>
                  <a:lnTo>
                    <a:pt x="180104" y="595288"/>
                  </a:lnTo>
                  <a:lnTo>
                    <a:pt x="200887" y="578079"/>
                  </a:lnTo>
                  <a:lnTo>
                    <a:pt x="218134" y="564813"/>
                  </a:lnTo>
                  <a:lnTo>
                    <a:pt x="225330" y="559500"/>
                  </a:lnTo>
                  <a:lnTo>
                    <a:pt x="341795" y="774153"/>
                  </a:lnTo>
                  <a:lnTo>
                    <a:pt x="346700" y="794816"/>
                  </a:lnTo>
                  <a:lnTo>
                    <a:pt x="340960" y="814039"/>
                  </a:lnTo>
                  <a:lnTo>
                    <a:pt x="326731" y="828217"/>
                  </a:lnTo>
                  <a:lnTo>
                    <a:pt x="306173" y="833745"/>
                  </a:lnTo>
                  <a:close/>
                </a:path>
                <a:path w="1434465" h="997584">
                  <a:moveTo>
                    <a:pt x="286832" y="997511"/>
                  </a:moveTo>
                  <a:lnTo>
                    <a:pt x="0" y="997511"/>
                  </a:lnTo>
                  <a:lnTo>
                    <a:pt x="79" y="968837"/>
                  </a:lnTo>
                  <a:lnTo>
                    <a:pt x="9483" y="893751"/>
                  </a:lnTo>
                  <a:lnTo>
                    <a:pt x="41964" y="788659"/>
                  </a:lnTo>
                  <a:lnTo>
                    <a:pt x="111274" y="669966"/>
                  </a:lnTo>
                  <a:lnTo>
                    <a:pt x="286832" y="997511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95000" y="9161398"/>
              <a:ext cx="517525" cy="1125855"/>
            </a:xfrm>
            <a:custGeom>
              <a:avLst/>
              <a:gdLst/>
              <a:ahLst/>
              <a:cxnLst/>
              <a:rect l="l" t="t" r="r" b="b"/>
              <a:pathLst>
                <a:path w="517525" h="1125854">
                  <a:moveTo>
                    <a:pt x="226085" y="965517"/>
                  </a:moveTo>
                  <a:lnTo>
                    <a:pt x="221500" y="919861"/>
                  </a:lnTo>
                  <a:lnTo>
                    <a:pt x="208318" y="877328"/>
                  </a:lnTo>
                  <a:lnTo>
                    <a:pt x="187477" y="838835"/>
                  </a:lnTo>
                  <a:lnTo>
                    <a:pt x="159867" y="805307"/>
                  </a:lnTo>
                  <a:lnTo>
                    <a:pt x="126415" y="777633"/>
                  </a:lnTo>
                  <a:lnTo>
                    <a:pt x="88011" y="756742"/>
                  </a:lnTo>
                  <a:lnTo>
                    <a:pt x="45567" y="743534"/>
                  </a:lnTo>
                  <a:lnTo>
                    <a:pt x="0" y="738936"/>
                  </a:lnTo>
                  <a:lnTo>
                    <a:pt x="4597" y="784606"/>
                  </a:lnTo>
                  <a:lnTo>
                    <a:pt x="17780" y="827138"/>
                  </a:lnTo>
                  <a:lnTo>
                    <a:pt x="38620" y="865619"/>
                  </a:lnTo>
                  <a:lnTo>
                    <a:pt x="66230" y="899160"/>
                  </a:lnTo>
                  <a:lnTo>
                    <a:pt x="99682" y="926820"/>
                  </a:lnTo>
                  <a:lnTo>
                    <a:pt x="138087" y="947712"/>
                  </a:lnTo>
                  <a:lnTo>
                    <a:pt x="180530" y="960920"/>
                  </a:lnTo>
                  <a:lnTo>
                    <a:pt x="226085" y="965517"/>
                  </a:lnTo>
                  <a:close/>
                </a:path>
                <a:path w="517525" h="1125854">
                  <a:moveTo>
                    <a:pt x="226263" y="738936"/>
                  </a:moveTo>
                  <a:lnTo>
                    <a:pt x="221665" y="693267"/>
                  </a:lnTo>
                  <a:lnTo>
                    <a:pt x="208495" y="650735"/>
                  </a:lnTo>
                  <a:lnTo>
                    <a:pt x="187655" y="612254"/>
                  </a:lnTo>
                  <a:lnTo>
                    <a:pt x="160045" y="578713"/>
                  </a:lnTo>
                  <a:lnTo>
                    <a:pt x="126580" y="551053"/>
                  </a:lnTo>
                  <a:lnTo>
                    <a:pt x="88176" y="530161"/>
                  </a:lnTo>
                  <a:lnTo>
                    <a:pt x="45745" y="516953"/>
                  </a:lnTo>
                  <a:lnTo>
                    <a:pt x="177" y="512356"/>
                  </a:lnTo>
                  <a:lnTo>
                    <a:pt x="4775" y="558025"/>
                  </a:lnTo>
                  <a:lnTo>
                    <a:pt x="17945" y="600544"/>
                  </a:lnTo>
                  <a:lnTo>
                    <a:pt x="38785" y="639038"/>
                  </a:lnTo>
                  <a:lnTo>
                    <a:pt x="66395" y="672579"/>
                  </a:lnTo>
                  <a:lnTo>
                    <a:pt x="99860" y="700239"/>
                  </a:lnTo>
                  <a:lnTo>
                    <a:pt x="138264" y="721131"/>
                  </a:lnTo>
                  <a:lnTo>
                    <a:pt x="180695" y="734339"/>
                  </a:lnTo>
                  <a:lnTo>
                    <a:pt x="226263" y="738936"/>
                  </a:lnTo>
                  <a:close/>
                </a:path>
                <a:path w="517525" h="1125854">
                  <a:moveTo>
                    <a:pt x="226263" y="512356"/>
                  </a:moveTo>
                  <a:lnTo>
                    <a:pt x="221665" y="466686"/>
                  </a:lnTo>
                  <a:lnTo>
                    <a:pt x="208495" y="424154"/>
                  </a:lnTo>
                  <a:lnTo>
                    <a:pt x="187655" y="385673"/>
                  </a:lnTo>
                  <a:lnTo>
                    <a:pt x="160045" y="352132"/>
                  </a:lnTo>
                  <a:lnTo>
                    <a:pt x="126580" y="324472"/>
                  </a:lnTo>
                  <a:lnTo>
                    <a:pt x="88176" y="303580"/>
                  </a:lnTo>
                  <a:lnTo>
                    <a:pt x="45745" y="290372"/>
                  </a:lnTo>
                  <a:lnTo>
                    <a:pt x="177" y="285775"/>
                  </a:lnTo>
                  <a:lnTo>
                    <a:pt x="4775" y="331431"/>
                  </a:lnTo>
                  <a:lnTo>
                    <a:pt x="17945" y="373964"/>
                  </a:lnTo>
                  <a:lnTo>
                    <a:pt x="38785" y="412457"/>
                  </a:lnTo>
                  <a:lnTo>
                    <a:pt x="66395" y="445985"/>
                  </a:lnTo>
                  <a:lnTo>
                    <a:pt x="99860" y="473659"/>
                  </a:lnTo>
                  <a:lnTo>
                    <a:pt x="138264" y="494550"/>
                  </a:lnTo>
                  <a:lnTo>
                    <a:pt x="180695" y="507746"/>
                  </a:lnTo>
                  <a:lnTo>
                    <a:pt x="226263" y="512356"/>
                  </a:lnTo>
                  <a:close/>
                </a:path>
                <a:path w="517525" h="1125854">
                  <a:moveTo>
                    <a:pt x="517512" y="285775"/>
                  </a:moveTo>
                  <a:lnTo>
                    <a:pt x="471957" y="290372"/>
                  </a:lnTo>
                  <a:lnTo>
                    <a:pt x="429514" y="303580"/>
                  </a:lnTo>
                  <a:lnTo>
                    <a:pt x="391109" y="324472"/>
                  </a:lnTo>
                  <a:lnTo>
                    <a:pt x="357644" y="352132"/>
                  </a:lnTo>
                  <a:lnTo>
                    <a:pt x="330047" y="385673"/>
                  </a:lnTo>
                  <a:lnTo>
                    <a:pt x="309194" y="424154"/>
                  </a:lnTo>
                  <a:lnTo>
                    <a:pt x="296024" y="466686"/>
                  </a:lnTo>
                  <a:lnTo>
                    <a:pt x="291515" y="511479"/>
                  </a:lnTo>
                  <a:lnTo>
                    <a:pt x="291515" y="0"/>
                  </a:lnTo>
                  <a:lnTo>
                    <a:pt x="226352" y="0"/>
                  </a:lnTo>
                  <a:lnTo>
                    <a:pt x="226352" y="1125601"/>
                  </a:lnTo>
                  <a:lnTo>
                    <a:pt x="291515" y="1125601"/>
                  </a:lnTo>
                  <a:lnTo>
                    <a:pt x="291515" y="965492"/>
                  </a:lnTo>
                  <a:lnTo>
                    <a:pt x="336829" y="960920"/>
                  </a:lnTo>
                  <a:lnTo>
                    <a:pt x="379260" y="947712"/>
                  </a:lnTo>
                  <a:lnTo>
                    <a:pt x="417664" y="926820"/>
                  </a:lnTo>
                  <a:lnTo>
                    <a:pt x="451129" y="899160"/>
                  </a:lnTo>
                  <a:lnTo>
                    <a:pt x="478739" y="865619"/>
                  </a:lnTo>
                  <a:lnTo>
                    <a:pt x="499579" y="827138"/>
                  </a:lnTo>
                  <a:lnTo>
                    <a:pt x="512749" y="784606"/>
                  </a:lnTo>
                  <a:lnTo>
                    <a:pt x="517347" y="738936"/>
                  </a:lnTo>
                  <a:lnTo>
                    <a:pt x="471779" y="743534"/>
                  </a:lnTo>
                  <a:lnTo>
                    <a:pt x="429348" y="756742"/>
                  </a:lnTo>
                  <a:lnTo>
                    <a:pt x="390944" y="777633"/>
                  </a:lnTo>
                  <a:lnTo>
                    <a:pt x="357479" y="805307"/>
                  </a:lnTo>
                  <a:lnTo>
                    <a:pt x="329869" y="838835"/>
                  </a:lnTo>
                  <a:lnTo>
                    <a:pt x="309029" y="877328"/>
                  </a:lnTo>
                  <a:lnTo>
                    <a:pt x="295859" y="919861"/>
                  </a:lnTo>
                  <a:lnTo>
                    <a:pt x="291515" y="963002"/>
                  </a:lnTo>
                  <a:lnTo>
                    <a:pt x="291515" y="738936"/>
                  </a:lnTo>
                  <a:lnTo>
                    <a:pt x="336994" y="734339"/>
                  </a:lnTo>
                  <a:lnTo>
                    <a:pt x="379437" y="721131"/>
                  </a:lnTo>
                  <a:lnTo>
                    <a:pt x="417842" y="700239"/>
                  </a:lnTo>
                  <a:lnTo>
                    <a:pt x="451294" y="672579"/>
                  </a:lnTo>
                  <a:lnTo>
                    <a:pt x="478904" y="639038"/>
                  </a:lnTo>
                  <a:lnTo>
                    <a:pt x="499745" y="600544"/>
                  </a:lnTo>
                  <a:lnTo>
                    <a:pt x="512927" y="558025"/>
                  </a:lnTo>
                  <a:lnTo>
                    <a:pt x="517512" y="512356"/>
                  </a:lnTo>
                  <a:lnTo>
                    <a:pt x="471957" y="516953"/>
                  </a:lnTo>
                  <a:lnTo>
                    <a:pt x="429514" y="530161"/>
                  </a:lnTo>
                  <a:lnTo>
                    <a:pt x="391109" y="551053"/>
                  </a:lnTo>
                  <a:lnTo>
                    <a:pt x="357644" y="578713"/>
                  </a:lnTo>
                  <a:lnTo>
                    <a:pt x="330047" y="612254"/>
                  </a:lnTo>
                  <a:lnTo>
                    <a:pt x="309194" y="650735"/>
                  </a:lnTo>
                  <a:lnTo>
                    <a:pt x="296024" y="693267"/>
                  </a:lnTo>
                  <a:lnTo>
                    <a:pt x="291515" y="738060"/>
                  </a:lnTo>
                  <a:lnTo>
                    <a:pt x="291515" y="512356"/>
                  </a:lnTo>
                  <a:lnTo>
                    <a:pt x="336994" y="507746"/>
                  </a:lnTo>
                  <a:lnTo>
                    <a:pt x="379437" y="494550"/>
                  </a:lnTo>
                  <a:lnTo>
                    <a:pt x="417842" y="473659"/>
                  </a:lnTo>
                  <a:lnTo>
                    <a:pt x="451294" y="445985"/>
                  </a:lnTo>
                  <a:lnTo>
                    <a:pt x="478904" y="412457"/>
                  </a:lnTo>
                  <a:lnTo>
                    <a:pt x="499745" y="373964"/>
                  </a:lnTo>
                  <a:lnTo>
                    <a:pt x="512927" y="331431"/>
                  </a:lnTo>
                  <a:lnTo>
                    <a:pt x="517512" y="28577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9712" y="8472182"/>
              <a:ext cx="868680" cy="870585"/>
            </a:xfrm>
            <a:custGeom>
              <a:avLst/>
              <a:gdLst/>
              <a:ahLst/>
              <a:cxnLst/>
              <a:rect l="l" t="t" r="r" b="b"/>
              <a:pathLst>
                <a:path w="868679" h="870584">
                  <a:moveTo>
                    <a:pt x="613483" y="870024"/>
                  </a:moveTo>
                  <a:lnTo>
                    <a:pt x="576250" y="835186"/>
                  </a:lnTo>
                  <a:lnTo>
                    <a:pt x="542966" y="797187"/>
                  </a:lnTo>
                  <a:lnTo>
                    <a:pt x="513770" y="756363"/>
                  </a:lnTo>
                  <a:lnTo>
                    <a:pt x="488802" y="713054"/>
                  </a:lnTo>
                  <a:lnTo>
                    <a:pt x="468200" y="667599"/>
                  </a:lnTo>
                  <a:lnTo>
                    <a:pt x="452105" y="620334"/>
                  </a:lnTo>
                  <a:lnTo>
                    <a:pt x="440656" y="571600"/>
                  </a:lnTo>
                  <a:lnTo>
                    <a:pt x="433991" y="521733"/>
                  </a:lnTo>
                  <a:lnTo>
                    <a:pt x="427256" y="571589"/>
                  </a:lnTo>
                  <a:lnTo>
                    <a:pt x="415737" y="620306"/>
                  </a:lnTo>
                  <a:lnTo>
                    <a:pt x="399575" y="667547"/>
                  </a:lnTo>
                  <a:lnTo>
                    <a:pt x="378910" y="712972"/>
                  </a:lnTo>
                  <a:lnTo>
                    <a:pt x="353880" y="756245"/>
                  </a:lnTo>
                  <a:lnTo>
                    <a:pt x="324626" y="797026"/>
                  </a:lnTo>
                  <a:lnTo>
                    <a:pt x="291288" y="834979"/>
                  </a:lnTo>
                  <a:lnTo>
                    <a:pt x="254005" y="869764"/>
                  </a:lnTo>
                  <a:lnTo>
                    <a:pt x="252258" y="818744"/>
                  </a:lnTo>
                  <a:lnTo>
                    <a:pt x="255533" y="768288"/>
                  </a:lnTo>
                  <a:lnTo>
                    <a:pt x="263692" y="718731"/>
                  </a:lnTo>
                  <a:lnTo>
                    <a:pt x="276594" y="670414"/>
                  </a:lnTo>
                  <a:lnTo>
                    <a:pt x="294099" y="623673"/>
                  </a:lnTo>
                  <a:lnTo>
                    <a:pt x="316066" y="578847"/>
                  </a:lnTo>
                  <a:lnTo>
                    <a:pt x="342355" y="536273"/>
                  </a:lnTo>
                  <a:lnTo>
                    <a:pt x="372825" y="496290"/>
                  </a:lnTo>
                  <a:lnTo>
                    <a:pt x="332885" y="526770"/>
                  </a:lnTo>
                  <a:lnTo>
                    <a:pt x="290366" y="553056"/>
                  </a:lnTo>
                  <a:lnTo>
                    <a:pt x="245607" y="575006"/>
                  </a:lnTo>
                  <a:lnTo>
                    <a:pt x="198943" y="592482"/>
                  </a:lnTo>
                  <a:lnTo>
                    <a:pt x="150713" y="605342"/>
                  </a:lnTo>
                  <a:lnTo>
                    <a:pt x="101254" y="613448"/>
                  </a:lnTo>
                  <a:lnTo>
                    <a:pt x="50904" y="616658"/>
                  </a:lnTo>
                  <a:lnTo>
                    <a:pt x="0" y="614833"/>
                  </a:lnTo>
                  <a:lnTo>
                    <a:pt x="34760" y="577518"/>
                  </a:lnTo>
                  <a:lnTo>
                    <a:pt x="72676" y="544161"/>
                  </a:lnTo>
                  <a:lnTo>
                    <a:pt x="113409" y="514902"/>
                  </a:lnTo>
                  <a:lnTo>
                    <a:pt x="156622" y="489880"/>
                  </a:lnTo>
                  <a:lnTo>
                    <a:pt x="201978" y="469234"/>
                  </a:lnTo>
                  <a:lnTo>
                    <a:pt x="249138" y="453105"/>
                  </a:lnTo>
                  <a:lnTo>
                    <a:pt x="297767" y="441631"/>
                  </a:lnTo>
                  <a:lnTo>
                    <a:pt x="347526" y="434952"/>
                  </a:lnTo>
                  <a:lnTo>
                    <a:pt x="297777" y="428199"/>
                  </a:lnTo>
                  <a:lnTo>
                    <a:pt x="249166" y="416654"/>
                  </a:lnTo>
                  <a:lnTo>
                    <a:pt x="202028" y="400455"/>
                  </a:lnTo>
                  <a:lnTo>
                    <a:pt x="156701" y="379744"/>
                  </a:lnTo>
                  <a:lnTo>
                    <a:pt x="113523" y="354659"/>
                  </a:lnTo>
                  <a:lnTo>
                    <a:pt x="72831" y="325340"/>
                  </a:lnTo>
                  <a:lnTo>
                    <a:pt x="34961" y="291929"/>
                  </a:lnTo>
                  <a:lnTo>
                    <a:pt x="252" y="254564"/>
                  </a:lnTo>
                  <a:lnTo>
                    <a:pt x="51160" y="252812"/>
                  </a:lnTo>
                  <a:lnTo>
                    <a:pt x="101506" y="256095"/>
                  </a:lnTo>
                  <a:lnTo>
                    <a:pt x="150954" y="264272"/>
                  </a:lnTo>
                  <a:lnTo>
                    <a:pt x="199165" y="277203"/>
                  </a:lnTo>
                  <a:lnTo>
                    <a:pt x="245803" y="294746"/>
                  </a:lnTo>
                  <a:lnTo>
                    <a:pt x="290531" y="316761"/>
                  </a:lnTo>
                  <a:lnTo>
                    <a:pt x="333011" y="343108"/>
                  </a:lnTo>
                  <a:lnTo>
                    <a:pt x="372907" y="373645"/>
                  </a:lnTo>
                  <a:lnTo>
                    <a:pt x="342494" y="333617"/>
                  </a:lnTo>
                  <a:lnTo>
                    <a:pt x="316266" y="291005"/>
                  </a:lnTo>
                  <a:lnTo>
                    <a:pt x="294363" y="246147"/>
                  </a:lnTo>
                  <a:lnTo>
                    <a:pt x="276926" y="199381"/>
                  </a:lnTo>
                  <a:lnTo>
                    <a:pt x="264094" y="151045"/>
                  </a:lnTo>
                  <a:lnTo>
                    <a:pt x="256006" y="101477"/>
                  </a:lnTo>
                  <a:lnTo>
                    <a:pt x="252803" y="51016"/>
                  </a:lnTo>
                  <a:lnTo>
                    <a:pt x="254624" y="0"/>
                  </a:lnTo>
                  <a:lnTo>
                    <a:pt x="291858" y="34837"/>
                  </a:lnTo>
                  <a:lnTo>
                    <a:pt x="325142" y="72836"/>
                  </a:lnTo>
                  <a:lnTo>
                    <a:pt x="354338" y="113658"/>
                  </a:lnTo>
                  <a:lnTo>
                    <a:pt x="379306" y="156967"/>
                  </a:lnTo>
                  <a:lnTo>
                    <a:pt x="399907" y="202422"/>
                  </a:lnTo>
                  <a:lnTo>
                    <a:pt x="416003" y="249686"/>
                  </a:lnTo>
                  <a:lnTo>
                    <a:pt x="427452" y="298422"/>
                  </a:lnTo>
                  <a:lnTo>
                    <a:pt x="434117" y="348290"/>
                  </a:lnTo>
                  <a:lnTo>
                    <a:pt x="440854" y="298432"/>
                  </a:lnTo>
                  <a:lnTo>
                    <a:pt x="452374" y="249714"/>
                  </a:lnTo>
                  <a:lnTo>
                    <a:pt x="468537" y="202472"/>
                  </a:lnTo>
                  <a:lnTo>
                    <a:pt x="489204" y="157046"/>
                  </a:lnTo>
                  <a:lnTo>
                    <a:pt x="514234" y="113773"/>
                  </a:lnTo>
                  <a:lnTo>
                    <a:pt x="543488" y="72991"/>
                  </a:lnTo>
                  <a:lnTo>
                    <a:pt x="576826" y="35038"/>
                  </a:lnTo>
                  <a:lnTo>
                    <a:pt x="614109" y="253"/>
                  </a:lnTo>
                  <a:lnTo>
                    <a:pt x="615857" y="51272"/>
                  </a:lnTo>
                  <a:lnTo>
                    <a:pt x="612581" y="101729"/>
                  </a:lnTo>
                  <a:lnTo>
                    <a:pt x="604422" y="151284"/>
                  </a:lnTo>
                  <a:lnTo>
                    <a:pt x="591520" y="199601"/>
                  </a:lnTo>
                  <a:lnTo>
                    <a:pt x="574015" y="246341"/>
                  </a:lnTo>
                  <a:lnTo>
                    <a:pt x="552048" y="291167"/>
                  </a:lnTo>
                  <a:lnTo>
                    <a:pt x="525760" y="333742"/>
                  </a:lnTo>
                  <a:lnTo>
                    <a:pt x="495289" y="373727"/>
                  </a:lnTo>
                  <a:lnTo>
                    <a:pt x="535229" y="343247"/>
                  </a:lnTo>
                  <a:lnTo>
                    <a:pt x="577748" y="316961"/>
                  </a:lnTo>
                  <a:lnTo>
                    <a:pt x="622507" y="295011"/>
                  </a:lnTo>
                  <a:lnTo>
                    <a:pt x="669171" y="277535"/>
                  </a:lnTo>
                  <a:lnTo>
                    <a:pt x="717401" y="264675"/>
                  </a:lnTo>
                  <a:lnTo>
                    <a:pt x="766860" y="256569"/>
                  </a:lnTo>
                  <a:lnTo>
                    <a:pt x="817210" y="253359"/>
                  </a:lnTo>
                  <a:lnTo>
                    <a:pt x="868115" y="255184"/>
                  </a:lnTo>
                  <a:lnTo>
                    <a:pt x="833354" y="292499"/>
                  </a:lnTo>
                  <a:lnTo>
                    <a:pt x="795437" y="325857"/>
                  </a:lnTo>
                  <a:lnTo>
                    <a:pt x="754703" y="355117"/>
                  </a:lnTo>
                  <a:lnTo>
                    <a:pt x="711490" y="380141"/>
                  </a:lnTo>
                  <a:lnTo>
                    <a:pt x="666134" y="400788"/>
                  </a:lnTo>
                  <a:lnTo>
                    <a:pt x="618973" y="416920"/>
                  </a:lnTo>
                  <a:lnTo>
                    <a:pt x="570345" y="428397"/>
                  </a:lnTo>
                  <a:lnTo>
                    <a:pt x="520588" y="435078"/>
                  </a:lnTo>
                  <a:lnTo>
                    <a:pt x="570335" y="441828"/>
                  </a:lnTo>
                  <a:lnTo>
                    <a:pt x="618945" y="453372"/>
                  </a:lnTo>
                  <a:lnTo>
                    <a:pt x="666082" y="469569"/>
                  </a:lnTo>
                  <a:lnTo>
                    <a:pt x="711408" y="490280"/>
                  </a:lnTo>
                  <a:lnTo>
                    <a:pt x="754585" y="515365"/>
                  </a:lnTo>
                  <a:lnTo>
                    <a:pt x="795277" y="544683"/>
                  </a:lnTo>
                  <a:lnTo>
                    <a:pt x="833147" y="578095"/>
                  </a:lnTo>
                  <a:lnTo>
                    <a:pt x="867856" y="615459"/>
                  </a:lnTo>
                  <a:lnTo>
                    <a:pt x="816948" y="617211"/>
                  </a:lnTo>
                  <a:lnTo>
                    <a:pt x="766602" y="613928"/>
                  </a:lnTo>
                  <a:lnTo>
                    <a:pt x="717154" y="605751"/>
                  </a:lnTo>
                  <a:lnTo>
                    <a:pt x="668943" y="592821"/>
                  </a:lnTo>
                  <a:lnTo>
                    <a:pt x="622305" y="575278"/>
                  </a:lnTo>
                  <a:lnTo>
                    <a:pt x="577577" y="553262"/>
                  </a:lnTo>
                  <a:lnTo>
                    <a:pt x="535096" y="526916"/>
                  </a:lnTo>
                  <a:lnTo>
                    <a:pt x="495201" y="496379"/>
                  </a:lnTo>
                  <a:lnTo>
                    <a:pt x="525614" y="536406"/>
                  </a:lnTo>
                  <a:lnTo>
                    <a:pt x="551842" y="579018"/>
                  </a:lnTo>
                  <a:lnTo>
                    <a:pt x="573745" y="623876"/>
                  </a:lnTo>
                  <a:lnTo>
                    <a:pt x="591182" y="670643"/>
                  </a:lnTo>
                  <a:lnTo>
                    <a:pt x="604014" y="718979"/>
                  </a:lnTo>
                  <a:lnTo>
                    <a:pt x="612102" y="768546"/>
                  </a:lnTo>
                  <a:lnTo>
                    <a:pt x="615305" y="819007"/>
                  </a:lnTo>
                  <a:lnTo>
                    <a:pt x="613483" y="870024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84085" y="8436477"/>
              <a:ext cx="939800" cy="941705"/>
            </a:xfrm>
            <a:custGeom>
              <a:avLst/>
              <a:gdLst/>
              <a:ahLst/>
              <a:cxnLst/>
              <a:rect l="l" t="t" r="r" b="b"/>
              <a:pathLst>
                <a:path w="939800" h="941704">
                  <a:moveTo>
                    <a:pt x="469681" y="941428"/>
                  </a:moveTo>
                  <a:lnTo>
                    <a:pt x="448552" y="894977"/>
                  </a:lnTo>
                  <a:lnTo>
                    <a:pt x="432278" y="847116"/>
                  </a:lnTo>
                  <a:lnTo>
                    <a:pt x="420858" y="798212"/>
                  </a:lnTo>
                  <a:lnTo>
                    <a:pt x="414292" y="748629"/>
                  </a:lnTo>
                  <a:lnTo>
                    <a:pt x="412581" y="698734"/>
                  </a:lnTo>
                  <a:lnTo>
                    <a:pt x="415723" y="648893"/>
                  </a:lnTo>
                  <a:lnTo>
                    <a:pt x="423718" y="599471"/>
                  </a:lnTo>
                  <a:lnTo>
                    <a:pt x="436568" y="550835"/>
                  </a:lnTo>
                  <a:lnTo>
                    <a:pt x="411338" y="594332"/>
                  </a:lnTo>
                  <a:lnTo>
                    <a:pt x="382123" y="634945"/>
                  </a:lnTo>
                  <a:lnTo>
                    <a:pt x="349179" y="672414"/>
                  </a:lnTo>
                  <a:lnTo>
                    <a:pt x="312765" y="706482"/>
                  </a:lnTo>
                  <a:lnTo>
                    <a:pt x="273138" y="736890"/>
                  </a:lnTo>
                  <a:lnTo>
                    <a:pt x="230558" y="763377"/>
                  </a:lnTo>
                  <a:lnTo>
                    <a:pt x="185282" y="785686"/>
                  </a:lnTo>
                  <a:lnTo>
                    <a:pt x="137567" y="803558"/>
                  </a:lnTo>
                  <a:lnTo>
                    <a:pt x="155400" y="755738"/>
                  </a:lnTo>
                  <a:lnTo>
                    <a:pt x="177660" y="710362"/>
                  </a:lnTo>
                  <a:lnTo>
                    <a:pt x="204089" y="667689"/>
                  </a:lnTo>
                  <a:lnTo>
                    <a:pt x="234430" y="627975"/>
                  </a:lnTo>
                  <a:lnTo>
                    <a:pt x="268423" y="591481"/>
                  </a:lnTo>
                  <a:lnTo>
                    <a:pt x="305810" y="558464"/>
                  </a:lnTo>
                  <a:lnTo>
                    <a:pt x="346334" y="529184"/>
                  </a:lnTo>
                  <a:lnTo>
                    <a:pt x="389735" y="503899"/>
                  </a:lnTo>
                  <a:lnTo>
                    <a:pt x="341206" y="516777"/>
                  </a:lnTo>
                  <a:lnTo>
                    <a:pt x="291893" y="524792"/>
                  </a:lnTo>
                  <a:lnTo>
                    <a:pt x="242161" y="527941"/>
                  </a:lnTo>
                  <a:lnTo>
                    <a:pt x="192375" y="526226"/>
                  </a:lnTo>
                  <a:lnTo>
                    <a:pt x="142901" y="519646"/>
                  </a:lnTo>
                  <a:lnTo>
                    <a:pt x="94104" y="508201"/>
                  </a:lnTo>
                  <a:lnTo>
                    <a:pt x="46348" y="491890"/>
                  </a:lnTo>
                  <a:lnTo>
                    <a:pt x="0" y="470714"/>
                  </a:lnTo>
                  <a:lnTo>
                    <a:pt x="46348" y="449539"/>
                  </a:lnTo>
                  <a:lnTo>
                    <a:pt x="94104" y="433229"/>
                  </a:lnTo>
                  <a:lnTo>
                    <a:pt x="142902" y="421784"/>
                  </a:lnTo>
                  <a:lnTo>
                    <a:pt x="192376" y="415204"/>
                  </a:lnTo>
                  <a:lnTo>
                    <a:pt x="242162" y="413488"/>
                  </a:lnTo>
                  <a:lnTo>
                    <a:pt x="291895" y="416637"/>
                  </a:lnTo>
                  <a:lnTo>
                    <a:pt x="341210" y="424650"/>
                  </a:lnTo>
                  <a:lnTo>
                    <a:pt x="389741" y="437528"/>
                  </a:lnTo>
                  <a:lnTo>
                    <a:pt x="346340" y="412243"/>
                  </a:lnTo>
                  <a:lnTo>
                    <a:pt x="305817" y="382963"/>
                  </a:lnTo>
                  <a:lnTo>
                    <a:pt x="268429" y="349947"/>
                  </a:lnTo>
                  <a:lnTo>
                    <a:pt x="234436" y="313452"/>
                  </a:lnTo>
                  <a:lnTo>
                    <a:pt x="204095" y="273739"/>
                  </a:lnTo>
                  <a:lnTo>
                    <a:pt x="177666" y="231065"/>
                  </a:lnTo>
                  <a:lnTo>
                    <a:pt x="155406" y="185689"/>
                  </a:lnTo>
                  <a:lnTo>
                    <a:pt x="137574" y="137870"/>
                  </a:lnTo>
                  <a:lnTo>
                    <a:pt x="185288" y="155741"/>
                  </a:lnTo>
                  <a:lnTo>
                    <a:pt x="230564" y="178050"/>
                  </a:lnTo>
                  <a:lnTo>
                    <a:pt x="273145" y="204538"/>
                  </a:lnTo>
                  <a:lnTo>
                    <a:pt x="312771" y="234945"/>
                  </a:lnTo>
                  <a:lnTo>
                    <a:pt x="349185" y="269013"/>
                  </a:lnTo>
                  <a:lnTo>
                    <a:pt x="382129" y="306483"/>
                  </a:lnTo>
                  <a:lnTo>
                    <a:pt x="411345" y="347096"/>
                  </a:lnTo>
                  <a:lnTo>
                    <a:pt x="436574" y="390592"/>
                  </a:lnTo>
                  <a:lnTo>
                    <a:pt x="423725" y="341956"/>
                  </a:lnTo>
                  <a:lnTo>
                    <a:pt x="415728" y="292534"/>
                  </a:lnTo>
                  <a:lnTo>
                    <a:pt x="412585" y="242693"/>
                  </a:lnTo>
                  <a:lnTo>
                    <a:pt x="414296" y="192798"/>
                  </a:lnTo>
                  <a:lnTo>
                    <a:pt x="420862" y="143216"/>
                  </a:lnTo>
                  <a:lnTo>
                    <a:pt x="432282" y="94311"/>
                  </a:lnTo>
                  <a:lnTo>
                    <a:pt x="448557" y="46450"/>
                  </a:lnTo>
                  <a:lnTo>
                    <a:pt x="469687" y="0"/>
                  </a:lnTo>
                  <a:lnTo>
                    <a:pt x="490815" y="46450"/>
                  </a:lnTo>
                  <a:lnTo>
                    <a:pt x="507090" y="94311"/>
                  </a:lnTo>
                  <a:lnTo>
                    <a:pt x="518510" y="143216"/>
                  </a:lnTo>
                  <a:lnTo>
                    <a:pt x="525075" y="192798"/>
                  </a:lnTo>
                  <a:lnTo>
                    <a:pt x="526787" y="242693"/>
                  </a:lnTo>
                  <a:lnTo>
                    <a:pt x="523645" y="292535"/>
                  </a:lnTo>
                  <a:lnTo>
                    <a:pt x="515650" y="341956"/>
                  </a:lnTo>
                  <a:lnTo>
                    <a:pt x="502800" y="390592"/>
                  </a:lnTo>
                  <a:lnTo>
                    <a:pt x="528029" y="347096"/>
                  </a:lnTo>
                  <a:lnTo>
                    <a:pt x="557245" y="306483"/>
                  </a:lnTo>
                  <a:lnTo>
                    <a:pt x="590189" y="269013"/>
                  </a:lnTo>
                  <a:lnTo>
                    <a:pt x="626603" y="234945"/>
                  </a:lnTo>
                  <a:lnTo>
                    <a:pt x="666230" y="204538"/>
                  </a:lnTo>
                  <a:lnTo>
                    <a:pt x="708810" y="178050"/>
                  </a:lnTo>
                  <a:lnTo>
                    <a:pt x="754086" y="155741"/>
                  </a:lnTo>
                  <a:lnTo>
                    <a:pt x="801801" y="137870"/>
                  </a:lnTo>
                  <a:lnTo>
                    <a:pt x="783968" y="185689"/>
                  </a:lnTo>
                  <a:lnTo>
                    <a:pt x="761708" y="231065"/>
                  </a:lnTo>
                  <a:lnTo>
                    <a:pt x="735279" y="273739"/>
                  </a:lnTo>
                  <a:lnTo>
                    <a:pt x="704938" y="313452"/>
                  </a:lnTo>
                  <a:lnTo>
                    <a:pt x="670945" y="349947"/>
                  </a:lnTo>
                  <a:lnTo>
                    <a:pt x="633558" y="382963"/>
                  </a:lnTo>
                  <a:lnTo>
                    <a:pt x="593034" y="412243"/>
                  </a:lnTo>
                  <a:lnTo>
                    <a:pt x="549633" y="437528"/>
                  </a:lnTo>
                  <a:lnTo>
                    <a:pt x="598162" y="424650"/>
                  </a:lnTo>
                  <a:lnTo>
                    <a:pt x="647475" y="416636"/>
                  </a:lnTo>
                  <a:lnTo>
                    <a:pt x="697207" y="413486"/>
                  </a:lnTo>
                  <a:lnTo>
                    <a:pt x="746993" y="415201"/>
                  </a:lnTo>
                  <a:lnTo>
                    <a:pt x="796467" y="421781"/>
                  </a:lnTo>
                  <a:lnTo>
                    <a:pt x="845264" y="433226"/>
                  </a:lnTo>
                  <a:lnTo>
                    <a:pt x="893020" y="449537"/>
                  </a:lnTo>
                  <a:lnTo>
                    <a:pt x="939368" y="470714"/>
                  </a:lnTo>
                  <a:lnTo>
                    <a:pt x="893019" y="491890"/>
                  </a:lnTo>
                  <a:lnTo>
                    <a:pt x="845263" y="508201"/>
                  </a:lnTo>
                  <a:lnTo>
                    <a:pt x="796465" y="519646"/>
                  </a:lnTo>
                  <a:lnTo>
                    <a:pt x="746989" y="526226"/>
                  </a:lnTo>
                  <a:lnTo>
                    <a:pt x="697203" y="527941"/>
                  </a:lnTo>
                  <a:lnTo>
                    <a:pt x="647470" y="524792"/>
                  </a:lnTo>
                  <a:lnTo>
                    <a:pt x="598156" y="516777"/>
                  </a:lnTo>
                  <a:lnTo>
                    <a:pt x="549627" y="503899"/>
                  </a:lnTo>
                  <a:lnTo>
                    <a:pt x="593028" y="529184"/>
                  </a:lnTo>
                  <a:lnTo>
                    <a:pt x="633551" y="558464"/>
                  </a:lnTo>
                  <a:lnTo>
                    <a:pt x="670939" y="591481"/>
                  </a:lnTo>
                  <a:lnTo>
                    <a:pt x="704932" y="627975"/>
                  </a:lnTo>
                  <a:lnTo>
                    <a:pt x="735273" y="667689"/>
                  </a:lnTo>
                  <a:lnTo>
                    <a:pt x="761702" y="710362"/>
                  </a:lnTo>
                  <a:lnTo>
                    <a:pt x="783962" y="755738"/>
                  </a:lnTo>
                  <a:lnTo>
                    <a:pt x="801794" y="803558"/>
                  </a:lnTo>
                  <a:lnTo>
                    <a:pt x="754080" y="785686"/>
                  </a:lnTo>
                  <a:lnTo>
                    <a:pt x="708804" y="763377"/>
                  </a:lnTo>
                  <a:lnTo>
                    <a:pt x="666223" y="736890"/>
                  </a:lnTo>
                  <a:lnTo>
                    <a:pt x="626597" y="706482"/>
                  </a:lnTo>
                  <a:lnTo>
                    <a:pt x="590183" y="672414"/>
                  </a:lnTo>
                  <a:lnTo>
                    <a:pt x="557239" y="634945"/>
                  </a:lnTo>
                  <a:lnTo>
                    <a:pt x="528023" y="594332"/>
                  </a:lnTo>
                  <a:lnTo>
                    <a:pt x="502794" y="550835"/>
                  </a:lnTo>
                  <a:lnTo>
                    <a:pt x="515643" y="599471"/>
                  </a:lnTo>
                  <a:lnTo>
                    <a:pt x="523640" y="648893"/>
                  </a:lnTo>
                  <a:lnTo>
                    <a:pt x="526783" y="698734"/>
                  </a:lnTo>
                  <a:lnTo>
                    <a:pt x="525071" y="748629"/>
                  </a:lnTo>
                  <a:lnTo>
                    <a:pt x="518506" y="798212"/>
                  </a:lnTo>
                  <a:lnTo>
                    <a:pt x="507086" y="847116"/>
                  </a:lnTo>
                  <a:lnTo>
                    <a:pt x="490811" y="894977"/>
                  </a:lnTo>
                  <a:lnTo>
                    <a:pt x="469681" y="941428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0130" y="8853437"/>
              <a:ext cx="107272" cy="10750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774892" y="8889589"/>
            <a:ext cx="781685" cy="1397635"/>
            <a:chOff x="9774892" y="8889589"/>
            <a:chExt cx="781685" cy="1397635"/>
          </a:xfrm>
          <a:solidFill>
            <a:srgbClr val="FFC000"/>
          </a:solidFill>
        </p:grpSpPr>
        <p:sp>
          <p:nvSpPr>
            <p:cNvPr id="17" name="object 17"/>
            <p:cNvSpPr/>
            <p:nvPr/>
          </p:nvSpPr>
          <p:spPr>
            <a:xfrm>
              <a:off x="9966202" y="8889589"/>
              <a:ext cx="398780" cy="1397635"/>
            </a:xfrm>
            <a:custGeom>
              <a:avLst/>
              <a:gdLst/>
              <a:ahLst/>
              <a:cxnLst/>
              <a:rect l="l" t="t" r="r" b="b"/>
              <a:pathLst>
                <a:path w="398779" h="1397634">
                  <a:moveTo>
                    <a:pt x="222356" y="1397409"/>
                  </a:moveTo>
                  <a:lnTo>
                    <a:pt x="176388" y="1397409"/>
                  </a:lnTo>
                  <a:lnTo>
                    <a:pt x="176388" y="593448"/>
                  </a:lnTo>
                  <a:lnTo>
                    <a:pt x="222356" y="593448"/>
                  </a:lnTo>
                  <a:lnTo>
                    <a:pt x="222356" y="1397409"/>
                  </a:lnTo>
                  <a:close/>
                </a:path>
                <a:path w="398779" h="1397634">
                  <a:moveTo>
                    <a:pt x="199374" y="400380"/>
                  </a:moveTo>
                  <a:lnTo>
                    <a:pt x="0" y="200190"/>
                  </a:lnTo>
                  <a:lnTo>
                    <a:pt x="199374" y="0"/>
                  </a:lnTo>
                  <a:lnTo>
                    <a:pt x="398749" y="200190"/>
                  </a:lnTo>
                  <a:lnTo>
                    <a:pt x="199374" y="4003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81860" y="8953993"/>
              <a:ext cx="283845" cy="554990"/>
            </a:xfrm>
            <a:custGeom>
              <a:avLst/>
              <a:gdLst/>
              <a:ahLst/>
              <a:cxnLst/>
              <a:rect l="l" t="t" r="r" b="b"/>
              <a:pathLst>
                <a:path w="283845" h="554990">
                  <a:moveTo>
                    <a:pt x="283717" y="554687"/>
                  </a:moveTo>
                  <a:lnTo>
                    <a:pt x="237696" y="550959"/>
                  </a:lnTo>
                  <a:lnTo>
                    <a:pt x="194039" y="540164"/>
                  </a:lnTo>
                  <a:lnTo>
                    <a:pt x="153331" y="522889"/>
                  </a:lnTo>
                  <a:lnTo>
                    <a:pt x="116156" y="499722"/>
                  </a:lnTo>
                  <a:lnTo>
                    <a:pt x="83097" y="471248"/>
                  </a:lnTo>
                  <a:lnTo>
                    <a:pt x="54740" y="438054"/>
                  </a:lnTo>
                  <a:lnTo>
                    <a:pt x="31667" y="400727"/>
                  </a:lnTo>
                  <a:lnTo>
                    <a:pt x="14463" y="359852"/>
                  </a:lnTo>
                  <a:lnTo>
                    <a:pt x="3713" y="316018"/>
                  </a:lnTo>
                  <a:lnTo>
                    <a:pt x="0" y="269810"/>
                  </a:lnTo>
                  <a:lnTo>
                    <a:pt x="0" y="0"/>
                  </a:lnTo>
                  <a:lnTo>
                    <a:pt x="46021" y="3728"/>
                  </a:lnTo>
                  <a:lnTo>
                    <a:pt x="89677" y="14523"/>
                  </a:lnTo>
                  <a:lnTo>
                    <a:pt x="130385" y="31797"/>
                  </a:lnTo>
                  <a:lnTo>
                    <a:pt x="167561" y="54965"/>
                  </a:lnTo>
                  <a:lnTo>
                    <a:pt x="200619" y="83439"/>
                  </a:lnTo>
                  <a:lnTo>
                    <a:pt x="228977" y="116633"/>
                  </a:lnTo>
                  <a:lnTo>
                    <a:pt x="252050" y="153960"/>
                  </a:lnTo>
                  <a:lnTo>
                    <a:pt x="269253" y="194834"/>
                  </a:lnTo>
                  <a:lnTo>
                    <a:pt x="280004" y="238669"/>
                  </a:lnTo>
                  <a:lnTo>
                    <a:pt x="283717" y="284877"/>
                  </a:lnTo>
                  <a:lnTo>
                    <a:pt x="283717" y="55468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65577" y="8953993"/>
              <a:ext cx="283845" cy="554990"/>
            </a:xfrm>
            <a:custGeom>
              <a:avLst/>
              <a:gdLst/>
              <a:ahLst/>
              <a:cxnLst/>
              <a:rect l="l" t="t" r="r" b="b"/>
              <a:pathLst>
                <a:path w="283845" h="554990">
                  <a:moveTo>
                    <a:pt x="0" y="554687"/>
                  </a:moveTo>
                  <a:lnTo>
                    <a:pt x="0" y="284877"/>
                  </a:lnTo>
                  <a:lnTo>
                    <a:pt x="3713" y="238669"/>
                  </a:lnTo>
                  <a:lnTo>
                    <a:pt x="14463" y="194834"/>
                  </a:lnTo>
                  <a:lnTo>
                    <a:pt x="31667" y="153960"/>
                  </a:lnTo>
                  <a:lnTo>
                    <a:pt x="54740" y="116633"/>
                  </a:lnTo>
                  <a:lnTo>
                    <a:pt x="83097" y="83439"/>
                  </a:lnTo>
                  <a:lnTo>
                    <a:pt x="116156" y="54965"/>
                  </a:lnTo>
                  <a:lnTo>
                    <a:pt x="153331" y="31797"/>
                  </a:lnTo>
                  <a:lnTo>
                    <a:pt x="194039" y="14523"/>
                  </a:lnTo>
                  <a:lnTo>
                    <a:pt x="237696" y="3728"/>
                  </a:lnTo>
                  <a:lnTo>
                    <a:pt x="283717" y="0"/>
                  </a:lnTo>
                  <a:lnTo>
                    <a:pt x="283717" y="269810"/>
                  </a:lnTo>
                  <a:lnTo>
                    <a:pt x="280004" y="316018"/>
                  </a:lnTo>
                  <a:lnTo>
                    <a:pt x="269253" y="359852"/>
                  </a:lnTo>
                  <a:lnTo>
                    <a:pt x="252050" y="400727"/>
                  </a:lnTo>
                  <a:lnTo>
                    <a:pt x="228977" y="438054"/>
                  </a:lnTo>
                  <a:lnTo>
                    <a:pt x="200619" y="471248"/>
                  </a:lnTo>
                  <a:lnTo>
                    <a:pt x="167561" y="499722"/>
                  </a:lnTo>
                  <a:lnTo>
                    <a:pt x="130385" y="522889"/>
                  </a:lnTo>
                  <a:lnTo>
                    <a:pt x="89677" y="540164"/>
                  </a:lnTo>
                  <a:lnTo>
                    <a:pt x="46021" y="550959"/>
                  </a:lnTo>
                  <a:lnTo>
                    <a:pt x="0" y="55468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64777" y="9151020"/>
              <a:ext cx="591820" cy="358140"/>
            </a:xfrm>
            <a:custGeom>
              <a:avLst/>
              <a:gdLst/>
              <a:ahLst/>
              <a:cxnLst/>
              <a:rect l="l" t="t" r="r" b="b"/>
              <a:pathLst>
                <a:path w="591820" h="358140">
                  <a:moveTo>
                    <a:pt x="200620" y="357660"/>
                  </a:moveTo>
                  <a:lnTo>
                    <a:pt x="157191" y="354323"/>
                  </a:lnTo>
                  <a:lnTo>
                    <a:pt x="114589" y="344310"/>
                  </a:lnTo>
                  <a:lnTo>
                    <a:pt x="73639" y="327622"/>
                  </a:lnTo>
                  <a:lnTo>
                    <a:pt x="35167" y="304259"/>
                  </a:lnTo>
                  <a:lnTo>
                    <a:pt x="0" y="274221"/>
                  </a:lnTo>
                  <a:lnTo>
                    <a:pt x="190005" y="83439"/>
                  </a:lnTo>
                  <a:lnTo>
                    <a:pt x="225172" y="53401"/>
                  </a:lnTo>
                  <a:lnTo>
                    <a:pt x="263644" y="30038"/>
                  </a:lnTo>
                  <a:lnTo>
                    <a:pt x="304594" y="13350"/>
                  </a:lnTo>
                  <a:lnTo>
                    <a:pt x="347196" y="3337"/>
                  </a:lnTo>
                  <a:lnTo>
                    <a:pt x="390625" y="0"/>
                  </a:lnTo>
                  <a:lnTo>
                    <a:pt x="434053" y="3337"/>
                  </a:lnTo>
                  <a:lnTo>
                    <a:pt x="476656" y="13350"/>
                  </a:lnTo>
                  <a:lnTo>
                    <a:pt x="517606" y="30038"/>
                  </a:lnTo>
                  <a:lnTo>
                    <a:pt x="556078" y="53401"/>
                  </a:lnTo>
                  <a:lnTo>
                    <a:pt x="591245" y="83439"/>
                  </a:lnTo>
                  <a:lnTo>
                    <a:pt x="401240" y="274221"/>
                  </a:lnTo>
                  <a:lnTo>
                    <a:pt x="366073" y="304259"/>
                  </a:lnTo>
                  <a:lnTo>
                    <a:pt x="327601" y="327622"/>
                  </a:lnTo>
                  <a:lnTo>
                    <a:pt x="286651" y="344310"/>
                  </a:lnTo>
                  <a:lnTo>
                    <a:pt x="244048" y="354323"/>
                  </a:lnTo>
                  <a:lnTo>
                    <a:pt x="200620" y="357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4892" y="9151020"/>
              <a:ext cx="591820" cy="358140"/>
            </a:xfrm>
            <a:custGeom>
              <a:avLst/>
              <a:gdLst/>
              <a:ahLst/>
              <a:cxnLst/>
              <a:rect l="l" t="t" r="r" b="b"/>
              <a:pathLst>
                <a:path w="591820" h="358140">
                  <a:moveTo>
                    <a:pt x="390625" y="357660"/>
                  </a:moveTo>
                  <a:lnTo>
                    <a:pt x="347196" y="354323"/>
                  </a:lnTo>
                  <a:lnTo>
                    <a:pt x="304594" y="344310"/>
                  </a:lnTo>
                  <a:lnTo>
                    <a:pt x="263644" y="327622"/>
                  </a:lnTo>
                  <a:lnTo>
                    <a:pt x="225172" y="304259"/>
                  </a:lnTo>
                  <a:lnTo>
                    <a:pt x="190004" y="274221"/>
                  </a:lnTo>
                  <a:lnTo>
                    <a:pt x="0" y="83439"/>
                  </a:lnTo>
                  <a:lnTo>
                    <a:pt x="35167" y="53401"/>
                  </a:lnTo>
                  <a:lnTo>
                    <a:pt x="73639" y="30038"/>
                  </a:lnTo>
                  <a:lnTo>
                    <a:pt x="114589" y="13350"/>
                  </a:lnTo>
                  <a:lnTo>
                    <a:pt x="157191" y="3337"/>
                  </a:lnTo>
                  <a:lnTo>
                    <a:pt x="200620" y="0"/>
                  </a:lnTo>
                  <a:lnTo>
                    <a:pt x="244048" y="3337"/>
                  </a:lnTo>
                  <a:lnTo>
                    <a:pt x="286651" y="13350"/>
                  </a:lnTo>
                  <a:lnTo>
                    <a:pt x="327601" y="30038"/>
                  </a:lnTo>
                  <a:lnTo>
                    <a:pt x="366073" y="53401"/>
                  </a:lnTo>
                  <a:lnTo>
                    <a:pt x="401240" y="83439"/>
                  </a:lnTo>
                  <a:lnTo>
                    <a:pt x="591245" y="274221"/>
                  </a:lnTo>
                  <a:lnTo>
                    <a:pt x="556078" y="304259"/>
                  </a:lnTo>
                  <a:lnTo>
                    <a:pt x="517606" y="327622"/>
                  </a:lnTo>
                  <a:lnTo>
                    <a:pt x="476656" y="344310"/>
                  </a:lnTo>
                  <a:lnTo>
                    <a:pt x="434053" y="354323"/>
                  </a:lnTo>
                  <a:lnTo>
                    <a:pt x="390625" y="357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05995" y="9611290"/>
              <a:ext cx="519430" cy="422909"/>
            </a:xfrm>
            <a:custGeom>
              <a:avLst/>
              <a:gdLst/>
              <a:ahLst/>
              <a:cxnLst/>
              <a:rect l="l" t="t" r="r" b="b"/>
              <a:pathLst>
                <a:path w="519429" h="422909">
                  <a:moveTo>
                    <a:pt x="282563" y="422847"/>
                  </a:moveTo>
                  <a:lnTo>
                    <a:pt x="287370" y="374969"/>
                  </a:lnTo>
                  <a:lnTo>
                    <a:pt x="301156" y="330375"/>
                  </a:lnTo>
                  <a:lnTo>
                    <a:pt x="322971" y="290022"/>
                  </a:lnTo>
                  <a:lnTo>
                    <a:pt x="351861" y="254863"/>
                  </a:lnTo>
                  <a:lnTo>
                    <a:pt x="386877" y="225855"/>
                  </a:lnTo>
                  <a:lnTo>
                    <a:pt x="427066" y="203952"/>
                  </a:lnTo>
                  <a:lnTo>
                    <a:pt x="471478" y="190109"/>
                  </a:lnTo>
                  <a:lnTo>
                    <a:pt x="519159" y="185283"/>
                  </a:lnTo>
                  <a:lnTo>
                    <a:pt x="514354" y="233161"/>
                  </a:lnTo>
                  <a:lnTo>
                    <a:pt x="500569" y="277755"/>
                  </a:lnTo>
                  <a:lnTo>
                    <a:pt x="478755" y="318108"/>
                  </a:lnTo>
                  <a:lnTo>
                    <a:pt x="449865" y="353267"/>
                  </a:lnTo>
                  <a:lnTo>
                    <a:pt x="414849" y="382275"/>
                  </a:lnTo>
                  <a:lnTo>
                    <a:pt x="374659" y="404178"/>
                  </a:lnTo>
                  <a:lnTo>
                    <a:pt x="330246" y="418020"/>
                  </a:lnTo>
                  <a:lnTo>
                    <a:pt x="282563" y="422847"/>
                  </a:lnTo>
                  <a:close/>
                </a:path>
                <a:path w="519429" h="422909">
                  <a:moveTo>
                    <a:pt x="236596" y="422847"/>
                  </a:moveTo>
                  <a:lnTo>
                    <a:pt x="188914" y="418020"/>
                  </a:lnTo>
                  <a:lnTo>
                    <a:pt x="144503" y="404178"/>
                  </a:lnTo>
                  <a:lnTo>
                    <a:pt x="104313" y="382275"/>
                  </a:lnTo>
                  <a:lnTo>
                    <a:pt x="69298" y="353267"/>
                  </a:lnTo>
                  <a:lnTo>
                    <a:pt x="40407" y="318108"/>
                  </a:lnTo>
                  <a:lnTo>
                    <a:pt x="18593" y="277755"/>
                  </a:lnTo>
                  <a:lnTo>
                    <a:pt x="4806" y="233161"/>
                  </a:lnTo>
                  <a:lnTo>
                    <a:pt x="0" y="185283"/>
                  </a:lnTo>
                  <a:lnTo>
                    <a:pt x="47681" y="190109"/>
                  </a:lnTo>
                  <a:lnTo>
                    <a:pt x="92093" y="203952"/>
                  </a:lnTo>
                  <a:lnTo>
                    <a:pt x="132282" y="225855"/>
                  </a:lnTo>
                  <a:lnTo>
                    <a:pt x="167298" y="254863"/>
                  </a:lnTo>
                  <a:lnTo>
                    <a:pt x="196188" y="290022"/>
                  </a:lnTo>
                  <a:lnTo>
                    <a:pt x="218003" y="330375"/>
                  </a:lnTo>
                  <a:lnTo>
                    <a:pt x="231789" y="374969"/>
                  </a:lnTo>
                  <a:lnTo>
                    <a:pt x="236596" y="422847"/>
                  </a:lnTo>
                  <a:close/>
                </a:path>
                <a:path w="519429" h="422909">
                  <a:moveTo>
                    <a:pt x="282563" y="160119"/>
                  </a:moveTo>
                  <a:lnTo>
                    <a:pt x="290693" y="109508"/>
                  </a:lnTo>
                  <a:lnTo>
                    <a:pt x="313331" y="65554"/>
                  </a:lnTo>
                  <a:lnTo>
                    <a:pt x="347851" y="30893"/>
                  </a:lnTo>
                  <a:lnTo>
                    <a:pt x="391626" y="8162"/>
                  </a:lnTo>
                  <a:lnTo>
                    <a:pt x="442030" y="0"/>
                  </a:lnTo>
                  <a:lnTo>
                    <a:pt x="433900" y="50610"/>
                  </a:lnTo>
                  <a:lnTo>
                    <a:pt x="411262" y="94564"/>
                  </a:lnTo>
                  <a:lnTo>
                    <a:pt x="376743" y="129225"/>
                  </a:lnTo>
                  <a:lnTo>
                    <a:pt x="332967" y="151956"/>
                  </a:lnTo>
                  <a:lnTo>
                    <a:pt x="282563" y="160119"/>
                  </a:lnTo>
                  <a:close/>
                </a:path>
                <a:path w="519429" h="422909">
                  <a:moveTo>
                    <a:pt x="236596" y="160118"/>
                  </a:moveTo>
                  <a:lnTo>
                    <a:pt x="186194" y="151956"/>
                  </a:lnTo>
                  <a:lnTo>
                    <a:pt x="142419" y="129225"/>
                  </a:lnTo>
                  <a:lnTo>
                    <a:pt x="107900" y="94564"/>
                  </a:lnTo>
                  <a:lnTo>
                    <a:pt x="85261" y="50610"/>
                  </a:lnTo>
                  <a:lnTo>
                    <a:pt x="77129" y="0"/>
                  </a:lnTo>
                  <a:lnTo>
                    <a:pt x="127533" y="8162"/>
                  </a:lnTo>
                  <a:lnTo>
                    <a:pt x="171308" y="30893"/>
                  </a:lnTo>
                  <a:lnTo>
                    <a:pt x="205828" y="65554"/>
                  </a:lnTo>
                  <a:lnTo>
                    <a:pt x="228466" y="109508"/>
                  </a:lnTo>
                  <a:lnTo>
                    <a:pt x="236596" y="16011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58726" y="783191"/>
            <a:ext cx="5419724" cy="301690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4117600" y="3495763"/>
            <a:ext cx="3453765" cy="6791325"/>
            <a:chOff x="14117600" y="3495763"/>
            <a:chExt cx="3453765" cy="6791325"/>
          </a:xfrm>
        </p:grpSpPr>
        <p:sp>
          <p:nvSpPr>
            <p:cNvPr id="25" name="object 25"/>
            <p:cNvSpPr/>
            <p:nvPr/>
          </p:nvSpPr>
          <p:spPr>
            <a:xfrm>
              <a:off x="15643589" y="8863259"/>
              <a:ext cx="447675" cy="1424305"/>
            </a:xfrm>
            <a:custGeom>
              <a:avLst/>
              <a:gdLst/>
              <a:ahLst/>
              <a:cxnLst/>
              <a:rect l="l" t="t" r="r" b="b"/>
              <a:pathLst>
                <a:path w="447675" h="1424304">
                  <a:moveTo>
                    <a:pt x="0" y="0"/>
                  </a:moveTo>
                  <a:lnTo>
                    <a:pt x="447176" y="0"/>
                  </a:lnTo>
                  <a:lnTo>
                    <a:pt x="447176" y="1423740"/>
                  </a:lnTo>
                  <a:lnTo>
                    <a:pt x="0" y="142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17600" y="3495763"/>
              <a:ext cx="3453765" cy="5394960"/>
            </a:xfrm>
            <a:custGeom>
              <a:avLst/>
              <a:gdLst/>
              <a:ahLst/>
              <a:cxnLst/>
              <a:rect l="l" t="t" r="r" b="b"/>
              <a:pathLst>
                <a:path w="3453765" h="5394959">
                  <a:moveTo>
                    <a:pt x="3453352" y="5394822"/>
                  </a:moveTo>
                  <a:lnTo>
                    <a:pt x="0" y="5394822"/>
                  </a:lnTo>
                  <a:lnTo>
                    <a:pt x="814234" y="4035849"/>
                  </a:lnTo>
                  <a:lnTo>
                    <a:pt x="209148" y="4035849"/>
                  </a:lnTo>
                  <a:lnTo>
                    <a:pt x="973451" y="2760205"/>
                  </a:lnTo>
                  <a:lnTo>
                    <a:pt x="460605" y="2760205"/>
                  </a:lnTo>
                  <a:lnTo>
                    <a:pt x="1074765" y="1735145"/>
                  </a:lnTo>
                  <a:lnTo>
                    <a:pt x="687044" y="1735145"/>
                  </a:lnTo>
                  <a:lnTo>
                    <a:pt x="1726676" y="0"/>
                  </a:lnTo>
                  <a:lnTo>
                    <a:pt x="2766287" y="1735145"/>
                  </a:lnTo>
                  <a:lnTo>
                    <a:pt x="2312488" y="1735145"/>
                  </a:lnTo>
                  <a:lnTo>
                    <a:pt x="2926648" y="2760205"/>
                  </a:lnTo>
                  <a:lnTo>
                    <a:pt x="2479901" y="2760205"/>
                  </a:lnTo>
                  <a:lnTo>
                    <a:pt x="3244203" y="4035849"/>
                  </a:lnTo>
                  <a:lnTo>
                    <a:pt x="2639117" y="4035849"/>
                  </a:lnTo>
                  <a:lnTo>
                    <a:pt x="3453352" y="5394822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32181" y="5230929"/>
              <a:ext cx="2350135" cy="3177540"/>
            </a:xfrm>
            <a:custGeom>
              <a:avLst/>
              <a:gdLst/>
              <a:ahLst/>
              <a:cxnLst/>
              <a:rect l="l" t="t" r="r" b="b"/>
              <a:pathLst>
                <a:path w="2350134" h="3177540">
                  <a:moveTo>
                    <a:pt x="2141130" y="1817985"/>
                  </a:moveTo>
                  <a:lnTo>
                    <a:pt x="158869" y="1025039"/>
                  </a:lnTo>
                  <a:lnTo>
                    <a:pt x="1665299" y="1025039"/>
                  </a:lnTo>
                  <a:lnTo>
                    <a:pt x="2141130" y="1817985"/>
                  </a:lnTo>
                  <a:close/>
                </a:path>
                <a:path w="2350134" h="3177540">
                  <a:moveTo>
                    <a:pt x="2349993" y="3176958"/>
                  </a:moveTo>
                  <a:lnTo>
                    <a:pt x="0" y="2300682"/>
                  </a:lnTo>
                  <a:lnTo>
                    <a:pt x="1824965" y="2300682"/>
                  </a:lnTo>
                  <a:lnTo>
                    <a:pt x="2349993" y="3176958"/>
                  </a:lnTo>
                  <a:close/>
                </a:path>
                <a:path w="2350134" h="3177540">
                  <a:moveTo>
                    <a:pt x="1821736" y="542341"/>
                  </a:moveTo>
                  <a:lnTo>
                    <a:pt x="260184" y="0"/>
                  </a:lnTo>
                  <a:lnTo>
                    <a:pt x="1497906" y="0"/>
                  </a:lnTo>
                  <a:lnTo>
                    <a:pt x="1821736" y="542341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7200" y="800100"/>
            <a:ext cx="11506200" cy="133305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74345" marR="5080" indent="-462280" algn="ctr">
              <a:lnSpc>
                <a:spcPts val="10130"/>
              </a:lnSpc>
              <a:spcBef>
                <a:spcPts val="295"/>
              </a:spcBef>
            </a:pPr>
            <a:r>
              <a:rPr lang="en-US" sz="9600" dirty="0" smtClean="0"/>
              <a:t>Udmurt Republic</a:t>
            </a:r>
            <a:endParaRPr sz="8800" dirty="0"/>
          </a:p>
        </p:txBody>
      </p:sp>
      <p:sp>
        <p:nvSpPr>
          <p:cNvPr id="29" name="object 29"/>
          <p:cNvSpPr txBox="1"/>
          <p:nvPr/>
        </p:nvSpPr>
        <p:spPr>
          <a:xfrm>
            <a:off x="381000" y="3238500"/>
            <a:ext cx="11948160" cy="484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3110" algn="ctr">
              <a:lnSpc>
                <a:spcPct val="116300"/>
              </a:lnSpc>
              <a:spcBef>
                <a:spcPts val="100"/>
              </a:spcBef>
            </a:pPr>
            <a:r>
              <a:rPr sz="3600" spc="40" dirty="0">
                <a:solidFill>
                  <a:srgbClr val="458B48"/>
                </a:solidFill>
                <a:latin typeface="Trebuchet MS"/>
                <a:cs typeface="Trebuchet MS"/>
              </a:rPr>
              <a:t>Udmurtia </a:t>
            </a:r>
            <a:r>
              <a:rPr sz="3600" dirty="0">
                <a:solidFill>
                  <a:srgbClr val="458B48"/>
                </a:solidFill>
                <a:latin typeface="Trebuchet MS"/>
                <a:cs typeface="Trebuchet MS"/>
              </a:rPr>
              <a:t>is </a:t>
            </a:r>
            <a:r>
              <a:rPr sz="3600" spc="85" dirty="0">
                <a:solidFill>
                  <a:srgbClr val="458B48"/>
                </a:solidFill>
                <a:latin typeface="Trebuchet MS"/>
                <a:cs typeface="Trebuchet MS"/>
              </a:rPr>
              <a:t>an </a:t>
            </a:r>
            <a:r>
              <a:rPr sz="3600" spc="25" dirty="0">
                <a:solidFill>
                  <a:srgbClr val="458B48"/>
                </a:solidFill>
                <a:latin typeface="Trebuchet MS"/>
                <a:cs typeface="Trebuchet MS"/>
              </a:rPr>
              <a:t>amazing </a:t>
            </a:r>
            <a:r>
              <a:rPr sz="3600" spc="35" dirty="0">
                <a:solidFill>
                  <a:srgbClr val="458B48"/>
                </a:solidFill>
                <a:latin typeface="Trebuchet MS"/>
                <a:cs typeface="Trebuchet MS"/>
              </a:rPr>
              <a:t>region </a:t>
            </a:r>
            <a:r>
              <a:rPr sz="3600" spc="-90" dirty="0">
                <a:solidFill>
                  <a:srgbClr val="458B48"/>
                </a:solidFill>
                <a:latin typeface="Trebuchet MS"/>
                <a:cs typeface="Trebuchet MS"/>
              </a:rPr>
              <a:t>with </a:t>
            </a:r>
            <a:r>
              <a:rPr sz="3600" spc="15" dirty="0">
                <a:solidFill>
                  <a:srgbClr val="458B48"/>
                </a:solidFill>
                <a:latin typeface="Trebuchet MS"/>
                <a:cs typeface="Trebuchet MS"/>
              </a:rPr>
              <a:t>a </a:t>
            </a:r>
            <a:r>
              <a:rPr sz="3600" spc="40" dirty="0">
                <a:solidFill>
                  <a:srgbClr val="458B48"/>
                </a:solidFill>
                <a:latin typeface="Trebuchet MS"/>
                <a:cs typeface="Trebuchet MS"/>
              </a:rPr>
              <a:t>long </a:t>
            </a:r>
            <a:r>
              <a:rPr sz="3600" spc="-70" dirty="0">
                <a:solidFill>
                  <a:srgbClr val="458B48"/>
                </a:solidFill>
                <a:latin typeface="Trebuchet MS"/>
                <a:cs typeface="Trebuchet MS"/>
              </a:rPr>
              <a:t>history, </a:t>
            </a:r>
            <a:r>
              <a:rPr sz="3600" spc="15" dirty="0">
                <a:solidFill>
                  <a:srgbClr val="458B48"/>
                </a:solidFill>
                <a:latin typeface="Trebuchet MS"/>
                <a:cs typeface="Trebuchet MS"/>
              </a:rPr>
              <a:t>a </a:t>
            </a:r>
            <a:r>
              <a:rPr sz="3600" spc="2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458B48"/>
                </a:solidFill>
                <a:latin typeface="Trebuchet MS"/>
                <a:cs typeface="Trebuchet MS"/>
              </a:rPr>
              <a:t>multinational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15" dirty="0" smtClean="0">
                <a:solidFill>
                  <a:srgbClr val="458B48"/>
                </a:solidFill>
                <a:latin typeface="Trebuchet MS"/>
                <a:cs typeface="Trebuchet MS"/>
              </a:rPr>
              <a:t>republi</a:t>
            </a:r>
            <a:r>
              <a:rPr lang="en-US" sz="3600" spc="-15" dirty="0" smtClean="0">
                <a:solidFill>
                  <a:srgbClr val="458B48"/>
                </a:solidFill>
                <a:latin typeface="Trebuchet MS"/>
                <a:cs typeface="Trebuchet MS"/>
              </a:rPr>
              <a:t>c </a:t>
            </a:r>
            <a:r>
              <a:rPr lang="en-US" sz="3600" spc="-150" dirty="0" smtClean="0">
                <a:solidFill>
                  <a:srgbClr val="458B48"/>
                </a:solidFill>
                <a:latin typeface="Trebuchet MS"/>
                <a:cs typeface="Trebuchet MS"/>
              </a:rPr>
              <a:t>is </a:t>
            </a:r>
            <a:r>
              <a:rPr sz="3600" spc="-5" dirty="0" smtClean="0">
                <a:solidFill>
                  <a:srgbClr val="458B48"/>
                </a:solidFill>
                <a:latin typeface="Trebuchet MS"/>
                <a:cs typeface="Trebuchet MS"/>
              </a:rPr>
              <a:t>inhabited</a:t>
            </a:r>
            <a:r>
              <a:rPr sz="3600" spc="-15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by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20" dirty="0">
                <a:solidFill>
                  <a:srgbClr val="458B48"/>
                </a:solidFill>
                <a:latin typeface="Trebuchet MS"/>
                <a:cs typeface="Trebuchet MS"/>
              </a:rPr>
              <a:t>Udmurts,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30" dirty="0">
                <a:solidFill>
                  <a:srgbClr val="458B48"/>
                </a:solidFill>
                <a:latin typeface="Trebuchet MS"/>
                <a:cs typeface="Trebuchet MS"/>
              </a:rPr>
              <a:t>Russians</a:t>
            </a:r>
            <a:r>
              <a:rPr sz="3600" spc="30" dirty="0" smtClean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600" spc="-107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105" dirty="0">
                <a:solidFill>
                  <a:srgbClr val="458B48"/>
                </a:solidFill>
                <a:latin typeface="Trebuchet MS"/>
                <a:cs typeface="Trebuchet MS"/>
              </a:rPr>
              <a:t>Tatars,</a:t>
            </a:r>
            <a:r>
              <a:rPr sz="36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14" dirty="0">
                <a:solidFill>
                  <a:srgbClr val="458B48"/>
                </a:solidFill>
                <a:latin typeface="Trebuchet MS"/>
                <a:cs typeface="Trebuchet MS"/>
              </a:rPr>
              <a:t>Maris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00" dirty="0">
                <a:solidFill>
                  <a:srgbClr val="458B48"/>
                </a:solidFill>
                <a:latin typeface="Trebuchet MS"/>
                <a:cs typeface="Trebuchet MS"/>
              </a:rPr>
              <a:t>and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20" dirty="0">
                <a:solidFill>
                  <a:srgbClr val="458B48"/>
                </a:solidFill>
                <a:latin typeface="Trebuchet MS"/>
                <a:cs typeface="Trebuchet MS"/>
              </a:rPr>
              <a:t>others.</a:t>
            </a:r>
            <a:endParaRPr sz="3600" dirty="0">
              <a:latin typeface="Trebuchet MS"/>
              <a:cs typeface="Trebuchet MS"/>
            </a:endParaRPr>
          </a:p>
          <a:p>
            <a:pPr marL="133350" marR="5080" algn="ctr">
              <a:lnSpc>
                <a:spcPct val="116300"/>
              </a:lnSpc>
              <a:spcBef>
                <a:spcPts val="2625"/>
              </a:spcBef>
            </a:pPr>
            <a:r>
              <a:rPr sz="3600" spc="35" dirty="0">
                <a:solidFill>
                  <a:srgbClr val="458B48"/>
                </a:solidFill>
                <a:latin typeface="Trebuchet MS"/>
                <a:cs typeface="Trebuchet MS"/>
              </a:rPr>
              <a:t>Udmurtia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600" dirty="0" smtClean="0">
                <a:solidFill>
                  <a:srgbClr val="458B48"/>
                </a:solidFill>
                <a:latin typeface="Trebuchet MS"/>
                <a:cs typeface="Trebuchet MS"/>
              </a:rPr>
              <a:t>has</a:t>
            </a:r>
            <a:r>
              <a:rPr sz="3600" spc="-14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5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60" dirty="0">
                <a:solidFill>
                  <a:srgbClr val="458B48"/>
                </a:solidFill>
                <a:latin typeface="Trebuchet MS"/>
                <a:cs typeface="Trebuchet MS"/>
              </a:rPr>
              <a:t>unique</a:t>
            </a:r>
            <a:r>
              <a:rPr sz="3600" spc="-14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70" dirty="0">
                <a:solidFill>
                  <a:srgbClr val="458B48"/>
                </a:solidFill>
                <a:latin typeface="Trebuchet MS"/>
                <a:cs typeface="Trebuchet MS"/>
              </a:rPr>
              <a:t>nature,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30" dirty="0">
                <a:solidFill>
                  <a:srgbClr val="458B48"/>
                </a:solidFill>
                <a:latin typeface="Trebuchet MS"/>
                <a:cs typeface="Trebuchet MS"/>
              </a:rPr>
              <a:t>special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458B48"/>
                </a:solidFill>
                <a:latin typeface="Trebuchet MS"/>
                <a:cs typeface="Trebuchet MS"/>
              </a:rPr>
              <a:t>traditions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95" dirty="0">
                <a:solidFill>
                  <a:srgbClr val="458B48"/>
                </a:solidFill>
                <a:latin typeface="Trebuchet MS"/>
                <a:cs typeface="Trebuchet MS"/>
              </a:rPr>
              <a:t>and</a:t>
            </a:r>
            <a:r>
              <a:rPr sz="3600" spc="-14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65" dirty="0">
                <a:solidFill>
                  <a:srgbClr val="458B48"/>
                </a:solidFill>
                <a:latin typeface="Trebuchet MS"/>
                <a:cs typeface="Trebuchet MS"/>
              </a:rPr>
              <a:t>way</a:t>
            </a:r>
            <a:r>
              <a:rPr sz="3600" spc="-1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458B48"/>
                </a:solidFill>
                <a:latin typeface="Trebuchet MS"/>
                <a:cs typeface="Trebuchet MS"/>
              </a:rPr>
              <a:t>of </a:t>
            </a:r>
            <a:r>
              <a:rPr sz="3600" spc="-10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6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600" spc="-260" dirty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-550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5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80" dirty="0">
                <a:solidFill>
                  <a:srgbClr val="458B48"/>
                </a:solidFill>
                <a:latin typeface="Trebuchet MS"/>
                <a:cs typeface="Trebuchet MS"/>
              </a:rPr>
              <a:t>m</a:t>
            </a:r>
            <a:r>
              <a:rPr sz="36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600" spc="21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6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6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600" spc="170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u</a:t>
            </a:r>
            <a:r>
              <a:rPr sz="3600" spc="21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6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600" spc="135" dirty="0">
                <a:solidFill>
                  <a:srgbClr val="458B48"/>
                </a:solidFill>
                <a:latin typeface="Trebuchet MS"/>
                <a:cs typeface="Trebuchet MS"/>
              </a:rPr>
              <a:t>d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70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600" spc="-254" dirty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80" dirty="0">
                <a:solidFill>
                  <a:srgbClr val="458B48"/>
                </a:solidFill>
                <a:latin typeface="Trebuchet MS"/>
                <a:cs typeface="Trebuchet MS"/>
              </a:rPr>
              <a:t>m</a:t>
            </a:r>
            <a:r>
              <a:rPr sz="36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6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600" spc="21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600" spc="135" dirty="0">
                <a:solidFill>
                  <a:srgbClr val="458B48"/>
                </a:solidFill>
                <a:latin typeface="Trebuchet MS"/>
                <a:cs typeface="Trebuchet MS"/>
              </a:rPr>
              <a:t>d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70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600" spc="130" dirty="0">
                <a:solidFill>
                  <a:srgbClr val="458B48"/>
                </a:solidFill>
                <a:latin typeface="Trebuchet MS"/>
                <a:cs typeface="Trebuchet MS"/>
              </a:rPr>
              <a:t>d</a:t>
            </a:r>
            <a:r>
              <a:rPr sz="3600" spc="21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600" spc="-550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600" spc="150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6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6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600" spc="-15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600" spc="130" dirty="0" smtClean="0">
                <a:solidFill>
                  <a:srgbClr val="458B48"/>
                </a:solidFill>
                <a:latin typeface="Trebuchet MS"/>
                <a:cs typeface="Trebuchet MS"/>
              </a:rPr>
              <a:t>b</a:t>
            </a:r>
            <a:r>
              <a:rPr lang="en-US" sz="3600" spc="-5" dirty="0" smtClean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lang="en-US" sz="3600" spc="-220" dirty="0" smtClean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lang="en-US" sz="3600" spc="70" dirty="0" smtClean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lang="en-US" sz="3600" spc="150" dirty="0" smtClean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lang="en-US" sz="3600" spc="-190" dirty="0" smtClean="0">
                <a:solidFill>
                  <a:srgbClr val="458B48"/>
                </a:solidFill>
                <a:latin typeface="Trebuchet MS"/>
                <a:cs typeface="Trebuchet MS"/>
              </a:rPr>
              <a:t>t, </a:t>
            </a:r>
            <a:r>
              <a:rPr sz="3600" spc="-90" dirty="0" smtClean="0">
                <a:solidFill>
                  <a:srgbClr val="458B48"/>
                </a:solidFill>
                <a:latin typeface="Trebuchet MS"/>
                <a:cs typeface="Trebuchet MS"/>
              </a:rPr>
              <a:t>yellow</a:t>
            </a:r>
            <a:r>
              <a:rPr lang="en-US" sz="3600" spc="-9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600" spc="-40" dirty="0" err="1" smtClean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600" spc="-40" dirty="0" err="1" smtClean="0">
                <a:solidFill>
                  <a:srgbClr val="458B48"/>
                </a:solidFill>
                <a:latin typeface="Trebuchet MS"/>
                <a:cs typeface="Trebuchet MS"/>
              </a:rPr>
              <a:t>talmas</a:t>
            </a:r>
            <a:r>
              <a:rPr sz="3600" spc="-15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6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grow</a:t>
            </a:r>
            <a:r>
              <a:rPr lang="en-US" sz="36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6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r>
              <a:rPr lang="en-US" sz="3600" spc="-65" dirty="0" smtClean="0">
                <a:solidFill>
                  <a:srgbClr val="458B48"/>
                </a:solidFill>
                <a:latin typeface="Trebuchet MS"/>
                <a:cs typeface="Trebuchet MS"/>
              </a:rPr>
              <a:t> It is the symbol of our republic.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32" name="object 11"/>
          <p:cNvGrpSpPr/>
          <p:nvPr/>
        </p:nvGrpSpPr>
        <p:grpSpPr>
          <a:xfrm>
            <a:off x="0" y="8785129"/>
            <a:ext cx="4351481" cy="1501871"/>
            <a:chOff x="563780" y="8787912"/>
            <a:chExt cx="4351481" cy="1501871"/>
          </a:xfrm>
        </p:grpSpPr>
        <p:sp>
          <p:nvSpPr>
            <p:cNvPr id="36" name="object 15"/>
            <p:cNvSpPr/>
            <p:nvPr/>
          </p:nvSpPr>
          <p:spPr>
            <a:xfrm>
              <a:off x="3101982" y="9620176"/>
              <a:ext cx="1333500" cy="669290"/>
            </a:xfrm>
            <a:custGeom>
              <a:avLst/>
              <a:gdLst/>
              <a:ahLst/>
              <a:cxnLst/>
              <a:rect l="l" t="t" r="r" b="b"/>
              <a:pathLst>
                <a:path w="1333500" h="669290">
                  <a:moveTo>
                    <a:pt x="1333435" y="669094"/>
                  </a:moveTo>
                  <a:lnTo>
                    <a:pt x="0" y="669094"/>
                  </a:lnTo>
                  <a:lnTo>
                    <a:pt x="1674" y="621309"/>
                  </a:lnTo>
                  <a:lnTo>
                    <a:pt x="6620" y="574431"/>
                  </a:lnTo>
                  <a:lnTo>
                    <a:pt x="14727" y="528573"/>
                  </a:lnTo>
                  <a:lnTo>
                    <a:pt x="25881" y="483848"/>
                  </a:lnTo>
                  <a:lnTo>
                    <a:pt x="39970" y="440370"/>
                  </a:lnTo>
                  <a:lnTo>
                    <a:pt x="56879" y="398252"/>
                  </a:lnTo>
                  <a:lnTo>
                    <a:pt x="76498" y="357607"/>
                  </a:lnTo>
                  <a:lnTo>
                    <a:pt x="98712" y="318549"/>
                  </a:lnTo>
                  <a:lnTo>
                    <a:pt x="123410" y="281189"/>
                  </a:lnTo>
                  <a:lnTo>
                    <a:pt x="150477" y="245643"/>
                  </a:lnTo>
                  <a:lnTo>
                    <a:pt x="179802" y="212022"/>
                  </a:lnTo>
                  <a:lnTo>
                    <a:pt x="211272" y="180440"/>
                  </a:lnTo>
                  <a:lnTo>
                    <a:pt x="244773" y="151011"/>
                  </a:lnTo>
                  <a:lnTo>
                    <a:pt x="280194" y="123847"/>
                  </a:lnTo>
                  <a:lnTo>
                    <a:pt x="317420" y="99062"/>
                  </a:lnTo>
                  <a:lnTo>
                    <a:pt x="356339" y="76769"/>
                  </a:lnTo>
                  <a:lnTo>
                    <a:pt x="396839" y="57081"/>
                  </a:lnTo>
                  <a:lnTo>
                    <a:pt x="438807" y="40111"/>
                  </a:lnTo>
                  <a:lnTo>
                    <a:pt x="482129" y="25973"/>
                  </a:lnTo>
                  <a:lnTo>
                    <a:pt x="526694" y="14779"/>
                  </a:lnTo>
                  <a:lnTo>
                    <a:pt x="572387" y="6644"/>
                  </a:lnTo>
                  <a:lnTo>
                    <a:pt x="619097" y="1679"/>
                  </a:lnTo>
                  <a:lnTo>
                    <a:pt x="666710" y="0"/>
                  </a:lnTo>
                  <a:lnTo>
                    <a:pt x="714325" y="1678"/>
                  </a:lnTo>
                  <a:lnTo>
                    <a:pt x="761037" y="6640"/>
                  </a:lnTo>
                  <a:lnTo>
                    <a:pt x="806732" y="14775"/>
                  </a:lnTo>
                  <a:lnTo>
                    <a:pt x="851297" y="25967"/>
                  </a:lnTo>
                  <a:lnTo>
                    <a:pt x="894621" y="40105"/>
                  </a:lnTo>
                  <a:lnTo>
                    <a:pt x="936590" y="57074"/>
                  </a:lnTo>
                  <a:lnTo>
                    <a:pt x="977091" y="76762"/>
                  </a:lnTo>
                  <a:lnTo>
                    <a:pt x="1016011" y="99055"/>
                  </a:lnTo>
                  <a:lnTo>
                    <a:pt x="1053238" y="123841"/>
                  </a:lnTo>
                  <a:lnTo>
                    <a:pt x="1088659" y="151005"/>
                  </a:lnTo>
                  <a:lnTo>
                    <a:pt x="1122161" y="180434"/>
                  </a:lnTo>
                  <a:lnTo>
                    <a:pt x="1153631" y="212017"/>
                  </a:lnTo>
                  <a:lnTo>
                    <a:pt x="1182956" y="245638"/>
                  </a:lnTo>
                  <a:lnTo>
                    <a:pt x="1210024" y="281185"/>
                  </a:lnTo>
                  <a:lnTo>
                    <a:pt x="1234722" y="318545"/>
                  </a:lnTo>
                  <a:lnTo>
                    <a:pt x="1256937" y="357604"/>
                  </a:lnTo>
                  <a:lnTo>
                    <a:pt x="1276555" y="398250"/>
                  </a:lnTo>
                  <a:lnTo>
                    <a:pt x="1293465" y="440369"/>
                  </a:lnTo>
                  <a:lnTo>
                    <a:pt x="1307554" y="483847"/>
                  </a:lnTo>
                  <a:lnTo>
                    <a:pt x="1318708" y="528572"/>
                  </a:lnTo>
                  <a:lnTo>
                    <a:pt x="1326815" y="574431"/>
                  </a:lnTo>
                  <a:lnTo>
                    <a:pt x="1331761" y="621309"/>
                  </a:lnTo>
                  <a:lnTo>
                    <a:pt x="1333435" y="669094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"/>
            <p:cNvSpPr/>
            <p:nvPr/>
          </p:nvSpPr>
          <p:spPr>
            <a:xfrm>
              <a:off x="3593695" y="9620493"/>
              <a:ext cx="279400" cy="669290"/>
            </a:xfrm>
            <a:custGeom>
              <a:avLst/>
              <a:gdLst/>
              <a:ahLst/>
              <a:cxnLst/>
              <a:rect l="l" t="t" r="r" b="b"/>
              <a:pathLst>
                <a:path w="279400" h="669290">
                  <a:moveTo>
                    <a:pt x="175012" y="668778"/>
                  </a:moveTo>
                  <a:lnTo>
                    <a:pt x="0" y="23027"/>
                  </a:lnTo>
                  <a:lnTo>
                    <a:pt x="19515" y="17251"/>
                  </a:lnTo>
                  <a:lnTo>
                    <a:pt x="75319" y="6357"/>
                  </a:lnTo>
                  <a:lnTo>
                    <a:pt x="163297" y="0"/>
                  </a:lnTo>
                  <a:lnTo>
                    <a:pt x="279337" y="7832"/>
                  </a:lnTo>
                  <a:lnTo>
                    <a:pt x="175012" y="66877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/>
            <p:cNvSpPr/>
            <p:nvPr/>
          </p:nvSpPr>
          <p:spPr>
            <a:xfrm>
              <a:off x="1230505" y="9015631"/>
              <a:ext cx="2538730" cy="1273810"/>
            </a:xfrm>
            <a:custGeom>
              <a:avLst/>
              <a:gdLst/>
              <a:ahLst/>
              <a:cxnLst/>
              <a:rect l="l" t="t" r="r" b="b"/>
              <a:pathLst>
                <a:path w="2538729" h="1273809">
                  <a:moveTo>
                    <a:pt x="2538202" y="1273640"/>
                  </a:moveTo>
                  <a:lnTo>
                    <a:pt x="0" y="1273640"/>
                  </a:lnTo>
                  <a:lnTo>
                    <a:pt x="916" y="1224786"/>
                  </a:lnTo>
                  <a:lnTo>
                    <a:pt x="3643" y="1176397"/>
                  </a:lnTo>
                  <a:lnTo>
                    <a:pt x="8149" y="1128506"/>
                  </a:lnTo>
                  <a:lnTo>
                    <a:pt x="14399" y="1081146"/>
                  </a:lnTo>
                  <a:lnTo>
                    <a:pt x="22362" y="1034351"/>
                  </a:lnTo>
                  <a:lnTo>
                    <a:pt x="32004" y="988153"/>
                  </a:lnTo>
                  <a:lnTo>
                    <a:pt x="43293" y="942585"/>
                  </a:lnTo>
                  <a:lnTo>
                    <a:pt x="56196" y="897680"/>
                  </a:lnTo>
                  <a:lnTo>
                    <a:pt x="70680" y="853470"/>
                  </a:lnTo>
                  <a:lnTo>
                    <a:pt x="86711" y="809991"/>
                  </a:lnTo>
                  <a:lnTo>
                    <a:pt x="104258" y="767273"/>
                  </a:lnTo>
                  <a:lnTo>
                    <a:pt x="123287" y="725350"/>
                  </a:lnTo>
                  <a:lnTo>
                    <a:pt x="143765" y="684255"/>
                  </a:lnTo>
                  <a:lnTo>
                    <a:pt x="165660" y="644021"/>
                  </a:lnTo>
                  <a:lnTo>
                    <a:pt x="188939" y="604681"/>
                  </a:lnTo>
                  <a:lnTo>
                    <a:pt x="213568" y="566267"/>
                  </a:lnTo>
                  <a:lnTo>
                    <a:pt x="239516" y="528814"/>
                  </a:lnTo>
                  <a:lnTo>
                    <a:pt x="266748" y="492354"/>
                  </a:lnTo>
                  <a:lnTo>
                    <a:pt x="295233" y="456919"/>
                  </a:lnTo>
                  <a:lnTo>
                    <a:pt x="324938" y="422544"/>
                  </a:lnTo>
                  <a:lnTo>
                    <a:pt x="355828" y="389260"/>
                  </a:lnTo>
                  <a:lnTo>
                    <a:pt x="387873" y="357101"/>
                  </a:lnTo>
                  <a:lnTo>
                    <a:pt x="421038" y="326100"/>
                  </a:lnTo>
                  <a:lnTo>
                    <a:pt x="455291" y="296289"/>
                  </a:lnTo>
                  <a:lnTo>
                    <a:pt x="490599" y="267702"/>
                  </a:lnTo>
                  <a:lnTo>
                    <a:pt x="526930" y="240373"/>
                  </a:lnTo>
                  <a:lnTo>
                    <a:pt x="564249" y="214332"/>
                  </a:lnTo>
                  <a:lnTo>
                    <a:pt x="602526" y="189615"/>
                  </a:lnTo>
                  <a:lnTo>
                    <a:pt x="641726" y="166253"/>
                  </a:lnTo>
                  <a:lnTo>
                    <a:pt x="681816" y="144279"/>
                  </a:lnTo>
                  <a:lnTo>
                    <a:pt x="722765" y="123728"/>
                  </a:lnTo>
                  <a:lnTo>
                    <a:pt x="764538" y="104631"/>
                  </a:lnTo>
                  <a:lnTo>
                    <a:pt x="807104" y="87021"/>
                  </a:lnTo>
                  <a:lnTo>
                    <a:pt x="850429" y="70932"/>
                  </a:lnTo>
                  <a:lnTo>
                    <a:pt x="894480" y="56397"/>
                  </a:lnTo>
                  <a:lnTo>
                    <a:pt x="939225" y="43448"/>
                  </a:lnTo>
                  <a:lnTo>
                    <a:pt x="984631" y="32119"/>
                  </a:lnTo>
                  <a:lnTo>
                    <a:pt x="1030665" y="22442"/>
                  </a:lnTo>
                  <a:lnTo>
                    <a:pt x="1077293" y="14451"/>
                  </a:lnTo>
                  <a:lnTo>
                    <a:pt x="1124484" y="8178"/>
                  </a:lnTo>
                  <a:lnTo>
                    <a:pt x="1172204" y="3656"/>
                  </a:lnTo>
                  <a:lnTo>
                    <a:pt x="1220421" y="919"/>
                  </a:lnTo>
                  <a:lnTo>
                    <a:pt x="1269101" y="0"/>
                  </a:lnTo>
                  <a:lnTo>
                    <a:pt x="1317780" y="919"/>
                  </a:lnTo>
                  <a:lnTo>
                    <a:pt x="1365995" y="3656"/>
                  </a:lnTo>
                  <a:lnTo>
                    <a:pt x="1413714" y="8178"/>
                  </a:lnTo>
                  <a:lnTo>
                    <a:pt x="1460904" y="14451"/>
                  </a:lnTo>
                  <a:lnTo>
                    <a:pt x="1507532" y="22442"/>
                  </a:lnTo>
                  <a:lnTo>
                    <a:pt x="1553565" y="32119"/>
                  </a:lnTo>
                  <a:lnTo>
                    <a:pt x="1598971" y="43448"/>
                  </a:lnTo>
                  <a:lnTo>
                    <a:pt x="1643715" y="56397"/>
                  </a:lnTo>
                  <a:lnTo>
                    <a:pt x="1687767" y="70932"/>
                  </a:lnTo>
                  <a:lnTo>
                    <a:pt x="1731091" y="87021"/>
                  </a:lnTo>
                  <a:lnTo>
                    <a:pt x="1773657" y="104631"/>
                  </a:lnTo>
                  <a:lnTo>
                    <a:pt x="1815430" y="123728"/>
                  </a:lnTo>
                  <a:lnTo>
                    <a:pt x="1856379" y="144279"/>
                  </a:lnTo>
                  <a:lnTo>
                    <a:pt x="1896469" y="166253"/>
                  </a:lnTo>
                  <a:lnTo>
                    <a:pt x="1935669" y="189615"/>
                  </a:lnTo>
                  <a:lnTo>
                    <a:pt x="1973945" y="214332"/>
                  </a:lnTo>
                  <a:lnTo>
                    <a:pt x="2011265" y="240373"/>
                  </a:lnTo>
                  <a:lnTo>
                    <a:pt x="2047596" y="267702"/>
                  </a:lnTo>
                  <a:lnTo>
                    <a:pt x="2082904" y="296289"/>
                  </a:lnTo>
                  <a:lnTo>
                    <a:pt x="2117157" y="326100"/>
                  </a:lnTo>
                  <a:lnTo>
                    <a:pt x="2150323" y="357101"/>
                  </a:lnTo>
                  <a:lnTo>
                    <a:pt x="2182368" y="389260"/>
                  </a:lnTo>
                  <a:lnTo>
                    <a:pt x="2213259" y="422544"/>
                  </a:lnTo>
                  <a:lnTo>
                    <a:pt x="2242963" y="456919"/>
                  </a:lnTo>
                  <a:lnTo>
                    <a:pt x="2271448" y="492354"/>
                  </a:lnTo>
                  <a:lnTo>
                    <a:pt x="2298681" y="528814"/>
                  </a:lnTo>
                  <a:lnTo>
                    <a:pt x="2324629" y="566267"/>
                  </a:lnTo>
                  <a:lnTo>
                    <a:pt x="2349259" y="604681"/>
                  </a:lnTo>
                  <a:lnTo>
                    <a:pt x="2372538" y="644021"/>
                  </a:lnTo>
                  <a:lnTo>
                    <a:pt x="2394433" y="684255"/>
                  </a:lnTo>
                  <a:lnTo>
                    <a:pt x="2414912" y="725350"/>
                  </a:lnTo>
                  <a:lnTo>
                    <a:pt x="2433941" y="767273"/>
                  </a:lnTo>
                  <a:lnTo>
                    <a:pt x="2451488" y="809991"/>
                  </a:lnTo>
                  <a:lnTo>
                    <a:pt x="2467520" y="853470"/>
                  </a:lnTo>
                  <a:lnTo>
                    <a:pt x="2482004" y="897680"/>
                  </a:lnTo>
                  <a:lnTo>
                    <a:pt x="2494907" y="942585"/>
                  </a:lnTo>
                  <a:lnTo>
                    <a:pt x="2506196" y="988153"/>
                  </a:lnTo>
                  <a:lnTo>
                    <a:pt x="2515839" y="1034351"/>
                  </a:lnTo>
                  <a:lnTo>
                    <a:pt x="2523802" y="1081146"/>
                  </a:lnTo>
                  <a:lnTo>
                    <a:pt x="2530052" y="1128506"/>
                  </a:lnTo>
                  <a:lnTo>
                    <a:pt x="2534558" y="1176397"/>
                  </a:lnTo>
                  <a:lnTo>
                    <a:pt x="2537285" y="1224786"/>
                  </a:lnTo>
                  <a:lnTo>
                    <a:pt x="2538202" y="1273640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/>
            <p:cNvSpPr/>
            <p:nvPr/>
          </p:nvSpPr>
          <p:spPr>
            <a:xfrm>
              <a:off x="1230505" y="9476507"/>
              <a:ext cx="530225" cy="812800"/>
            </a:xfrm>
            <a:custGeom>
              <a:avLst/>
              <a:gdLst/>
              <a:ahLst/>
              <a:cxnLst/>
              <a:rect l="l" t="t" r="r" b="b"/>
              <a:pathLst>
                <a:path w="530225" h="812800">
                  <a:moveTo>
                    <a:pt x="0" y="812764"/>
                  </a:moveTo>
                  <a:lnTo>
                    <a:pt x="169802" y="175936"/>
                  </a:lnTo>
                  <a:lnTo>
                    <a:pt x="205859" y="116551"/>
                  </a:lnTo>
                  <a:lnTo>
                    <a:pt x="245964" y="59616"/>
                  </a:lnTo>
                  <a:lnTo>
                    <a:pt x="278525" y="16858"/>
                  </a:lnTo>
                  <a:lnTo>
                    <a:pt x="291954" y="0"/>
                  </a:lnTo>
                  <a:lnTo>
                    <a:pt x="529669" y="406382"/>
                  </a:lnTo>
                  <a:lnTo>
                    <a:pt x="0" y="812764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9"/>
            <p:cNvSpPr/>
            <p:nvPr/>
          </p:nvSpPr>
          <p:spPr>
            <a:xfrm>
              <a:off x="563780" y="9620176"/>
              <a:ext cx="1333500" cy="669290"/>
            </a:xfrm>
            <a:custGeom>
              <a:avLst/>
              <a:gdLst/>
              <a:ahLst/>
              <a:cxnLst/>
              <a:rect l="l" t="t" r="r" b="b"/>
              <a:pathLst>
                <a:path w="1333500" h="669290">
                  <a:moveTo>
                    <a:pt x="1333435" y="669094"/>
                  </a:moveTo>
                  <a:lnTo>
                    <a:pt x="0" y="669094"/>
                  </a:lnTo>
                  <a:lnTo>
                    <a:pt x="1674" y="621309"/>
                  </a:lnTo>
                  <a:lnTo>
                    <a:pt x="6620" y="574431"/>
                  </a:lnTo>
                  <a:lnTo>
                    <a:pt x="14727" y="528573"/>
                  </a:lnTo>
                  <a:lnTo>
                    <a:pt x="25881" y="483848"/>
                  </a:lnTo>
                  <a:lnTo>
                    <a:pt x="39970" y="440370"/>
                  </a:lnTo>
                  <a:lnTo>
                    <a:pt x="56879" y="398252"/>
                  </a:lnTo>
                  <a:lnTo>
                    <a:pt x="76498" y="357607"/>
                  </a:lnTo>
                  <a:lnTo>
                    <a:pt x="98712" y="318549"/>
                  </a:lnTo>
                  <a:lnTo>
                    <a:pt x="123410" y="281189"/>
                  </a:lnTo>
                  <a:lnTo>
                    <a:pt x="150477" y="245643"/>
                  </a:lnTo>
                  <a:lnTo>
                    <a:pt x="179802" y="212022"/>
                  </a:lnTo>
                  <a:lnTo>
                    <a:pt x="211272" y="180440"/>
                  </a:lnTo>
                  <a:lnTo>
                    <a:pt x="244773" y="151011"/>
                  </a:lnTo>
                  <a:lnTo>
                    <a:pt x="280194" y="123847"/>
                  </a:lnTo>
                  <a:lnTo>
                    <a:pt x="317420" y="99062"/>
                  </a:lnTo>
                  <a:lnTo>
                    <a:pt x="356339" y="76769"/>
                  </a:lnTo>
                  <a:lnTo>
                    <a:pt x="396839" y="57081"/>
                  </a:lnTo>
                  <a:lnTo>
                    <a:pt x="438807" y="40111"/>
                  </a:lnTo>
                  <a:lnTo>
                    <a:pt x="482129" y="25973"/>
                  </a:lnTo>
                  <a:lnTo>
                    <a:pt x="526694" y="14779"/>
                  </a:lnTo>
                  <a:lnTo>
                    <a:pt x="572387" y="6644"/>
                  </a:lnTo>
                  <a:lnTo>
                    <a:pt x="619097" y="1679"/>
                  </a:lnTo>
                  <a:lnTo>
                    <a:pt x="666710" y="0"/>
                  </a:lnTo>
                  <a:lnTo>
                    <a:pt x="714327" y="1678"/>
                  </a:lnTo>
                  <a:lnTo>
                    <a:pt x="761040" y="6640"/>
                  </a:lnTo>
                  <a:lnTo>
                    <a:pt x="806736" y="14775"/>
                  </a:lnTo>
                  <a:lnTo>
                    <a:pt x="851302" y="25967"/>
                  </a:lnTo>
                  <a:lnTo>
                    <a:pt x="894627" y="40105"/>
                  </a:lnTo>
                  <a:lnTo>
                    <a:pt x="936596" y="57074"/>
                  </a:lnTo>
                  <a:lnTo>
                    <a:pt x="977097" y="76762"/>
                  </a:lnTo>
                  <a:lnTo>
                    <a:pt x="1016017" y="99055"/>
                  </a:lnTo>
                  <a:lnTo>
                    <a:pt x="1053244" y="123841"/>
                  </a:lnTo>
                  <a:lnTo>
                    <a:pt x="1088665" y="151005"/>
                  </a:lnTo>
                  <a:lnTo>
                    <a:pt x="1122166" y="180434"/>
                  </a:lnTo>
                  <a:lnTo>
                    <a:pt x="1153636" y="212017"/>
                  </a:lnTo>
                  <a:lnTo>
                    <a:pt x="1182961" y="245638"/>
                  </a:lnTo>
                  <a:lnTo>
                    <a:pt x="1210028" y="281185"/>
                  </a:lnTo>
                  <a:lnTo>
                    <a:pt x="1234725" y="318545"/>
                  </a:lnTo>
                  <a:lnTo>
                    <a:pt x="1256939" y="357604"/>
                  </a:lnTo>
                  <a:lnTo>
                    <a:pt x="1276557" y="398250"/>
                  </a:lnTo>
                  <a:lnTo>
                    <a:pt x="1293467" y="440369"/>
                  </a:lnTo>
                  <a:lnTo>
                    <a:pt x="1307555" y="483847"/>
                  </a:lnTo>
                  <a:lnTo>
                    <a:pt x="1318708" y="528572"/>
                  </a:lnTo>
                  <a:lnTo>
                    <a:pt x="1326815" y="574431"/>
                  </a:lnTo>
                  <a:lnTo>
                    <a:pt x="1331761" y="621309"/>
                  </a:lnTo>
                  <a:lnTo>
                    <a:pt x="1333435" y="669094"/>
                  </a:lnTo>
                  <a:close/>
                </a:path>
              </a:pathLst>
            </a:custGeom>
            <a:solidFill>
              <a:srgbClr val="7D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/>
            <p:cNvSpPr/>
            <p:nvPr/>
          </p:nvSpPr>
          <p:spPr>
            <a:xfrm>
              <a:off x="563780" y="9051668"/>
              <a:ext cx="1768475" cy="1237615"/>
            </a:xfrm>
            <a:custGeom>
              <a:avLst/>
              <a:gdLst/>
              <a:ahLst/>
              <a:cxnLst/>
              <a:rect l="l" t="t" r="r" b="b"/>
              <a:pathLst>
                <a:path w="1768475" h="1237615">
                  <a:moveTo>
                    <a:pt x="1251985" y="864338"/>
                  </a:moveTo>
                  <a:lnTo>
                    <a:pt x="1202986" y="844046"/>
                  </a:lnTo>
                  <a:lnTo>
                    <a:pt x="958605" y="424065"/>
                  </a:lnTo>
                  <a:lnTo>
                    <a:pt x="991299" y="386022"/>
                  </a:lnTo>
                  <a:lnTo>
                    <a:pt x="1025440" y="349314"/>
                  </a:lnTo>
                  <a:lnTo>
                    <a:pt x="1060985" y="313983"/>
                  </a:lnTo>
                  <a:lnTo>
                    <a:pt x="1097890" y="280074"/>
                  </a:lnTo>
                  <a:lnTo>
                    <a:pt x="1136109" y="247631"/>
                  </a:lnTo>
                  <a:lnTo>
                    <a:pt x="1175598" y="216696"/>
                  </a:lnTo>
                  <a:lnTo>
                    <a:pt x="1216314" y="187315"/>
                  </a:lnTo>
                  <a:lnTo>
                    <a:pt x="1258212" y="159530"/>
                  </a:lnTo>
                  <a:lnTo>
                    <a:pt x="1301248" y="133387"/>
                  </a:lnTo>
                  <a:lnTo>
                    <a:pt x="1345377" y="108927"/>
                  </a:lnTo>
                  <a:lnTo>
                    <a:pt x="1390555" y="86196"/>
                  </a:lnTo>
                  <a:lnTo>
                    <a:pt x="1436738" y="65237"/>
                  </a:lnTo>
                  <a:lnTo>
                    <a:pt x="1483881" y="46094"/>
                  </a:lnTo>
                  <a:lnTo>
                    <a:pt x="1531941" y="28811"/>
                  </a:lnTo>
                  <a:lnTo>
                    <a:pt x="1580872" y="13432"/>
                  </a:lnTo>
                  <a:lnTo>
                    <a:pt x="1630630" y="0"/>
                  </a:lnTo>
                  <a:lnTo>
                    <a:pt x="1746103" y="200725"/>
                  </a:lnTo>
                  <a:lnTo>
                    <a:pt x="1763324" y="242897"/>
                  </a:lnTo>
                  <a:lnTo>
                    <a:pt x="1768323" y="285712"/>
                  </a:lnTo>
                  <a:lnTo>
                    <a:pt x="1762211" y="327240"/>
                  </a:lnTo>
                  <a:lnTo>
                    <a:pt x="1758486" y="336096"/>
                  </a:lnTo>
                  <a:lnTo>
                    <a:pt x="1169526" y="336096"/>
                  </a:lnTo>
                  <a:lnTo>
                    <a:pt x="1139484" y="344342"/>
                  </a:lnTo>
                  <a:lnTo>
                    <a:pt x="1118932" y="365412"/>
                  </a:lnTo>
                  <a:lnTo>
                    <a:pt x="1111029" y="393809"/>
                  </a:lnTo>
                  <a:lnTo>
                    <a:pt x="1118954" y="424065"/>
                  </a:lnTo>
                  <a:lnTo>
                    <a:pt x="1312119" y="759819"/>
                  </a:lnTo>
                  <a:lnTo>
                    <a:pt x="1321513" y="795746"/>
                  </a:lnTo>
                  <a:lnTo>
                    <a:pt x="1312106" y="829508"/>
                  </a:lnTo>
                  <a:lnTo>
                    <a:pt x="1287690" y="854539"/>
                  </a:lnTo>
                  <a:lnTo>
                    <a:pt x="1251985" y="864338"/>
                  </a:lnTo>
                  <a:close/>
                </a:path>
                <a:path w="1768475" h="1237615">
                  <a:moveTo>
                    <a:pt x="1654559" y="783148"/>
                  </a:moveTo>
                  <a:lnTo>
                    <a:pt x="1613522" y="772111"/>
                  </a:lnTo>
                  <a:lnTo>
                    <a:pt x="1583485" y="741957"/>
                  </a:lnTo>
                  <a:lnTo>
                    <a:pt x="1568908" y="716632"/>
                  </a:lnTo>
                  <a:lnTo>
                    <a:pt x="1555738" y="699442"/>
                  </a:lnTo>
                  <a:lnTo>
                    <a:pt x="1538865" y="686478"/>
                  </a:lnTo>
                  <a:lnTo>
                    <a:pt x="1519245" y="678292"/>
                  </a:lnTo>
                  <a:lnTo>
                    <a:pt x="1497834" y="675441"/>
                  </a:lnTo>
                  <a:lnTo>
                    <a:pt x="1445880" y="675441"/>
                  </a:lnTo>
                  <a:lnTo>
                    <a:pt x="1424466" y="672589"/>
                  </a:lnTo>
                  <a:lnTo>
                    <a:pt x="1404843" y="664404"/>
                  </a:lnTo>
                  <a:lnTo>
                    <a:pt x="1387969" y="651439"/>
                  </a:lnTo>
                  <a:lnTo>
                    <a:pt x="1374806" y="634250"/>
                  </a:lnTo>
                  <a:lnTo>
                    <a:pt x="1220114" y="365412"/>
                  </a:lnTo>
                  <a:lnTo>
                    <a:pt x="1210743" y="353178"/>
                  </a:lnTo>
                  <a:lnTo>
                    <a:pt x="1198734" y="343951"/>
                  </a:lnTo>
                  <a:lnTo>
                    <a:pt x="1184768" y="338126"/>
                  </a:lnTo>
                  <a:lnTo>
                    <a:pt x="1169526" y="336096"/>
                  </a:lnTo>
                  <a:lnTo>
                    <a:pt x="1758486" y="336096"/>
                  </a:lnTo>
                  <a:lnTo>
                    <a:pt x="1721099" y="398706"/>
                  </a:lnTo>
                  <a:lnTo>
                    <a:pt x="1688322" y="424781"/>
                  </a:lnTo>
                  <a:lnTo>
                    <a:pt x="1648879" y="441843"/>
                  </a:lnTo>
                  <a:lnTo>
                    <a:pt x="1603881" y="447960"/>
                  </a:lnTo>
                  <a:lnTo>
                    <a:pt x="1725633" y="659590"/>
                  </a:lnTo>
                  <a:lnTo>
                    <a:pt x="1736738" y="702062"/>
                  </a:lnTo>
                  <a:lnTo>
                    <a:pt x="1725633" y="741961"/>
                  </a:lnTo>
                  <a:lnTo>
                    <a:pt x="1696759" y="771564"/>
                  </a:lnTo>
                  <a:lnTo>
                    <a:pt x="1654559" y="783148"/>
                  </a:lnTo>
                  <a:close/>
                </a:path>
                <a:path w="1768475" h="1237615">
                  <a:moveTo>
                    <a:pt x="377397" y="1034420"/>
                  </a:moveTo>
                  <a:lnTo>
                    <a:pt x="341418" y="1019047"/>
                  </a:lnTo>
                  <a:lnTo>
                    <a:pt x="200054" y="759834"/>
                  </a:lnTo>
                  <a:lnTo>
                    <a:pt x="222001" y="738568"/>
                  </a:lnTo>
                  <a:lnTo>
                    <a:pt x="247619" y="717218"/>
                  </a:lnTo>
                  <a:lnTo>
                    <a:pt x="268878" y="700759"/>
                  </a:lnTo>
                  <a:lnTo>
                    <a:pt x="277749" y="694167"/>
                  </a:lnTo>
                  <a:lnTo>
                    <a:pt x="421306" y="960485"/>
                  </a:lnTo>
                  <a:lnTo>
                    <a:pt x="427352" y="986121"/>
                  </a:lnTo>
                  <a:lnTo>
                    <a:pt x="420277" y="1009971"/>
                  </a:lnTo>
                  <a:lnTo>
                    <a:pt x="402738" y="1027562"/>
                  </a:lnTo>
                  <a:lnTo>
                    <a:pt x="377397" y="1034420"/>
                  </a:lnTo>
                  <a:close/>
                </a:path>
                <a:path w="1768475" h="1237615">
                  <a:moveTo>
                    <a:pt x="353558" y="1237603"/>
                  </a:moveTo>
                  <a:lnTo>
                    <a:pt x="0" y="1237603"/>
                  </a:lnTo>
                  <a:lnTo>
                    <a:pt x="97" y="1202027"/>
                  </a:lnTo>
                  <a:lnTo>
                    <a:pt x="11689" y="1108869"/>
                  </a:lnTo>
                  <a:lnTo>
                    <a:pt x="51727" y="978482"/>
                  </a:lnTo>
                  <a:lnTo>
                    <a:pt x="137160" y="831221"/>
                  </a:lnTo>
                  <a:lnTo>
                    <a:pt x="353558" y="123760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1"/>
            <p:cNvSpPr/>
            <p:nvPr/>
          </p:nvSpPr>
          <p:spPr>
            <a:xfrm>
              <a:off x="4246317" y="8787912"/>
              <a:ext cx="452755" cy="1499235"/>
            </a:xfrm>
            <a:custGeom>
              <a:avLst/>
              <a:gdLst/>
              <a:ahLst/>
              <a:cxnLst/>
              <a:rect l="l" t="t" r="r" b="b"/>
              <a:pathLst>
                <a:path w="452754" h="1499234">
                  <a:moveTo>
                    <a:pt x="252184" y="1499086"/>
                  </a:moveTo>
                  <a:lnTo>
                    <a:pt x="200050" y="1499086"/>
                  </a:lnTo>
                  <a:lnTo>
                    <a:pt x="200050" y="673644"/>
                  </a:lnTo>
                  <a:lnTo>
                    <a:pt x="252184" y="673644"/>
                  </a:lnTo>
                  <a:lnTo>
                    <a:pt x="252184" y="1499086"/>
                  </a:lnTo>
                  <a:close/>
                </a:path>
                <a:path w="452754" h="1499234">
                  <a:moveTo>
                    <a:pt x="226120" y="454486"/>
                  </a:moveTo>
                  <a:lnTo>
                    <a:pt x="0" y="227243"/>
                  </a:lnTo>
                  <a:lnTo>
                    <a:pt x="226120" y="0"/>
                  </a:lnTo>
                  <a:lnTo>
                    <a:pt x="452240" y="227243"/>
                  </a:lnTo>
                  <a:lnTo>
                    <a:pt x="226120" y="4544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2"/>
            <p:cNvSpPr/>
            <p:nvPr/>
          </p:nvSpPr>
          <p:spPr>
            <a:xfrm>
              <a:off x="4150661" y="8861019"/>
              <a:ext cx="321945" cy="629920"/>
            </a:xfrm>
            <a:custGeom>
              <a:avLst/>
              <a:gdLst/>
              <a:ahLst/>
              <a:cxnLst/>
              <a:rect l="l" t="t" r="r" b="b"/>
              <a:pathLst>
                <a:path w="321945" h="629920">
                  <a:moveTo>
                    <a:pt x="321777" y="629646"/>
                  </a:moveTo>
                  <a:lnTo>
                    <a:pt x="274226" y="626140"/>
                  </a:lnTo>
                  <a:lnTo>
                    <a:pt x="228842" y="615955"/>
                  </a:lnTo>
                  <a:lnTo>
                    <a:pt x="186122" y="599591"/>
                  </a:lnTo>
                  <a:lnTo>
                    <a:pt x="146564" y="577548"/>
                  </a:lnTo>
                  <a:lnTo>
                    <a:pt x="110666" y="550327"/>
                  </a:lnTo>
                  <a:lnTo>
                    <a:pt x="78925" y="518428"/>
                  </a:lnTo>
                  <a:lnTo>
                    <a:pt x="51839" y="482351"/>
                  </a:lnTo>
                  <a:lnTo>
                    <a:pt x="29906" y="442597"/>
                  </a:lnTo>
                  <a:lnTo>
                    <a:pt x="13623" y="399665"/>
                  </a:lnTo>
                  <a:lnTo>
                    <a:pt x="3488" y="354057"/>
                  </a:lnTo>
                  <a:lnTo>
                    <a:pt x="0" y="306271"/>
                  </a:lnTo>
                  <a:lnTo>
                    <a:pt x="0" y="0"/>
                  </a:lnTo>
                  <a:lnTo>
                    <a:pt x="47550" y="3506"/>
                  </a:lnTo>
                  <a:lnTo>
                    <a:pt x="92934" y="13691"/>
                  </a:lnTo>
                  <a:lnTo>
                    <a:pt x="135654" y="30055"/>
                  </a:lnTo>
                  <a:lnTo>
                    <a:pt x="175212" y="52098"/>
                  </a:lnTo>
                  <a:lnTo>
                    <a:pt x="211110" y="79319"/>
                  </a:lnTo>
                  <a:lnTo>
                    <a:pt x="242851" y="111218"/>
                  </a:lnTo>
                  <a:lnTo>
                    <a:pt x="269937" y="147294"/>
                  </a:lnTo>
                  <a:lnTo>
                    <a:pt x="291871" y="187049"/>
                  </a:lnTo>
                  <a:lnTo>
                    <a:pt x="308153" y="229980"/>
                  </a:lnTo>
                  <a:lnTo>
                    <a:pt x="318288" y="275589"/>
                  </a:lnTo>
                  <a:lnTo>
                    <a:pt x="321777" y="323375"/>
                  </a:lnTo>
                  <a:lnTo>
                    <a:pt x="321777" y="62964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3"/>
            <p:cNvSpPr/>
            <p:nvPr/>
          </p:nvSpPr>
          <p:spPr>
            <a:xfrm>
              <a:off x="4472438" y="8861019"/>
              <a:ext cx="321945" cy="629920"/>
            </a:xfrm>
            <a:custGeom>
              <a:avLst/>
              <a:gdLst/>
              <a:ahLst/>
              <a:cxnLst/>
              <a:rect l="l" t="t" r="r" b="b"/>
              <a:pathLst>
                <a:path w="321945" h="629920">
                  <a:moveTo>
                    <a:pt x="0" y="629646"/>
                  </a:moveTo>
                  <a:lnTo>
                    <a:pt x="0" y="323375"/>
                  </a:lnTo>
                  <a:lnTo>
                    <a:pt x="3488" y="275589"/>
                  </a:lnTo>
                  <a:lnTo>
                    <a:pt x="13623" y="229980"/>
                  </a:lnTo>
                  <a:lnTo>
                    <a:pt x="29906" y="187049"/>
                  </a:lnTo>
                  <a:lnTo>
                    <a:pt x="51839" y="147294"/>
                  </a:lnTo>
                  <a:lnTo>
                    <a:pt x="78925" y="111218"/>
                  </a:lnTo>
                  <a:lnTo>
                    <a:pt x="110666" y="79319"/>
                  </a:lnTo>
                  <a:lnTo>
                    <a:pt x="146564" y="52098"/>
                  </a:lnTo>
                  <a:lnTo>
                    <a:pt x="186122" y="30055"/>
                  </a:lnTo>
                  <a:lnTo>
                    <a:pt x="228842" y="13691"/>
                  </a:lnTo>
                  <a:lnTo>
                    <a:pt x="274226" y="3506"/>
                  </a:lnTo>
                  <a:lnTo>
                    <a:pt x="321777" y="0"/>
                  </a:lnTo>
                  <a:lnTo>
                    <a:pt x="321777" y="306271"/>
                  </a:lnTo>
                  <a:lnTo>
                    <a:pt x="318288" y="354057"/>
                  </a:lnTo>
                  <a:lnTo>
                    <a:pt x="308153" y="399665"/>
                  </a:lnTo>
                  <a:lnTo>
                    <a:pt x="291871" y="442597"/>
                  </a:lnTo>
                  <a:lnTo>
                    <a:pt x="269937" y="482351"/>
                  </a:lnTo>
                  <a:lnTo>
                    <a:pt x="242851" y="518428"/>
                  </a:lnTo>
                  <a:lnTo>
                    <a:pt x="211110" y="550327"/>
                  </a:lnTo>
                  <a:lnTo>
                    <a:pt x="175212" y="577548"/>
                  </a:lnTo>
                  <a:lnTo>
                    <a:pt x="135654" y="599591"/>
                  </a:lnTo>
                  <a:lnTo>
                    <a:pt x="92934" y="615955"/>
                  </a:lnTo>
                  <a:lnTo>
                    <a:pt x="47550" y="626140"/>
                  </a:lnTo>
                  <a:lnTo>
                    <a:pt x="0" y="62964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4"/>
            <p:cNvSpPr/>
            <p:nvPr/>
          </p:nvSpPr>
          <p:spPr>
            <a:xfrm>
              <a:off x="4244701" y="9085455"/>
              <a:ext cx="670560" cy="404495"/>
            </a:xfrm>
            <a:custGeom>
              <a:avLst/>
              <a:gdLst/>
              <a:ahLst/>
              <a:cxnLst/>
              <a:rect l="l" t="t" r="r" b="b"/>
              <a:pathLst>
                <a:path w="670560" h="404495">
                  <a:moveTo>
                    <a:pt x="249977" y="404428"/>
                  </a:moveTo>
                  <a:lnTo>
                    <a:pt x="205088" y="404428"/>
                  </a:lnTo>
                  <a:lnTo>
                    <a:pt x="160550" y="398166"/>
                  </a:lnTo>
                  <a:lnTo>
                    <a:pt x="117069" y="385641"/>
                  </a:lnTo>
                  <a:lnTo>
                    <a:pt x="75347" y="366855"/>
                  </a:lnTo>
                  <a:lnTo>
                    <a:pt x="36090" y="341806"/>
                  </a:lnTo>
                  <a:lnTo>
                    <a:pt x="0" y="310495"/>
                  </a:lnTo>
                  <a:lnTo>
                    <a:pt x="215493" y="93932"/>
                  </a:lnTo>
                  <a:lnTo>
                    <a:pt x="251583" y="62621"/>
                  </a:lnTo>
                  <a:lnTo>
                    <a:pt x="290841" y="37572"/>
                  </a:lnTo>
                  <a:lnTo>
                    <a:pt x="332563" y="18786"/>
                  </a:lnTo>
                  <a:lnTo>
                    <a:pt x="376044" y="6262"/>
                  </a:lnTo>
                  <a:lnTo>
                    <a:pt x="420581" y="0"/>
                  </a:lnTo>
                  <a:lnTo>
                    <a:pt x="465470" y="0"/>
                  </a:lnTo>
                  <a:lnTo>
                    <a:pt x="510008" y="6262"/>
                  </a:lnTo>
                  <a:lnTo>
                    <a:pt x="553489" y="18786"/>
                  </a:lnTo>
                  <a:lnTo>
                    <a:pt x="595211" y="37572"/>
                  </a:lnTo>
                  <a:lnTo>
                    <a:pt x="634468" y="62621"/>
                  </a:lnTo>
                  <a:lnTo>
                    <a:pt x="670558" y="93932"/>
                  </a:lnTo>
                  <a:lnTo>
                    <a:pt x="455065" y="310495"/>
                  </a:lnTo>
                  <a:lnTo>
                    <a:pt x="418975" y="341806"/>
                  </a:lnTo>
                  <a:lnTo>
                    <a:pt x="379717" y="366855"/>
                  </a:lnTo>
                  <a:lnTo>
                    <a:pt x="337995" y="385641"/>
                  </a:lnTo>
                  <a:lnTo>
                    <a:pt x="294514" y="398166"/>
                  </a:lnTo>
                  <a:lnTo>
                    <a:pt x="249977" y="40442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/>
            <p:cNvSpPr/>
            <p:nvPr/>
          </p:nvSpPr>
          <p:spPr>
            <a:xfrm>
              <a:off x="4029344" y="9085455"/>
              <a:ext cx="670560" cy="404495"/>
            </a:xfrm>
            <a:custGeom>
              <a:avLst/>
              <a:gdLst/>
              <a:ahLst/>
              <a:cxnLst/>
              <a:rect l="l" t="t" r="r" b="b"/>
              <a:pathLst>
                <a:path w="670560" h="404495">
                  <a:moveTo>
                    <a:pt x="465470" y="404428"/>
                  </a:moveTo>
                  <a:lnTo>
                    <a:pt x="420581" y="404428"/>
                  </a:lnTo>
                  <a:lnTo>
                    <a:pt x="376044" y="398166"/>
                  </a:lnTo>
                  <a:lnTo>
                    <a:pt x="332563" y="385641"/>
                  </a:lnTo>
                  <a:lnTo>
                    <a:pt x="290841" y="366855"/>
                  </a:lnTo>
                  <a:lnTo>
                    <a:pt x="251583" y="341806"/>
                  </a:lnTo>
                  <a:lnTo>
                    <a:pt x="215493" y="310495"/>
                  </a:lnTo>
                  <a:lnTo>
                    <a:pt x="0" y="93932"/>
                  </a:lnTo>
                  <a:lnTo>
                    <a:pt x="36090" y="62621"/>
                  </a:lnTo>
                  <a:lnTo>
                    <a:pt x="75347" y="37572"/>
                  </a:lnTo>
                  <a:lnTo>
                    <a:pt x="117069" y="18786"/>
                  </a:lnTo>
                  <a:lnTo>
                    <a:pt x="160550" y="6262"/>
                  </a:lnTo>
                  <a:lnTo>
                    <a:pt x="205088" y="0"/>
                  </a:lnTo>
                  <a:lnTo>
                    <a:pt x="249977" y="0"/>
                  </a:lnTo>
                  <a:lnTo>
                    <a:pt x="294514" y="6262"/>
                  </a:lnTo>
                  <a:lnTo>
                    <a:pt x="337995" y="18786"/>
                  </a:lnTo>
                  <a:lnTo>
                    <a:pt x="379717" y="37572"/>
                  </a:lnTo>
                  <a:lnTo>
                    <a:pt x="418975" y="62621"/>
                  </a:lnTo>
                  <a:lnTo>
                    <a:pt x="455065" y="93932"/>
                  </a:lnTo>
                  <a:lnTo>
                    <a:pt x="670558" y="310495"/>
                  </a:lnTo>
                  <a:lnTo>
                    <a:pt x="634468" y="341806"/>
                  </a:lnTo>
                  <a:lnTo>
                    <a:pt x="595210" y="366855"/>
                  </a:lnTo>
                  <a:lnTo>
                    <a:pt x="553489" y="385641"/>
                  </a:lnTo>
                  <a:lnTo>
                    <a:pt x="510008" y="398166"/>
                  </a:lnTo>
                  <a:lnTo>
                    <a:pt x="465470" y="40442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6"/>
            <p:cNvSpPr/>
            <p:nvPr/>
          </p:nvSpPr>
          <p:spPr>
            <a:xfrm>
              <a:off x="4178034" y="9607142"/>
              <a:ext cx="589280" cy="480059"/>
            </a:xfrm>
            <a:custGeom>
              <a:avLst/>
              <a:gdLst/>
              <a:ahLst/>
              <a:cxnLst/>
              <a:rect l="l" t="t" r="r" b="b"/>
              <a:pathLst>
                <a:path w="589279" h="480059">
                  <a:moveTo>
                    <a:pt x="320468" y="479989"/>
                  </a:moveTo>
                  <a:lnTo>
                    <a:pt x="324791" y="431515"/>
                  </a:lnTo>
                  <a:lnTo>
                    <a:pt x="337256" y="385892"/>
                  </a:lnTo>
                  <a:lnTo>
                    <a:pt x="357104" y="343882"/>
                  </a:lnTo>
                  <a:lnTo>
                    <a:pt x="383578" y="306245"/>
                  </a:lnTo>
                  <a:lnTo>
                    <a:pt x="415919" y="273743"/>
                  </a:lnTo>
                  <a:lnTo>
                    <a:pt x="453370" y="247139"/>
                  </a:lnTo>
                  <a:lnTo>
                    <a:pt x="495173" y="227193"/>
                  </a:lnTo>
                  <a:lnTo>
                    <a:pt x="540570" y="214666"/>
                  </a:lnTo>
                  <a:lnTo>
                    <a:pt x="588803" y="210322"/>
                  </a:lnTo>
                  <a:lnTo>
                    <a:pt x="584481" y="258796"/>
                  </a:lnTo>
                  <a:lnTo>
                    <a:pt x="572017" y="304419"/>
                  </a:lnTo>
                  <a:lnTo>
                    <a:pt x="552170" y="346429"/>
                  </a:lnTo>
                  <a:lnTo>
                    <a:pt x="525697" y="384066"/>
                  </a:lnTo>
                  <a:lnTo>
                    <a:pt x="493356" y="416568"/>
                  </a:lnTo>
                  <a:lnTo>
                    <a:pt x="455904" y="443172"/>
                  </a:lnTo>
                  <a:lnTo>
                    <a:pt x="414100" y="463118"/>
                  </a:lnTo>
                  <a:lnTo>
                    <a:pt x="368703" y="475644"/>
                  </a:lnTo>
                  <a:lnTo>
                    <a:pt x="320468" y="479989"/>
                  </a:lnTo>
                  <a:close/>
                </a:path>
                <a:path w="589279" h="480059">
                  <a:moveTo>
                    <a:pt x="268334" y="479989"/>
                  </a:moveTo>
                  <a:lnTo>
                    <a:pt x="220101" y="475644"/>
                  </a:lnTo>
                  <a:lnTo>
                    <a:pt x="174704" y="463118"/>
                  </a:lnTo>
                  <a:lnTo>
                    <a:pt x="132902" y="443172"/>
                  </a:lnTo>
                  <a:lnTo>
                    <a:pt x="95450" y="416568"/>
                  </a:lnTo>
                  <a:lnTo>
                    <a:pt x="63109" y="384066"/>
                  </a:lnTo>
                  <a:lnTo>
                    <a:pt x="36636" y="346429"/>
                  </a:lnTo>
                  <a:lnTo>
                    <a:pt x="16787" y="304419"/>
                  </a:lnTo>
                  <a:lnTo>
                    <a:pt x="4323" y="258796"/>
                  </a:lnTo>
                  <a:lnTo>
                    <a:pt x="0" y="210322"/>
                  </a:lnTo>
                  <a:lnTo>
                    <a:pt x="48232" y="214666"/>
                  </a:lnTo>
                  <a:lnTo>
                    <a:pt x="93629" y="227193"/>
                  </a:lnTo>
                  <a:lnTo>
                    <a:pt x="135432" y="247139"/>
                  </a:lnTo>
                  <a:lnTo>
                    <a:pt x="172883" y="273743"/>
                  </a:lnTo>
                  <a:lnTo>
                    <a:pt x="205225" y="306245"/>
                  </a:lnTo>
                  <a:lnTo>
                    <a:pt x="231698" y="343882"/>
                  </a:lnTo>
                  <a:lnTo>
                    <a:pt x="251546" y="385892"/>
                  </a:lnTo>
                  <a:lnTo>
                    <a:pt x="264011" y="431515"/>
                  </a:lnTo>
                  <a:lnTo>
                    <a:pt x="268334" y="479989"/>
                  </a:lnTo>
                  <a:close/>
                </a:path>
                <a:path w="589279" h="480059">
                  <a:moveTo>
                    <a:pt x="320468" y="181757"/>
                  </a:moveTo>
                  <a:lnTo>
                    <a:pt x="326928" y="133438"/>
                  </a:lnTo>
                  <a:lnTo>
                    <a:pt x="345160" y="90020"/>
                  </a:lnTo>
                  <a:lnTo>
                    <a:pt x="373440" y="53235"/>
                  </a:lnTo>
                  <a:lnTo>
                    <a:pt x="410044" y="24815"/>
                  </a:lnTo>
                  <a:lnTo>
                    <a:pt x="453247" y="6492"/>
                  </a:lnTo>
                  <a:lnTo>
                    <a:pt x="501327" y="0"/>
                  </a:lnTo>
                  <a:lnTo>
                    <a:pt x="494867" y="48318"/>
                  </a:lnTo>
                  <a:lnTo>
                    <a:pt x="476635" y="91736"/>
                  </a:lnTo>
                  <a:lnTo>
                    <a:pt x="448355" y="128521"/>
                  </a:lnTo>
                  <a:lnTo>
                    <a:pt x="411751" y="156942"/>
                  </a:lnTo>
                  <a:lnTo>
                    <a:pt x="368548" y="175264"/>
                  </a:lnTo>
                  <a:lnTo>
                    <a:pt x="320468" y="181757"/>
                  </a:lnTo>
                  <a:close/>
                </a:path>
                <a:path w="589279" h="480059">
                  <a:moveTo>
                    <a:pt x="268334" y="181756"/>
                  </a:moveTo>
                  <a:lnTo>
                    <a:pt x="220257" y="175264"/>
                  </a:lnTo>
                  <a:lnTo>
                    <a:pt x="177054" y="156942"/>
                  </a:lnTo>
                  <a:lnTo>
                    <a:pt x="140451" y="128521"/>
                  </a:lnTo>
                  <a:lnTo>
                    <a:pt x="112171" y="91736"/>
                  </a:lnTo>
                  <a:lnTo>
                    <a:pt x="93938" y="48318"/>
                  </a:lnTo>
                  <a:lnTo>
                    <a:pt x="87475" y="0"/>
                  </a:lnTo>
                  <a:lnTo>
                    <a:pt x="135555" y="6492"/>
                  </a:lnTo>
                  <a:lnTo>
                    <a:pt x="178759" y="24814"/>
                  </a:lnTo>
                  <a:lnTo>
                    <a:pt x="215362" y="53235"/>
                  </a:lnTo>
                  <a:lnTo>
                    <a:pt x="243642" y="90020"/>
                  </a:lnTo>
                  <a:lnTo>
                    <a:pt x="261874" y="133438"/>
                  </a:lnTo>
                  <a:lnTo>
                    <a:pt x="268334" y="18175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0" y="4926965"/>
            <a:ext cx="4915535" cy="5360035"/>
            <a:chOff x="10684085" y="4927111"/>
            <a:chExt cx="4915535" cy="5360035"/>
          </a:xfrm>
        </p:grpSpPr>
        <p:sp>
          <p:nvSpPr>
            <p:cNvPr id="3" name="object 3"/>
            <p:cNvSpPr/>
            <p:nvPr/>
          </p:nvSpPr>
          <p:spPr>
            <a:xfrm>
              <a:off x="13942534" y="9540256"/>
              <a:ext cx="384810" cy="746760"/>
            </a:xfrm>
            <a:custGeom>
              <a:avLst/>
              <a:gdLst/>
              <a:ahLst/>
              <a:cxnLst/>
              <a:rect l="l" t="t" r="r" b="b"/>
              <a:pathLst>
                <a:path w="384809" h="746759">
                  <a:moveTo>
                    <a:pt x="0" y="0"/>
                  </a:moveTo>
                  <a:lnTo>
                    <a:pt x="384364" y="0"/>
                  </a:lnTo>
                  <a:lnTo>
                    <a:pt x="384364" y="746743"/>
                  </a:lnTo>
                  <a:lnTo>
                    <a:pt x="0" y="74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30890" y="4927111"/>
              <a:ext cx="2968625" cy="4636770"/>
            </a:xfrm>
            <a:custGeom>
              <a:avLst/>
              <a:gdLst/>
              <a:ahLst/>
              <a:cxnLst/>
              <a:rect l="l" t="t" r="r" b="b"/>
              <a:pathLst>
                <a:path w="2968625" h="4636770">
                  <a:moveTo>
                    <a:pt x="2968282" y="4636631"/>
                  </a:moveTo>
                  <a:lnTo>
                    <a:pt x="0" y="4636631"/>
                  </a:lnTo>
                  <a:lnTo>
                    <a:pt x="699864" y="3468648"/>
                  </a:lnTo>
                  <a:lnTo>
                    <a:pt x="179770" y="3468648"/>
                  </a:lnTo>
                  <a:lnTo>
                    <a:pt x="836716" y="2372284"/>
                  </a:lnTo>
                  <a:lnTo>
                    <a:pt x="395906" y="2372284"/>
                  </a:lnTo>
                  <a:lnTo>
                    <a:pt x="923800" y="1491287"/>
                  </a:lnTo>
                  <a:lnTo>
                    <a:pt x="590540" y="1491287"/>
                  </a:lnTo>
                  <a:lnTo>
                    <a:pt x="1484141" y="0"/>
                  </a:lnTo>
                  <a:lnTo>
                    <a:pt x="2377725" y="1491287"/>
                  </a:lnTo>
                  <a:lnTo>
                    <a:pt x="1987668" y="1491287"/>
                  </a:lnTo>
                  <a:lnTo>
                    <a:pt x="2515561" y="2372284"/>
                  </a:lnTo>
                  <a:lnTo>
                    <a:pt x="2131565" y="2372284"/>
                  </a:lnTo>
                  <a:lnTo>
                    <a:pt x="2788511" y="3468648"/>
                  </a:lnTo>
                  <a:lnTo>
                    <a:pt x="2268418" y="3468648"/>
                  </a:lnTo>
                  <a:lnTo>
                    <a:pt x="2968282" y="4636631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1053" y="6418416"/>
              <a:ext cx="2019935" cy="2730500"/>
            </a:xfrm>
            <a:custGeom>
              <a:avLst/>
              <a:gdLst/>
              <a:ahLst/>
              <a:cxnLst/>
              <a:rect l="l" t="t" r="r" b="b"/>
              <a:pathLst>
                <a:path w="2019934" h="2730500">
                  <a:moveTo>
                    <a:pt x="1840380" y="1562484"/>
                  </a:moveTo>
                  <a:lnTo>
                    <a:pt x="136554" y="880979"/>
                  </a:lnTo>
                  <a:lnTo>
                    <a:pt x="1431385" y="880979"/>
                  </a:lnTo>
                  <a:lnTo>
                    <a:pt x="1840380" y="1562484"/>
                  </a:lnTo>
                  <a:close/>
                </a:path>
                <a:path w="2019934" h="2730500">
                  <a:moveTo>
                    <a:pt x="2019905" y="2730467"/>
                  </a:moveTo>
                  <a:lnTo>
                    <a:pt x="0" y="1977343"/>
                  </a:lnTo>
                  <a:lnTo>
                    <a:pt x="1568624" y="1977343"/>
                  </a:lnTo>
                  <a:lnTo>
                    <a:pt x="2019905" y="2730467"/>
                  </a:lnTo>
                  <a:close/>
                </a:path>
                <a:path w="2019934" h="2730500">
                  <a:moveTo>
                    <a:pt x="1565849" y="466120"/>
                  </a:moveTo>
                  <a:lnTo>
                    <a:pt x="223637" y="0"/>
                  </a:lnTo>
                  <a:lnTo>
                    <a:pt x="1287505" y="0"/>
                  </a:lnTo>
                  <a:lnTo>
                    <a:pt x="1565849" y="46612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23537" y="9746607"/>
              <a:ext cx="1082040" cy="539750"/>
            </a:xfrm>
            <a:custGeom>
              <a:avLst/>
              <a:gdLst/>
              <a:ahLst/>
              <a:cxnLst/>
              <a:rect l="l" t="t" r="r" b="b"/>
              <a:pathLst>
                <a:path w="1082040" h="539750">
                  <a:moveTo>
                    <a:pt x="1081782" y="539292"/>
                  </a:moveTo>
                  <a:lnTo>
                    <a:pt x="0" y="539292"/>
                  </a:lnTo>
                  <a:lnTo>
                    <a:pt x="2210" y="490204"/>
                  </a:lnTo>
                  <a:lnTo>
                    <a:pt x="8714" y="442351"/>
                  </a:lnTo>
                  <a:lnTo>
                    <a:pt x="19321" y="395924"/>
                  </a:lnTo>
                  <a:lnTo>
                    <a:pt x="33839" y="351112"/>
                  </a:lnTo>
                  <a:lnTo>
                    <a:pt x="52078" y="308106"/>
                  </a:lnTo>
                  <a:lnTo>
                    <a:pt x="73847" y="267097"/>
                  </a:lnTo>
                  <a:lnTo>
                    <a:pt x="98955" y="228274"/>
                  </a:lnTo>
                  <a:lnTo>
                    <a:pt x="127210" y="191829"/>
                  </a:lnTo>
                  <a:lnTo>
                    <a:pt x="158423" y="157951"/>
                  </a:lnTo>
                  <a:lnTo>
                    <a:pt x="192401" y="126832"/>
                  </a:lnTo>
                  <a:lnTo>
                    <a:pt x="228954" y="98660"/>
                  </a:lnTo>
                  <a:lnTo>
                    <a:pt x="267891" y="73627"/>
                  </a:lnTo>
                  <a:lnTo>
                    <a:pt x="309022" y="51923"/>
                  </a:lnTo>
                  <a:lnTo>
                    <a:pt x="352154" y="33738"/>
                  </a:lnTo>
                  <a:lnTo>
                    <a:pt x="397097" y="19263"/>
                  </a:lnTo>
                  <a:lnTo>
                    <a:pt x="443661" y="8688"/>
                  </a:lnTo>
                  <a:lnTo>
                    <a:pt x="491654" y="2203"/>
                  </a:lnTo>
                  <a:lnTo>
                    <a:pt x="540885" y="0"/>
                  </a:lnTo>
                  <a:lnTo>
                    <a:pt x="590118" y="2202"/>
                  </a:lnTo>
                  <a:lnTo>
                    <a:pt x="638112" y="8685"/>
                  </a:lnTo>
                  <a:lnTo>
                    <a:pt x="684677" y="19259"/>
                  </a:lnTo>
                  <a:lnTo>
                    <a:pt x="729622" y="33733"/>
                  </a:lnTo>
                  <a:lnTo>
                    <a:pt x="772756" y="51918"/>
                  </a:lnTo>
                  <a:lnTo>
                    <a:pt x="813887" y="73622"/>
                  </a:lnTo>
                  <a:lnTo>
                    <a:pt x="852825" y="98655"/>
                  </a:lnTo>
                  <a:lnTo>
                    <a:pt x="889379" y="126827"/>
                  </a:lnTo>
                  <a:lnTo>
                    <a:pt x="923358" y="157947"/>
                  </a:lnTo>
                  <a:lnTo>
                    <a:pt x="954570" y="191825"/>
                  </a:lnTo>
                  <a:lnTo>
                    <a:pt x="982826" y="228271"/>
                  </a:lnTo>
                  <a:lnTo>
                    <a:pt x="1007934" y="267094"/>
                  </a:lnTo>
                  <a:lnTo>
                    <a:pt x="1029703" y="308104"/>
                  </a:lnTo>
                  <a:lnTo>
                    <a:pt x="1047942" y="351110"/>
                  </a:lnTo>
                  <a:lnTo>
                    <a:pt x="1062461" y="395923"/>
                  </a:lnTo>
                  <a:lnTo>
                    <a:pt x="1073068" y="442351"/>
                  </a:lnTo>
                  <a:lnTo>
                    <a:pt x="1079572" y="490204"/>
                  </a:lnTo>
                  <a:lnTo>
                    <a:pt x="1081782" y="539292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22451" y="9746863"/>
              <a:ext cx="226695" cy="539115"/>
            </a:xfrm>
            <a:custGeom>
              <a:avLst/>
              <a:gdLst/>
              <a:ahLst/>
              <a:cxnLst/>
              <a:rect l="l" t="t" r="r" b="b"/>
              <a:pathLst>
                <a:path w="226694" h="539115">
                  <a:moveTo>
                    <a:pt x="141983" y="539036"/>
                  </a:moveTo>
                  <a:lnTo>
                    <a:pt x="0" y="18560"/>
                  </a:lnTo>
                  <a:lnTo>
                    <a:pt x="15832" y="13904"/>
                  </a:lnTo>
                  <a:lnTo>
                    <a:pt x="61104" y="5124"/>
                  </a:lnTo>
                  <a:lnTo>
                    <a:pt x="132479" y="0"/>
                  </a:lnTo>
                  <a:lnTo>
                    <a:pt x="226619" y="6312"/>
                  </a:lnTo>
                  <a:lnTo>
                    <a:pt x="141983" y="539036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05256" y="9259342"/>
              <a:ext cx="2059305" cy="1026794"/>
            </a:xfrm>
            <a:custGeom>
              <a:avLst/>
              <a:gdLst/>
              <a:ahLst/>
              <a:cxnLst/>
              <a:rect l="l" t="t" r="r" b="b"/>
              <a:pathLst>
                <a:path w="2059305" h="1026795">
                  <a:moveTo>
                    <a:pt x="2059178" y="1026556"/>
                  </a:moveTo>
                  <a:lnTo>
                    <a:pt x="0" y="1026556"/>
                  </a:lnTo>
                  <a:lnTo>
                    <a:pt x="1120" y="978231"/>
                  </a:lnTo>
                  <a:lnTo>
                    <a:pt x="4449" y="930481"/>
                  </a:lnTo>
                  <a:lnTo>
                    <a:pt x="9937" y="883356"/>
                  </a:lnTo>
                  <a:lnTo>
                    <a:pt x="17534" y="836904"/>
                  </a:lnTo>
                  <a:lnTo>
                    <a:pt x="27191" y="791175"/>
                  </a:lnTo>
                  <a:lnTo>
                    <a:pt x="38859" y="746218"/>
                  </a:lnTo>
                  <a:lnTo>
                    <a:pt x="52488" y="702083"/>
                  </a:lnTo>
                  <a:lnTo>
                    <a:pt x="68029" y="658819"/>
                  </a:lnTo>
                  <a:lnTo>
                    <a:pt x="85432" y="616475"/>
                  </a:lnTo>
                  <a:lnTo>
                    <a:pt x="104647" y="575101"/>
                  </a:lnTo>
                  <a:lnTo>
                    <a:pt x="125626" y="534745"/>
                  </a:lnTo>
                  <a:lnTo>
                    <a:pt x="148319" y="495457"/>
                  </a:lnTo>
                  <a:lnTo>
                    <a:pt x="172677" y="457287"/>
                  </a:lnTo>
                  <a:lnTo>
                    <a:pt x="198649" y="420283"/>
                  </a:lnTo>
                  <a:lnTo>
                    <a:pt x="226187" y="384495"/>
                  </a:lnTo>
                  <a:lnTo>
                    <a:pt x="255241" y="349973"/>
                  </a:lnTo>
                  <a:lnTo>
                    <a:pt x="285762" y="316765"/>
                  </a:lnTo>
                  <a:lnTo>
                    <a:pt x="317701" y="284921"/>
                  </a:lnTo>
                  <a:lnTo>
                    <a:pt x="351007" y="254490"/>
                  </a:lnTo>
                  <a:lnTo>
                    <a:pt x="385631" y="225521"/>
                  </a:lnTo>
                  <a:lnTo>
                    <a:pt x="421525" y="198064"/>
                  </a:lnTo>
                  <a:lnTo>
                    <a:pt x="458638" y="172168"/>
                  </a:lnTo>
                  <a:lnTo>
                    <a:pt x="496921" y="147882"/>
                  </a:lnTo>
                  <a:lnTo>
                    <a:pt x="536324" y="125256"/>
                  </a:lnTo>
                  <a:lnTo>
                    <a:pt x="576799" y="104339"/>
                  </a:lnTo>
                  <a:lnTo>
                    <a:pt x="618296" y="85180"/>
                  </a:lnTo>
                  <a:lnTo>
                    <a:pt x="660765" y="67828"/>
                  </a:lnTo>
                  <a:lnTo>
                    <a:pt x="704157" y="52334"/>
                  </a:lnTo>
                  <a:lnTo>
                    <a:pt x="748423" y="38745"/>
                  </a:lnTo>
                  <a:lnTo>
                    <a:pt x="793512" y="27111"/>
                  </a:lnTo>
                  <a:lnTo>
                    <a:pt x="839376" y="17483"/>
                  </a:lnTo>
                  <a:lnTo>
                    <a:pt x="885965" y="9908"/>
                  </a:lnTo>
                  <a:lnTo>
                    <a:pt x="933230" y="4436"/>
                  </a:lnTo>
                  <a:lnTo>
                    <a:pt x="981121" y="1117"/>
                  </a:lnTo>
                  <a:lnTo>
                    <a:pt x="1029589" y="0"/>
                  </a:lnTo>
                  <a:lnTo>
                    <a:pt x="1078056" y="1117"/>
                  </a:lnTo>
                  <a:lnTo>
                    <a:pt x="1125946" y="4436"/>
                  </a:lnTo>
                  <a:lnTo>
                    <a:pt x="1173210" y="9908"/>
                  </a:lnTo>
                  <a:lnTo>
                    <a:pt x="1219799" y="17483"/>
                  </a:lnTo>
                  <a:lnTo>
                    <a:pt x="1265662" y="27111"/>
                  </a:lnTo>
                  <a:lnTo>
                    <a:pt x="1310751" y="38745"/>
                  </a:lnTo>
                  <a:lnTo>
                    <a:pt x="1355016" y="52334"/>
                  </a:lnTo>
                  <a:lnTo>
                    <a:pt x="1398408" y="67828"/>
                  </a:lnTo>
                  <a:lnTo>
                    <a:pt x="1440877" y="85180"/>
                  </a:lnTo>
                  <a:lnTo>
                    <a:pt x="1482373" y="104339"/>
                  </a:lnTo>
                  <a:lnTo>
                    <a:pt x="1522848" y="125256"/>
                  </a:lnTo>
                  <a:lnTo>
                    <a:pt x="1562252" y="147882"/>
                  </a:lnTo>
                  <a:lnTo>
                    <a:pt x="1600535" y="172168"/>
                  </a:lnTo>
                  <a:lnTo>
                    <a:pt x="1637648" y="198064"/>
                  </a:lnTo>
                  <a:lnTo>
                    <a:pt x="1673542" y="225521"/>
                  </a:lnTo>
                  <a:lnTo>
                    <a:pt x="1708166" y="254490"/>
                  </a:lnTo>
                  <a:lnTo>
                    <a:pt x="1741473" y="284921"/>
                  </a:lnTo>
                  <a:lnTo>
                    <a:pt x="1773411" y="316765"/>
                  </a:lnTo>
                  <a:lnTo>
                    <a:pt x="1803932" y="349973"/>
                  </a:lnTo>
                  <a:lnTo>
                    <a:pt x="1832987" y="384495"/>
                  </a:lnTo>
                  <a:lnTo>
                    <a:pt x="1860525" y="420283"/>
                  </a:lnTo>
                  <a:lnTo>
                    <a:pt x="1886498" y="457287"/>
                  </a:lnTo>
                  <a:lnTo>
                    <a:pt x="1910856" y="495457"/>
                  </a:lnTo>
                  <a:lnTo>
                    <a:pt x="1933549" y="534745"/>
                  </a:lnTo>
                  <a:lnTo>
                    <a:pt x="1954528" y="575101"/>
                  </a:lnTo>
                  <a:lnTo>
                    <a:pt x="1973744" y="616475"/>
                  </a:lnTo>
                  <a:lnTo>
                    <a:pt x="1991147" y="658819"/>
                  </a:lnTo>
                  <a:lnTo>
                    <a:pt x="2006688" y="702083"/>
                  </a:lnTo>
                  <a:lnTo>
                    <a:pt x="2020318" y="746218"/>
                  </a:lnTo>
                  <a:lnTo>
                    <a:pt x="2031986" y="791175"/>
                  </a:lnTo>
                  <a:lnTo>
                    <a:pt x="2041643" y="836904"/>
                  </a:lnTo>
                  <a:lnTo>
                    <a:pt x="2049241" y="883356"/>
                  </a:lnTo>
                  <a:lnTo>
                    <a:pt x="2054729" y="930481"/>
                  </a:lnTo>
                  <a:lnTo>
                    <a:pt x="2058058" y="978231"/>
                  </a:lnTo>
                  <a:lnTo>
                    <a:pt x="2059178" y="1026556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05256" y="9630810"/>
              <a:ext cx="429895" cy="655320"/>
            </a:xfrm>
            <a:custGeom>
              <a:avLst/>
              <a:gdLst/>
              <a:ahLst/>
              <a:cxnLst/>
              <a:rect l="l" t="t" r="r" b="b"/>
              <a:pathLst>
                <a:path w="429895" h="655320">
                  <a:moveTo>
                    <a:pt x="0" y="655089"/>
                  </a:moveTo>
                  <a:lnTo>
                    <a:pt x="137756" y="141805"/>
                  </a:lnTo>
                  <a:lnTo>
                    <a:pt x="167008" y="93940"/>
                  </a:lnTo>
                  <a:lnTo>
                    <a:pt x="199544" y="48051"/>
                  </a:lnTo>
                  <a:lnTo>
                    <a:pt x="225960" y="13587"/>
                  </a:lnTo>
                  <a:lnTo>
                    <a:pt x="236855" y="0"/>
                  </a:lnTo>
                  <a:lnTo>
                    <a:pt x="429707" y="327544"/>
                  </a:lnTo>
                  <a:lnTo>
                    <a:pt x="0" y="65508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64359" y="9746607"/>
              <a:ext cx="1082040" cy="539750"/>
            </a:xfrm>
            <a:custGeom>
              <a:avLst/>
              <a:gdLst/>
              <a:ahLst/>
              <a:cxnLst/>
              <a:rect l="l" t="t" r="r" b="b"/>
              <a:pathLst>
                <a:path w="1082040" h="539750">
                  <a:moveTo>
                    <a:pt x="1081782" y="539292"/>
                  </a:moveTo>
                  <a:lnTo>
                    <a:pt x="0" y="539292"/>
                  </a:lnTo>
                  <a:lnTo>
                    <a:pt x="2210" y="490204"/>
                  </a:lnTo>
                  <a:lnTo>
                    <a:pt x="8714" y="442351"/>
                  </a:lnTo>
                  <a:lnTo>
                    <a:pt x="19321" y="395924"/>
                  </a:lnTo>
                  <a:lnTo>
                    <a:pt x="33839" y="351112"/>
                  </a:lnTo>
                  <a:lnTo>
                    <a:pt x="52078" y="308106"/>
                  </a:lnTo>
                  <a:lnTo>
                    <a:pt x="73847" y="267097"/>
                  </a:lnTo>
                  <a:lnTo>
                    <a:pt x="98955" y="228274"/>
                  </a:lnTo>
                  <a:lnTo>
                    <a:pt x="127210" y="191829"/>
                  </a:lnTo>
                  <a:lnTo>
                    <a:pt x="158423" y="157951"/>
                  </a:lnTo>
                  <a:lnTo>
                    <a:pt x="192401" y="126832"/>
                  </a:lnTo>
                  <a:lnTo>
                    <a:pt x="228954" y="98660"/>
                  </a:lnTo>
                  <a:lnTo>
                    <a:pt x="267891" y="73627"/>
                  </a:lnTo>
                  <a:lnTo>
                    <a:pt x="309022" y="51923"/>
                  </a:lnTo>
                  <a:lnTo>
                    <a:pt x="352154" y="33738"/>
                  </a:lnTo>
                  <a:lnTo>
                    <a:pt x="397097" y="19263"/>
                  </a:lnTo>
                  <a:lnTo>
                    <a:pt x="443661" y="8688"/>
                  </a:lnTo>
                  <a:lnTo>
                    <a:pt x="491654" y="2203"/>
                  </a:lnTo>
                  <a:lnTo>
                    <a:pt x="540885" y="0"/>
                  </a:lnTo>
                  <a:lnTo>
                    <a:pt x="590119" y="2202"/>
                  </a:lnTo>
                  <a:lnTo>
                    <a:pt x="638115" y="8685"/>
                  </a:lnTo>
                  <a:lnTo>
                    <a:pt x="684681" y="19259"/>
                  </a:lnTo>
                  <a:lnTo>
                    <a:pt x="729627" y="33733"/>
                  </a:lnTo>
                  <a:lnTo>
                    <a:pt x="772761" y="51918"/>
                  </a:lnTo>
                  <a:lnTo>
                    <a:pt x="813892" y="73622"/>
                  </a:lnTo>
                  <a:lnTo>
                    <a:pt x="852830" y="98655"/>
                  </a:lnTo>
                  <a:lnTo>
                    <a:pt x="889383" y="126827"/>
                  </a:lnTo>
                  <a:lnTo>
                    <a:pt x="923362" y="157947"/>
                  </a:lnTo>
                  <a:lnTo>
                    <a:pt x="954574" y="191825"/>
                  </a:lnTo>
                  <a:lnTo>
                    <a:pt x="982829" y="228271"/>
                  </a:lnTo>
                  <a:lnTo>
                    <a:pt x="1007937" y="267094"/>
                  </a:lnTo>
                  <a:lnTo>
                    <a:pt x="1029705" y="308104"/>
                  </a:lnTo>
                  <a:lnTo>
                    <a:pt x="1047944" y="351110"/>
                  </a:lnTo>
                  <a:lnTo>
                    <a:pt x="1062461" y="395923"/>
                  </a:lnTo>
                  <a:lnTo>
                    <a:pt x="1073068" y="442351"/>
                  </a:lnTo>
                  <a:lnTo>
                    <a:pt x="1079572" y="490204"/>
                  </a:lnTo>
                  <a:lnTo>
                    <a:pt x="1081782" y="539292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64359" y="9288388"/>
              <a:ext cx="1434465" cy="997585"/>
            </a:xfrm>
            <a:custGeom>
              <a:avLst/>
              <a:gdLst/>
              <a:ahLst/>
              <a:cxnLst/>
              <a:rect l="l" t="t" r="r" b="b"/>
              <a:pathLst>
                <a:path w="1434465" h="997584">
                  <a:moveTo>
                    <a:pt x="1015704" y="696658"/>
                  </a:moveTo>
                  <a:lnTo>
                    <a:pt x="975952" y="680303"/>
                  </a:lnTo>
                  <a:lnTo>
                    <a:pt x="777692" y="341797"/>
                  </a:lnTo>
                  <a:lnTo>
                    <a:pt x="810504" y="304210"/>
                  </a:lnTo>
                  <a:lnTo>
                    <a:pt x="845083" y="268265"/>
                  </a:lnTo>
                  <a:lnTo>
                    <a:pt x="881362" y="234026"/>
                  </a:lnTo>
                  <a:lnTo>
                    <a:pt x="919274" y="201560"/>
                  </a:lnTo>
                  <a:lnTo>
                    <a:pt x="958751" y="170932"/>
                  </a:lnTo>
                  <a:lnTo>
                    <a:pt x="999727" y="142209"/>
                  </a:lnTo>
                  <a:lnTo>
                    <a:pt x="1042134" y="115456"/>
                  </a:lnTo>
                  <a:lnTo>
                    <a:pt x="1085906" y="90739"/>
                  </a:lnTo>
                  <a:lnTo>
                    <a:pt x="1130975" y="68124"/>
                  </a:lnTo>
                  <a:lnTo>
                    <a:pt x="1177275" y="47676"/>
                  </a:lnTo>
                  <a:lnTo>
                    <a:pt x="1224739" y="29463"/>
                  </a:lnTo>
                  <a:lnTo>
                    <a:pt x="1273299" y="13548"/>
                  </a:lnTo>
                  <a:lnTo>
                    <a:pt x="1322888" y="0"/>
                  </a:lnTo>
                  <a:lnTo>
                    <a:pt x="1416568" y="161785"/>
                  </a:lnTo>
                  <a:lnTo>
                    <a:pt x="1431705" y="200710"/>
                  </a:lnTo>
                  <a:lnTo>
                    <a:pt x="1434059" y="240022"/>
                  </a:lnTo>
                  <a:lnTo>
                    <a:pt x="1426556" y="270894"/>
                  </a:lnTo>
                  <a:lnTo>
                    <a:pt x="948807" y="270894"/>
                  </a:lnTo>
                  <a:lnTo>
                    <a:pt x="924434" y="277540"/>
                  </a:lnTo>
                  <a:lnTo>
                    <a:pt x="907760" y="294524"/>
                  </a:lnTo>
                  <a:lnTo>
                    <a:pt x="901350" y="317411"/>
                  </a:lnTo>
                  <a:lnTo>
                    <a:pt x="907779" y="341797"/>
                  </a:lnTo>
                  <a:lnTo>
                    <a:pt x="1064489" y="612416"/>
                  </a:lnTo>
                  <a:lnTo>
                    <a:pt x="1072109" y="641373"/>
                  </a:lnTo>
                  <a:lnTo>
                    <a:pt x="1064478" y="668585"/>
                  </a:lnTo>
                  <a:lnTo>
                    <a:pt x="1044670" y="688760"/>
                  </a:lnTo>
                  <a:lnTo>
                    <a:pt x="1015704" y="696658"/>
                  </a:lnTo>
                  <a:close/>
                </a:path>
                <a:path w="1434465" h="997584">
                  <a:moveTo>
                    <a:pt x="1342301" y="631219"/>
                  </a:moveTo>
                  <a:lnTo>
                    <a:pt x="1295320" y="611873"/>
                  </a:lnTo>
                  <a:lnTo>
                    <a:pt x="1272815" y="577607"/>
                  </a:lnTo>
                  <a:lnTo>
                    <a:pt x="1262131" y="563752"/>
                  </a:lnTo>
                  <a:lnTo>
                    <a:pt x="1248442" y="553302"/>
                  </a:lnTo>
                  <a:lnTo>
                    <a:pt x="1232525" y="546705"/>
                  </a:lnTo>
                  <a:lnTo>
                    <a:pt x="1215154" y="544407"/>
                  </a:lnTo>
                  <a:lnTo>
                    <a:pt x="1173005" y="544407"/>
                  </a:lnTo>
                  <a:lnTo>
                    <a:pt x="1155633" y="542108"/>
                  </a:lnTo>
                  <a:lnTo>
                    <a:pt x="1139713" y="535511"/>
                  </a:lnTo>
                  <a:lnTo>
                    <a:pt x="1126024" y="525061"/>
                  </a:lnTo>
                  <a:lnTo>
                    <a:pt x="1115345" y="511207"/>
                  </a:lnTo>
                  <a:lnTo>
                    <a:pt x="989847" y="294523"/>
                  </a:lnTo>
                  <a:lnTo>
                    <a:pt x="982245" y="284662"/>
                  </a:lnTo>
                  <a:lnTo>
                    <a:pt x="972502" y="277225"/>
                  </a:lnTo>
                  <a:lnTo>
                    <a:pt x="961172" y="272530"/>
                  </a:lnTo>
                  <a:lnTo>
                    <a:pt x="948807" y="270894"/>
                  </a:lnTo>
                  <a:lnTo>
                    <a:pt x="1426556" y="270894"/>
                  </a:lnTo>
                  <a:lnTo>
                    <a:pt x="1405801" y="310512"/>
                  </a:lnTo>
                  <a:lnTo>
                    <a:pt x="1377881" y="337043"/>
                  </a:lnTo>
                  <a:lnTo>
                    <a:pt x="1342561" y="354666"/>
                  </a:lnTo>
                  <a:lnTo>
                    <a:pt x="1301188" y="361056"/>
                  </a:lnTo>
                  <a:lnTo>
                    <a:pt x="1399962" y="531631"/>
                  </a:lnTo>
                  <a:lnTo>
                    <a:pt x="1408971" y="565863"/>
                  </a:lnTo>
                  <a:lnTo>
                    <a:pt x="1399962" y="598022"/>
                  </a:lnTo>
                  <a:lnTo>
                    <a:pt x="1376537" y="621882"/>
                  </a:lnTo>
                  <a:lnTo>
                    <a:pt x="1342301" y="631219"/>
                  </a:lnTo>
                  <a:close/>
                </a:path>
                <a:path w="1434465" h="997584">
                  <a:moveTo>
                    <a:pt x="306173" y="833745"/>
                  </a:moveTo>
                  <a:lnTo>
                    <a:pt x="270526" y="812528"/>
                  </a:lnTo>
                  <a:lnTo>
                    <a:pt x="162299" y="612428"/>
                  </a:lnTo>
                  <a:lnTo>
                    <a:pt x="180104" y="595288"/>
                  </a:lnTo>
                  <a:lnTo>
                    <a:pt x="200887" y="578079"/>
                  </a:lnTo>
                  <a:lnTo>
                    <a:pt x="218134" y="564813"/>
                  </a:lnTo>
                  <a:lnTo>
                    <a:pt x="225330" y="559500"/>
                  </a:lnTo>
                  <a:lnTo>
                    <a:pt x="341795" y="774153"/>
                  </a:lnTo>
                  <a:lnTo>
                    <a:pt x="346700" y="794816"/>
                  </a:lnTo>
                  <a:lnTo>
                    <a:pt x="340960" y="814039"/>
                  </a:lnTo>
                  <a:lnTo>
                    <a:pt x="326731" y="828217"/>
                  </a:lnTo>
                  <a:lnTo>
                    <a:pt x="306173" y="833745"/>
                  </a:lnTo>
                  <a:close/>
                </a:path>
                <a:path w="1434465" h="997584">
                  <a:moveTo>
                    <a:pt x="286832" y="997511"/>
                  </a:moveTo>
                  <a:lnTo>
                    <a:pt x="0" y="997511"/>
                  </a:lnTo>
                  <a:lnTo>
                    <a:pt x="79" y="968837"/>
                  </a:lnTo>
                  <a:lnTo>
                    <a:pt x="9483" y="893751"/>
                  </a:lnTo>
                  <a:lnTo>
                    <a:pt x="41964" y="788659"/>
                  </a:lnTo>
                  <a:lnTo>
                    <a:pt x="111274" y="669966"/>
                  </a:lnTo>
                  <a:lnTo>
                    <a:pt x="286832" y="997511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95000" y="9161398"/>
              <a:ext cx="517525" cy="1125855"/>
            </a:xfrm>
            <a:custGeom>
              <a:avLst/>
              <a:gdLst/>
              <a:ahLst/>
              <a:cxnLst/>
              <a:rect l="l" t="t" r="r" b="b"/>
              <a:pathLst>
                <a:path w="517525" h="1125854">
                  <a:moveTo>
                    <a:pt x="226085" y="965517"/>
                  </a:moveTo>
                  <a:lnTo>
                    <a:pt x="221500" y="919861"/>
                  </a:lnTo>
                  <a:lnTo>
                    <a:pt x="208318" y="877328"/>
                  </a:lnTo>
                  <a:lnTo>
                    <a:pt x="187477" y="838835"/>
                  </a:lnTo>
                  <a:lnTo>
                    <a:pt x="159867" y="805307"/>
                  </a:lnTo>
                  <a:lnTo>
                    <a:pt x="126415" y="777633"/>
                  </a:lnTo>
                  <a:lnTo>
                    <a:pt x="88011" y="756742"/>
                  </a:lnTo>
                  <a:lnTo>
                    <a:pt x="45567" y="743546"/>
                  </a:lnTo>
                  <a:lnTo>
                    <a:pt x="0" y="738936"/>
                  </a:lnTo>
                  <a:lnTo>
                    <a:pt x="4597" y="784606"/>
                  </a:lnTo>
                  <a:lnTo>
                    <a:pt x="17780" y="827138"/>
                  </a:lnTo>
                  <a:lnTo>
                    <a:pt x="38620" y="865619"/>
                  </a:lnTo>
                  <a:lnTo>
                    <a:pt x="66230" y="899160"/>
                  </a:lnTo>
                  <a:lnTo>
                    <a:pt x="99682" y="926820"/>
                  </a:lnTo>
                  <a:lnTo>
                    <a:pt x="138087" y="947712"/>
                  </a:lnTo>
                  <a:lnTo>
                    <a:pt x="180530" y="960920"/>
                  </a:lnTo>
                  <a:lnTo>
                    <a:pt x="226085" y="965517"/>
                  </a:lnTo>
                  <a:close/>
                </a:path>
                <a:path w="517525" h="1125854">
                  <a:moveTo>
                    <a:pt x="226263" y="738936"/>
                  </a:moveTo>
                  <a:lnTo>
                    <a:pt x="221665" y="693267"/>
                  </a:lnTo>
                  <a:lnTo>
                    <a:pt x="208495" y="650735"/>
                  </a:lnTo>
                  <a:lnTo>
                    <a:pt x="187655" y="612254"/>
                  </a:lnTo>
                  <a:lnTo>
                    <a:pt x="160045" y="578713"/>
                  </a:lnTo>
                  <a:lnTo>
                    <a:pt x="126580" y="551053"/>
                  </a:lnTo>
                  <a:lnTo>
                    <a:pt x="88176" y="530161"/>
                  </a:lnTo>
                  <a:lnTo>
                    <a:pt x="45745" y="516953"/>
                  </a:lnTo>
                  <a:lnTo>
                    <a:pt x="177" y="512356"/>
                  </a:lnTo>
                  <a:lnTo>
                    <a:pt x="4775" y="558025"/>
                  </a:lnTo>
                  <a:lnTo>
                    <a:pt x="17945" y="600557"/>
                  </a:lnTo>
                  <a:lnTo>
                    <a:pt x="38785" y="639038"/>
                  </a:lnTo>
                  <a:lnTo>
                    <a:pt x="66395" y="672579"/>
                  </a:lnTo>
                  <a:lnTo>
                    <a:pt x="99860" y="700239"/>
                  </a:lnTo>
                  <a:lnTo>
                    <a:pt x="138264" y="721131"/>
                  </a:lnTo>
                  <a:lnTo>
                    <a:pt x="180695" y="734339"/>
                  </a:lnTo>
                  <a:lnTo>
                    <a:pt x="226263" y="738936"/>
                  </a:lnTo>
                  <a:close/>
                </a:path>
                <a:path w="517525" h="1125854">
                  <a:moveTo>
                    <a:pt x="226263" y="512356"/>
                  </a:moveTo>
                  <a:lnTo>
                    <a:pt x="221665" y="466686"/>
                  </a:lnTo>
                  <a:lnTo>
                    <a:pt x="208495" y="424154"/>
                  </a:lnTo>
                  <a:lnTo>
                    <a:pt x="187655" y="385673"/>
                  </a:lnTo>
                  <a:lnTo>
                    <a:pt x="160045" y="352132"/>
                  </a:lnTo>
                  <a:lnTo>
                    <a:pt x="126580" y="324472"/>
                  </a:lnTo>
                  <a:lnTo>
                    <a:pt x="88176" y="303580"/>
                  </a:lnTo>
                  <a:lnTo>
                    <a:pt x="45745" y="290372"/>
                  </a:lnTo>
                  <a:lnTo>
                    <a:pt x="177" y="285775"/>
                  </a:lnTo>
                  <a:lnTo>
                    <a:pt x="4775" y="331431"/>
                  </a:lnTo>
                  <a:lnTo>
                    <a:pt x="17945" y="373964"/>
                  </a:lnTo>
                  <a:lnTo>
                    <a:pt x="38785" y="412457"/>
                  </a:lnTo>
                  <a:lnTo>
                    <a:pt x="66395" y="445985"/>
                  </a:lnTo>
                  <a:lnTo>
                    <a:pt x="99860" y="473659"/>
                  </a:lnTo>
                  <a:lnTo>
                    <a:pt x="138264" y="494550"/>
                  </a:lnTo>
                  <a:lnTo>
                    <a:pt x="180695" y="507746"/>
                  </a:lnTo>
                  <a:lnTo>
                    <a:pt x="226263" y="512356"/>
                  </a:lnTo>
                  <a:close/>
                </a:path>
                <a:path w="517525" h="1125854">
                  <a:moveTo>
                    <a:pt x="517512" y="285775"/>
                  </a:moveTo>
                  <a:lnTo>
                    <a:pt x="471957" y="290372"/>
                  </a:lnTo>
                  <a:lnTo>
                    <a:pt x="429514" y="303580"/>
                  </a:lnTo>
                  <a:lnTo>
                    <a:pt x="391109" y="324472"/>
                  </a:lnTo>
                  <a:lnTo>
                    <a:pt x="357644" y="352132"/>
                  </a:lnTo>
                  <a:lnTo>
                    <a:pt x="330047" y="385673"/>
                  </a:lnTo>
                  <a:lnTo>
                    <a:pt x="309194" y="424154"/>
                  </a:lnTo>
                  <a:lnTo>
                    <a:pt x="296024" y="466686"/>
                  </a:lnTo>
                  <a:lnTo>
                    <a:pt x="291515" y="511479"/>
                  </a:lnTo>
                  <a:lnTo>
                    <a:pt x="291515" y="0"/>
                  </a:lnTo>
                  <a:lnTo>
                    <a:pt x="226352" y="0"/>
                  </a:lnTo>
                  <a:lnTo>
                    <a:pt x="226352" y="1125601"/>
                  </a:lnTo>
                  <a:lnTo>
                    <a:pt x="291515" y="1125601"/>
                  </a:lnTo>
                  <a:lnTo>
                    <a:pt x="291515" y="965492"/>
                  </a:lnTo>
                  <a:lnTo>
                    <a:pt x="336829" y="960920"/>
                  </a:lnTo>
                  <a:lnTo>
                    <a:pt x="379260" y="947712"/>
                  </a:lnTo>
                  <a:lnTo>
                    <a:pt x="417664" y="926820"/>
                  </a:lnTo>
                  <a:lnTo>
                    <a:pt x="451129" y="899160"/>
                  </a:lnTo>
                  <a:lnTo>
                    <a:pt x="478739" y="865619"/>
                  </a:lnTo>
                  <a:lnTo>
                    <a:pt x="499579" y="827138"/>
                  </a:lnTo>
                  <a:lnTo>
                    <a:pt x="512749" y="784606"/>
                  </a:lnTo>
                  <a:lnTo>
                    <a:pt x="517347" y="738936"/>
                  </a:lnTo>
                  <a:lnTo>
                    <a:pt x="471779" y="743546"/>
                  </a:lnTo>
                  <a:lnTo>
                    <a:pt x="429348" y="756742"/>
                  </a:lnTo>
                  <a:lnTo>
                    <a:pt x="390944" y="777633"/>
                  </a:lnTo>
                  <a:lnTo>
                    <a:pt x="357479" y="805307"/>
                  </a:lnTo>
                  <a:lnTo>
                    <a:pt x="329869" y="838835"/>
                  </a:lnTo>
                  <a:lnTo>
                    <a:pt x="309029" y="877328"/>
                  </a:lnTo>
                  <a:lnTo>
                    <a:pt x="295859" y="919861"/>
                  </a:lnTo>
                  <a:lnTo>
                    <a:pt x="291515" y="963002"/>
                  </a:lnTo>
                  <a:lnTo>
                    <a:pt x="291515" y="738936"/>
                  </a:lnTo>
                  <a:lnTo>
                    <a:pt x="336994" y="734339"/>
                  </a:lnTo>
                  <a:lnTo>
                    <a:pt x="379437" y="721131"/>
                  </a:lnTo>
                  <a:lnTo>
                    <a:pt x="417842" y="700239"/>
                  </a:lnTo>
                  <a:lnTo>
                    <a:pt x="451294" y="672579"/>
                  </a:lnTo>
                  <a:lnTo>
                    <a:pt x="478904" y="639038"/>
                  </a:lnTo>
                  <a:lnTo>
                    <a:pt x="499745" y="600557"/>
                  </a:lnTo>
                  <a:lnTo>
                    <a:pt x="512927" y="558025"/>
                  </a:lnTo>
                  <a:lnTo>
                    <a:pt x="517512" y="512356"/>
                  </a:lnTo>
                  <a:lnTo>
                    <a:pt x="471957" y="516953"/>
                  </a:lnTo>
                  <a:lnTo>
                    <a:pt x="429514" y="530161"/>
                  </a:lnTo>
                  <a:lnTo>
                    <a:pt x="391109" y="551053"/>
                  </a:lnTo>
                  <a:lnTo>
                    <a:pt x="357644" y="578713"/>
                  </a:lnTo>
                  <a:lnTo>
                    <a:pt x="330047" y="612254"/>
                  </a:lnTo>
                  <a:lnTo>
                    <a:pt x="309194" y="650735"/>
                  </a:lnTo>
                  <a:lnTo>
                    <a:pt x="296024" y="693267"/>
                  </a:lnTo>
                  <a:lnTo>
                    <a:pt x="291515" y="738060"/>
                  </a:lnTo>
                  <a:lnTo>
                    <a:pt x="291515" y="512356"/>
                  </a:lnTo>
                  <a:lnTo>
                    <a:pt x="336994" y="507746"/>
                  </a:lnTo>
                  <a:lnTo>
                    <a:pt x="379437" y="494550"/>
                  </a:lnTo>
                  <a:lnTo>
                    <a:pt x="417842" y="473659"/>
                  </a:lnTo>
                  <a:lnTo>
                    <a:pt x="451294" y="445985"/>
                  </a:lnTo>
                  <a:lnTo>
                    <a:pt x="478904" y="412457"/>
                  </a:lnTo>
                  <a:lnTo>
                    <a:pt x="499745" y="373964"/>
                  </a:lnTo>
                  <a:lnTo>
                    <a:pt x="512927" y="331431"/>
                  </a:lnTo>
                  <a:lnTo>
                    <a:pt x="517512" y="28577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9712" y="8472183"/>
              <a:ext cx="868680" cy="870585"/>
            </a:xfrm>
            <a:custGeom>
              <a:avLst/>
              <a:gdLst/>
              <a:ahLst/>
              <a:cxnLst/>
              <a:rect l="l" t="t" r="r" b="b"/>
              <a:pathLst>
                <a:path w="868679" h="870584">
                  <a:moveTo>
                    <a:pt x="613483" y="870024"/>
                  </a:moveTo>
                  <a:lnTo>
                    <a:pt x="576250" y="835186"/>
                  </a:lnTo>
                  <a:lnTo>
                    <a:pt x="542966" y="797187"/>
                  </a:lnTo>
                  <a:lnTo>
                    <a:pt x="513770" y="756363"/>
                  </a:lnTo>
                  <a:lnTo>
                    <a:pt x="488802" y="713054"/>
                  </a:lnTo>
                  <a:lnTo>
                    <a:pt x="468200" y="667599"/>
                  </a:lnTo>
                  <a:lnTo>
                    <a:pt x="452105" y="620334"/>
                  </a:lnTo>
                  <a:lnTo>
                    <a:pt x="440656" y="571600"/>
                  </a:lnTo>
                  <a:lnTo>
                    <a:pt x="433991" y="521733"/>
                  </a:lnTo>
                  <a:lnTo>
                    <a:pt x="427256" y="571589"/>
                  </a:lnTo>
                  <a:lnTo>
                    <a:pt x="415737" y="620306"/>
                  </a:lnTo>
                  <a:lnTo>
                    <a:pt x="399575" y="667547"/>
                  </a:lnTo>
                  <a:lnTo>
                    <a:pt x="378910" y="712972"/>
                  </a:lnTo>
                  <a:lnTo>
                    <a:pt x="353880" y="756245"/>
                  </a:lnTo>
                  <a:lnTo>
                    <a:pt x="324626" y="797026"/>
                  </a:lnTo>
                  <a:lnTo>
                    <a:pt x="291288" y="834979"/>
                  </a:lnTo>
                  <a:lnTo>
                    <a:pt x="254005" y="869764"/>
                  </a:lnTo>
                  <a:lnTo>
                    <a:pt x="252258" y="818744"/>
                  </a:lnTo>
                  <a:lnTo>
                    <a:pt x="255533" y="768288"/>
                  </a:lnTo>
                  <a:lnTo>
                    <a:pt x="263692" y="718731"/>
                  </a:lnTo>
                  <a:lnTo>
                    <a:pt x="276594" y="670414"/>
                  </a:lnTo>
                  <a:lnTo>
                    <a:pt x="294099" y="623673"/>
                  </a:lnTo>
                  <a:lnTo>
                    <a:pt x="316066" y="578847"/>
                  </a:lnTo>
                  <a:lnTo>
                    <a:pt x="342355" y="536273"/>
                  </a:lnTo>
                  <a:lnTo>
                    <a:pt x="372825" y="496290"/>
                  </a:lnTo>
                  <a:lnTo>
                    <a:pt x="332885" y="526770"/>
                  </a:lnTo>
                  <a:lnTo>
                    <a:pt x="290366" y="553056"/>
                  </a:lnTo>
                  <a:lnTo>
                    <a:pt x="245607" y="575006"/>
                  </a:lnTo>
                  <a:lnTo>
                    <a:pt x="198943" y="592482"/>
                  </a:lnTo>
                  <a:lnTo>
                    <a:pt x="150713" y="605342"/>
                  </a:lnTo>
                  <a:lnTo>
                    <a:pt x="101254" y="613448"/>
                  </a:lnTo>
                  <a:lnTo>
                    <a:pt x="50904" y="616658"/>
                  </a:lnTo>
                  <a:lnTo>
                    <a:pt x="0" y="614833"/>
                  </a:lnTo>
                  <a:lnTo>
                    <a:pt x="34760" y="577518"/>
                  </a:lnTo>
                  <a:lnTo>
                    <a:pt x="72676" y="544161"/>
                  </a:lnTo>
                  <a:lnTo>
                    <a:pt x="113409" y="514902"/>
                  </a:lnTo>
                  <a:lnTo>
                    <a:pt x="156622" y="489880"/>
                  </a:lnTo>
                  <a:lnTo>
                    <a:pt x="201978" y="469234"/>
                  </a:lnTo>
                  <a:lnTo>
                    <a:pt x="249138" y="453105"/>
                  </a:lnTo>
                  <a:lnTo>
                    <a:pt x="297767" y="441631"/>
                  </a:lnTo>
                  <a:lnTo>
                    <a:pt x="347526" y="434952"/>
                  </a:lnTo>
                  <a:lnTo>
                    <a:pt x="297777" y="428199"/>
                  </a:lnTo>
                  <a:lnTo>
                    <a:pt x="249166" y="416654"/>
                  </a:lnTo>
                  <a:lnTo>
                    <a:pt x="202028" y="400455"/>
                  </a:lnTo>
                  <a:lnTo>
                    <a:pt x="156701" y="379744"/>
                  </a:lnTo>
                  <a:lnTo>
                    <a:pt x="113523" y="354659"/>
                  </a:lnTo>
                  <a:lnTo>
                    <a:pt x="72831" y="325340"/>
                  </a:lnTo>
                  <a:lnTo>
                    <a:pt x="34961" y="291929"/>
                  </a:lnTo>
                  <a:lnTo>
                    <a:pt x="252" y="254564"/>
                  </a:lnTo>
                  <a:lnTo>
                    <a:pt x="51160" y="252812"/>
                  </a:lnTo>
                  <a:lnTo>
                    <a:pt x="101506" y="256095"/>
                  </a:lnTo>
                  <a:lnTo>
                    <a:pt x="150954" y="264272"/>
                  </a:lnTo>
                  <a:lnTo>
                    <a:pt x="199165" y="277203"/>
                  </a:lnTo>
                  <a:lnTo>
                    <a:pt x="245803" y="294746"/>
                  </a:lnTo>
                  <a:lnTo>
                    <a:pt x="290531" y="316761"/>
                  </a:lnTo>
                  <a:lnTo>
                    <a:pt x="333011" y="343108"/>
                  </a:lnTo>
                  <a:lnTo>
                    <a:pt x="372907" y="373645"/>
                  </a:lnTo>
                  <a:lnTo>
                    <a:pt x="342494" y="333617"/>
                  </a:lnTo>
                  <a:lnTo>
                    <a:pt x="316266" y="291005"/>
                  </a:lnTo>
                  <a:lnTo>
                    <a:pt x="294363" y="246147"/>
                  </a:lnTo>
                  <a:lnTo>
                    <a:pt x="276926" y="199381"/>
                  </a:lnTo>
                  <a:lnTo>
                    <a:pt x="264094" y="151045"/>
                  </a:lnTo>
                  <a:lnTo>
                    <a:pt x="256006" y="101477"/>
                  </a:lnTo>
                  <a:lnTo>
                    <a:pt x="252803" y="51016"/>
                  </a:lnTo>
                  <a:lnTo>
                    <a:pt x="254624" y="0"/>
                  </a:lnTo>
                  <a:lnTo>
                    <a:pt x="291858" y="34837"/>
                  </a:lnTo>
                  <a:lnTo>
                    <a:pt x="325142" y="72836"/>
                  </a:lnTo>
                  <a:lnTo>
                    <a:pt x="354338" y="113658"/>
                  </a:lnTo>
                  <a:lnTo>
                    <a:pt x="379306" y="156967"/>
                  </a:lnTo>
                  <a:lnTo>
                    <a:pt x="399907" y="202422"/>
                  </a:lnTo>
                  <a:lnTo>
                    <a:pt x="416003" y="249686"/>
                  </a:lnTo>
                  <a:lnTo>
                    <a:pt x="427452" y="298422"/>
                  </a:lnTo>
                  <a:lnTo>
                    <a:pt x="434117" y="348290"/>
                  </a:lnTo>
                  <a:lnTo>
                    <a:pt x="440854" y="298432"/>
                  </a:lnTo>
                  <a:lnTo>
                    <a:pt x="452374" y="249714"/>
                  </a:lnTo>
                  <a:lnTo>
                    <a:pt x="468537" y="202472"/>
                  </a:lnTo>
                  <a:lnTo>
                    <a:pt x="489204" y="157046"/>
                  </a:lnTo>
                  <a:lnTo>
                    <a:pt x="514234" y="113773"/>
                  </a:lnTo>
                  <a:lnTo>
                    <a:pt x="543488" y="72991"/>
                  </a:lnTo>
                  <a:lnTo>
                    <a:pt x="576826" y="35038"/>
                  </a:lnTo>
                  <a:lnTo>
                    <a:pt x="614109" y="253"/>
                  </a:lnTo>
                  <a:lnTo>
                    <a:pt x="615857" y="51272"/>
                  </a:lnTo>
                  <a:lnTo>
                    <a:pt x="612581" y="101729"/>
                  </a:lnTo>
                  <a:lnTo>
                    <a:pt x="604422" y="151284"/>
                  </a:lnTo>
                  <a:lnTo>
                    <a:pt x="591520" y="199601"/>
                  </a:lnTo>
                  <a:lnTo>
                    <a:pt x="574015" y="246341"/>
                  </a:lnTo>
                  <a:lnTo>
                    <a:pt x="552048" y="291167"/>
                  </a:lnTo>
                  <a:lnTo>
                    <a:pt x="525760" y="333742"/>
                  </a:lnTo>
                  <a:lnTo>
                    <a:pt x="495289" y="373727"/>
                  </a:lnTo>
                  <a:lnTo>
                    <a:pt x="535229" y="343247"/>
                  </a:lnTo>
                  <a:lnTo>
                    <a:pt x="577748" y="316961"/>
                  </a:lnTo>
                  <a:lnTo>
                    <a:pt x="622507" y="295011"/>
                  </a:lnTo>
                  <a:lnTo>
                    <a:pt x="669171" y="277535"/>
                  </a:lnTo>
                  <a:lnTo>
                    <a:pt x="717401" y="264675"/>
                  </a:lnTo>
                  <a:lnTo>
                    <a:pt x="766860" y="256569"/>
                  </a:lnTo>
                  <a:lnTo>
                    <a:pt x="817210" y="253359"/>
                  </a:lnTo>
                  <a:lnTo>
                    <a:pt x="868115" y="255184"/>
                  </a:lnTo>
                  <a:lnTo>
                    <a:pt x="833354" y="292499"/>
                  </a:lnTo>
                  <a:lnTo>
                    <a:pt x="795437" y="325857"/>
                  </a:lnTo>
                  <a:lnTo>
                    <a:pt x="754703" y="355117"/>
                  </a:lnTo>
                  <a:lnTo>
                    <a:pt x="711490" y="380141"/>
                  </a:lnTo>
                  <a:lnTo>
                    <a:pt x="666134" y="400788"/>
                  </a:lnTo>
                  <a:lnTo>
                    <a:pt x="618973" y="416920"/>
                  </a:lnTo>
                  <a:lnTo>
                    <a:pt x="570345" y="428397"/>
                  </a:lnTo>
                  <a:lnTo>
                    <a:pt x="520588" y="435078"/>
                  </a:lnTo>
                  <a:lnTo>
                    <a:pt x="570335" y="441828"/>
                  </a:lnTo>
                  <a:lnTo>
                    <a:pt x="618945" y="453372"/>
                  </a:lnTo>
                  <a:lnTo>
                    <a:pt x="666082" y="469569"/>
                  </a:lnTo>
                  <a:lnTo>
                    <a:pt x="711408" y="490280"/>
                  </a:lnTo>
                  <a:lnTo>
                    <a:pt x="754585" y="515365"/>
                  </a:lnTo>
                  <a:lnTo>
                    <a:pt x="795277" y="544683"/>
                  </a:lnTo>
                  <a:lnTo>
                    <a:pt x="833147" y="578095"/>
                  </a:lnTo>
                  <a:lnTo>
                    <a:pt x="867856" y="615459"/>
                  </a:lnTo>
                  <a:lnTo>
                    <a:pt x="816948" y="617211"/>
                  </a:lnTo>
                  <a:lnTo>
                    <a:pt x="766602" y="613928"/>
                  </a:lnTo>
                  <a:lnTo>
                    <a:pt x="717154" y="605751"/>
                  </a:lnTo>
                  <a:lnTo>
                    <a:pt x="668943" y="592821"/>
                  </a:lnTo>
                  <a:lnTo>
                    <a:pt x="622305" y="575278"/>
                  </a:lnTo>
                  <a:lnTo>
                    <a:pt x="577577" y="553262"/>
                  </a:lnTo>
                  <a:lnTo>
                    <a:pt x="535096" y="526916"/>
                  </a:lnTo>
                  <a:lnTo>
                    <a:pt x="495201" y="496379"/>
                  </a:lnTo>
                  <a:lnTo>
                    <a:pt x="525614" y="536406"/>
                  </a:lnTo>
                  <a:lnTo>
                    <a:pt x="551842" y="579018"/>
                  </a:lnTo>
                  <a:lnTo>
                    <a:pt x="573745" y="623876"/>
                  </a:lnTo>
                  <a:lnTo>
                    <a:pt x="591182" y="670643"/>
                  </a:lnTo>
                  <a:lnTo>
                    <a:pt x="604014" y="718979"/>
                  </a:lnTo>
                  <a:lnTo>
                    <a:pt x="612102" y="768546"/>
                  </a:lnTo>
                  <a:lnTo>
                    <a:pt x="615305" y="819007"/>
                  </a:lnTo>
                  <a:lnTo>
                    <a:pt x="613483" y="870024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84085" y="8436478"/>
              <a:ext cx="939800" cy="941705"/>
            </a:xfrm>
            <a:custGeom>
              <a:avLst/>
              <a:gdLst/>
              <a:ahLst/>
              <a:cxnLst/>
              <a:rect l="l" t="t" r="r" b="b"/>
              <a:pathLst>
                <a:path w="939800" h="941704">
                  <a:moveTo>
                    <a:pt x="469681" y="941428"/>
                  </a:moveTo>
                  <a:lnTo>
                    <a:pt x="448552" y="894977"/>
                  </a:lnTo>
                  <a:lnTo>
                    <a:pt x="432278" y="847116"/>
                  </a:lnTo>
                  <a:lnTo>
                    <a:pt x="420858" y="798212"/>
                  </a:lnTo>
                  <a:lnTo>
                    <a:pt x="414292" y="748629"/>
                  </a:lnTo>
                  <a:lnTo>
                    <a:pt x="412581" y="698734"/>
                  </a:lnTo>
                  <a:lnTo>
                    <a:pt x="415723" y="648893"/>
                  </a:lnTo>
                  <a:lnTo>
                    <a:pt x="423718" y="599471"/>
                  </a:lnTo>
                  <a:lnTo>
                    <a:pt x="436568" y="550835"/>
                  </a:lnTo>
                  <a:lnTo>
                    <a:pt x="411338" y="594332"/>
                  </a:lnTo>
                  <a:lnTo>
                    <a:pt x="382123" y="634945"/>
                  </a:lnTo>
                  <a:lnTo>
                    <a:pt x="349179" y="672414"/>
                  </a:lnTo>
                  <a:lnTo>
                    <a:pt x="312765" y="706482"/>
                  </a:lnTo>
                  <a:lnTo>
                    <a:pt x="273138" y="736890"/>
                  </a:lnTo>
                  <a:lnTo>
                    <a:pt x="230558" y="763377"/>
                  </a:lnTo>
                  <a:lnTo>
                    <a:pt x="185282" y="785686"/>
                  </a:lnTo>
                  <a:lnTo>
                    <a:pt x="137567" y="803558"/>
                  </a:lnTo>
                  <a:lnTo>
                    <a:pt x="155400" y="755738"/>
                  </a:lnTo>
                  <a:lnTo>
                    <a:pt x="177660" y="710362"/>
                  </a:lnTo>
                  <a:lnTo>
                    <a:pt x="204089" y="667689"/>
                  </a:lnTo>
                  <a:lnTo>
                    <a:pt x="234430" y="627975"/>
                  </a:lnTo>
                  <a:lnTo>
                    <a:pt x="268423" y="591481"/>
                  </a:lnTo>
                  <a:lnTo>
                    <a:pt x="305810" y="558464"/>
                  </a:lnTo>
                  <a:lnTo>
                    <a:pt x="346334" y="529184"/>
                  </a:lnTo>
                  <a:lnTo>
                    <a:pt x="389735" y="503899"/>
                  </a:lnTo>
                  <a:lnTo>
                    <a:pt x="341206" y="516777"/>
                  </a:lnTo>
                  <a:lnTo>
                    <a:pt x="291893" y="524792"/>
                  </a:lnTo>
                  <a:lnTo>
                    <a:pt x="242161" y="527941"/>
                  </a:lnTo>
                  <a:lnTo>
                    <a:pt x="192375" y="526226"/>
                  </a:lnTo>
                  <a:lnTo>
                    <a:pt x="142901" y="519646"/>
                  </a:lnTo>
                  <a:lnTo>
                    <a:pt x="94104" y="508201"/>
                  </a:lnTo>
                  <a:lnTo>
                    <a:pt x="46348" y="491890"/>
                  </a:lnTo>
                  <a:lnTo>
                    <a:pt x="0" y="470714"/>
                  </a:lnTo>
                  <a:lnTo>
                    <a:pt x="46348" y="449539"/>
                  </a:lnTo>
                  <a:lnTo>
                    <a:pt x="94104" y="433229"/>
                  </a:lnTo>
                  <a:lnTo>
                    <a:pt x="142902" y="421784"/>
                  </a:lnTo>
                  <a:lnTo>
                    <a:pt x="192376" y="415204"/>
                  </a:lnTo>
                  <a:lnTo>
                    <a:pt x="242162" y="413488"/>
                  </a:lnTo>
                  <a:lnTo>
                    <a:pt x="291895" y="416637"/>
                  </a:lnTo>
                  <a:lnTo>
                    <a:pt x="341210" y="424650"/>
                  </a:lnTo>
                  <a:lnTo>
                    <a:pt x="389741" y="437528"/>
                  </a:lnTo>
                  <a:lnTo>
                    <a:pt x="346340" y="412243"/>
                  </a:lnTo>
                  <a:lnTo>
                    <a:pt x="305817" y="382963"/>
                  </a:lnTo>
                  <a:lnTo>
                    <a:pt x="268429" y="349947"/>
                  </a:lnTo>
                  <a:lnTo>
                    <a:pt x="234436" y="313452"/>
                  </a:lnTo>
                  <a:lnTo>
                    <a:pt x="204095" y="273739"/>
                  </a:lnTo>
                  <a:lnTo>
                    <a:pt x="177666" y="231065"/>
                  </a:lnTo>
                  <a:lnTo>
                    <a:pt x="155406" y="185689"/>
                  </a:lnTo>
                  <a:lnTo>
                    <a:pt x="137574" y="137870"/>
                  </a:lnTo>
                  <a:lnTo>
                    <a:pt x="185288" y="155741"/>
                  </a:lnTo>
                  <a:lnTo>
                    <a:pt x="230564" y="178050"/>
                  </a:lnTo>
                  <a:lnTo>
                    <a:pt x="273145" y="204538"/>
                  </a:lnTo>
                  <a:lnTo>
                    <a:pt x="312771" y="234945"/>
                  </a:lnTo>
                  <a:lnTo>
                    <a:pt x="349185" y="269013"/>
                  </a:lnTo>
                  <a:lnTo>
                    <a:pt x="382129" y="306483"/>
                  </a:lnTo>
                  <a:lnTo>
                    <a:pt x="411345" y="347096"/>
                  </a:lnTo>
                  <a:lnTo>
                    <a:pt x="436574" y="390592"/>
                  </a:lnTo>
                  <a:lnTo>
                    <a:pt x="423725" y="341956"/>
                  </a:lnTo>
                  <a:lnTo>
                    <a:pt x="415728" y="292534"/>
                  </a:lnTo>
                  <a:lnTo>
                    <a:pt x="412585" y="242693"/>
                  </a:lnTo>
                  <a:lnTo>
                    <a:pt x="414296" y="192798"/>
                  </a:lnTo>
                  <a:lnTo>
                    <a:pt x="420862" y="143216"/>
                  </a:lnTo>
                  <a:lnTo>
                    <a:pt x="432282" y="94311"/>
                  </a:lnTo>
                  <a:lnTo>
                    <a:pt x="448557" y="46450"/>
                  </a:lnTo>
                  <a:lnTo>
                    <a:pt x="469687" y="0"/>
                  </a:lnTo>
                  <a:lnTo>
                    <a:pt x="490815" y="46450"/>
                  </a:lnTo>
                  <a:lnTo>
                    <a:pt x="507090" y="94311"/>
                  </a:lnTo>
                  <a:lnTo>
                    <a:pt x="518510" y="143216"/>
                  </a:lnTo>
                  <a:lnTo>
                    <a:pt x="525075" y="192798"/>
                  </a:lnTo>
                  <a:lnTo>
                    <a:pt x="526787" y="242693"/>
                  </a:lnTo>
                  <a:lnTo>
                    <a:pt x="523645" y="292535"/>
                  </a:lnTo>
                  <a:lnTo>
                    <a:pt x="515650" y="341956"/>
                  </a:lnTo>
                  <a:lnTo>
                    <a:pt x="502800" y="390592"/>
                  </a:lnTo>
                  <a:lnTo>
                    <a:pt x="528029" y="347096"/>
                  </a:lnTo>
                  <a:lnTo>
                    <a:pt x="557245" y="306483"/>
                  </a:lnTo>
                  <a:lnTo>
                    <a:pt x="590189" y="269013"/>
                  </a:lnTo>
                  <a:lnTo>
                    <a:pt x="626603" y="234945"/>
                  </a:lnTo>
                  <a:lnTo>
                    <a:pt x="666230" y="204538"/>
                  </a:lnTo>
                  <a:lnTo>
                    <a:pt x="708810" y="178050"/>
                  </a:lnTo>
                  <a:lnTo>
                    <a:pt x="754086" y="155741"/>
                  </a:lnTo>
                  <a:lnTo>
                    <a:pt x="801801" y="137870"/>
                  </a:lnTo>
                  <a:lnTo>
                    <a:pt x="783968" y="185689"/>
                  </a:lnTo>
                  <a:lnTo>
                    <a:pt x="761708" y="231065"/>
                  </a:lnTo>
                  <a:lnTo>
                    <a:pt x="735279" y="273739"/>
                  </a:lnTo>
                  <a:lnTo>
                    <a:pt x="704938" y="313452"/>
                  </a:lnTo>
                  <a:lnTo>
                    <a:pt x="670945" y="349947"/>
                  </a:lnTo>
                  <a:lnTo>
                    <a:pt x="633558" y="382963"/>
                  </a:lnTo>
                  <a:lnTo>
                    <a:pt x="593034" y="412243"/>
                  </a:lnTo>
                  <a:lnTo>
                    <a:pt x="549633" y="437528"/>
                  </a:lnTo>
                  <a:lnTo>
                    <a:pt x="598162" y="424650"/>
                  </a:lnTo>
                  <a:lnTo>
                    <a:pt x="647475" y="416636"/>
                  </a:lnTo>
                  <a:lnTo>
                    <a:pt x="697207" y="413486"/>
                  </a:lnTo>
                  <a:lnTo>
                    <a:pt x="746993" y="415201"/>
                  </a:lnTo>
                  <a:lnTo>
                    <a:pt x="796467" y="421781"/>
                  </a:lnTo>
                  <a:lnTo>
                    <a:pt x="845264" y="433226"/>
                  </a:lnTo>
                  <a:lnTo>
                    <a:pt x="893020" y="449537"/>
                  </a:lnTo>
                  <a:lnTo>
                    <a:pt x="939368" y="470714"/>
                  </a:lnTo>
                  <a:lnTo>
                    <a:pt x="893019" y="491890"/>
                  </a:lnTo>
                  <a:lnTo>
                    <a:pt x="845263" y="508201"/>
                  </a:lnTo>
                  <a:lnTo>
                    <a:pt x="796465" y="519646"/>
                  </a:lnTo>
                  <a:lnTo>
                    <a:pt x="746989" y="526226"/>
                  </a:lnTo>
                  <a:lnTo>
                    <a:pt x="697203" y="527941"/>
                  </a:lnTo>
                  <a:lnTo>
                    <a:pt x="647470" y="524792"/>
                  </a:lnTo>
                  <a:lnTo>
                    <a:pt x="598156" y="516777"/>
                  </a:lnTo>
                  <a:lnTo>
                    <a:pt x="549627" y="503899"/>
                  </a:lnTo>
                  <a:lnTo>
                    <a:pt x="593028" y="529184"/>
                  </a:lnTo>
                  <a:lnTo>
                    <a:pt x="633551" y="558464"/>
                  </a:lnTo>
                  <a:lnTo>
                    <a:pt x="670939" y="591481"/>
                  </a:lnTo>
                  <a:lnTo>
                    <a:pt x="704932" y="627975"/>
                  </a:lnTo>
                  <a:lnTo>
                    <a:pt x="735273" y="667689"/>
                  </a:lnTo>
                  <a:lnTo>
                    <a:pt x="761702" y="710362"/>
                  </a:lnTo>
                  <a:lnTo>
                    <a:pt x="783962" y="755738"/>
                  </a:lnTo>
                  <a:lnTo>
                    <a:pt x="801794" y="803558"/>
                  </a:lnTo>
                  <a:lnTo>
                    <a:pt x="754080" y="785686"/>
                  </a:lnTo>
                  <a:lnTo>
                    <a:pt x="708804" y="763377"/>
                  </a:lnTo>
                  <a:lnTo>
                    <a:pt x="666223" y="736890"/>
                  </a:lnTo>
                  <a:lnTo>
                    <a:pt x="626597" y="706482"/>
                  </a:lnTo>
                  <a:lnTo>
                    <a:pt x="590183" y="672414"/>
                  </a:lnTo>
                  <a:lnTo>
                    <a:pt x="557239" y="634945"/>
                  </a:lnTo>
                  <a:lnTo>
                    <a:pt x="528023" y="594332"/>
                  </a:lnTo>
                  <a:lnTo>
                    <a:pt x="502794" y="550835"/>
                  </a:lnTo>
                  <a:lnTo>
                    <a:pt x="515643" y="599471"/>
                  </a:lnTo>
                  <a:lnTo>
                    <a:pt x="523640" y="648893"/>
                  </a:lnTo>
                  <a:lnTo>
                    <a:pt x="526783" y="698734"/>
                  </a:lnTo>
                  <a:lnTo>
                    <a:pt x="525071" y="748629"/>
                  </a:lnTo>
                  <a:lnTo>
                    <a:pt x="518506" y="798212"/>
                  </a:lnTo>
                  <a:lnTo>
                    <a:pt x="507086" y="847116"/>
                  </a:lnTo>
                  <a:lnTo>
                    <a:pt x="490811" y="894977"/>
                  </a:lnTo>
                  <a:lnTo>
                    <a:pt x="469681" y="941428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0130" y="8853438"/>
              <a:ext cx="107272" cy="10750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1582400" y="8889365"/>
            <a:ext cx="781685" cy="1397635"/>
            <a:chOff x="9774892" y="8889590"/>
            <a:chExt cx="781685" cy="1397635"/>
          </a:xfrm>
        </p:grpSpPr>
        <p:sp>
          <p:nvSpPr>
            <p:cNvPr id="17" name="object 17"/>
            <p:cNvSpPr/>
            <p:nvPr/>
          </p:nvSpPr>
          <p:spPr>
            <a:xfrm>
              <a:off x="9966202" y="8889590"/>
              <a:ext cx="398780" cy="1397635"/>
            </a:xfrm>
            <a:custGeom>
              <a:avLst/>
              <a:gdLst/>
              <a:ahLst/>
              <a:cxnLst/>
              <a:rect l="l" t="t" r="r" b="b"/>
              <a:pathLst>
                <a:path w="398779" h="1397634">
                  <a:moveTo>
                    <a:pt x="222356" y="1397408"/>
                  </a:moveTo>
                  <a:lnTo>
                    <a:pt x="176388" y="1397408"/>
                  </a:lnTo>
                  <a:lnTo>
                    <a:pt x="176388" y="593448"/>
                  </a:lnTo>
                  <a:lnTo>
                    <a:pt x="222356" y="593448"/>
                  </a:lnTo>
                  <a:lnTo>
                    <a:pt x="222356" y="1397408"/>
                  </a:lnTo>
                  <a:close/>
                </a:path>
                <a:path w="398779" h="1397634">
                  <a:moveTo>
                    <a:pt x="199374" y="400380"/>
                  </a:moveTo>
                  <a:lnTo>
                    <a:pt x="0" y="200190"/>
                  </a:lnTo>
                  <a:lnTo>
                    <a:pt x="199374" y="0"/>
                  </a:lnTo>
                  <a:lnTo>
                    <a:pt x="398749" y="200190"/>
                  </a:lnTo>
                  <a:lnTo>
                    <a:pt x="199374" y="40038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81860" y="8953994"/>
              <a:ext cx="283845" cy="554990"/>
            </a:xfrm>
            <a:custGeom>
              <a:avLst/>
              <a:gdLst/>
              <a:ahLst/>
              <a:cxnLst/>
              <a:rect l="l" t="t" r="r" b="b"/>
              <a:pathLst>
                <a:path w="283845" h="554990">
                  <a:moveTo>
                    <a:pt x="283717" y="554687"/>
                  </a:moveTo>
                  <a:lnTo>
                    <a:pt x="237696" y="550959"/>
                  </a:lnTo>
                  <a:lnTo>
                    <a:pt x="194039" y="540164"/>
                  </a:lnTo>
                  <a:lnTo>
                    <a:pt x="153331" y="522889"/>
                  </a:lnTo>
                  <a:lnTo>
                    <a:pt x="116156" y="499722"/>
                  </a:lnTo>
                  <a:lnTo>
                    <a:pt x="83097" y="471248"/>
                  </a:lnTo>
                  <a:lnTo>
                    <a:pt x="54740" y="438054"/>
                  </a:lnTo>
                  <a:lnTo>
                    <a:pt x="31667" y="400727"/>
                  </a:lnTo>
                  <a:lnTo>
                    <a:pt x="14463" y="359852"/>
                  </a:lnTo>
                  <a:lnTo>
                    <a:pt x="3713" y="316018"/>
                  </a:lnTo>
                  <a:lnTo>
                    <a:pt x="0" y="269810"/>
                  </a:lnTo>
                  <a:lnTo>
                    <a:pt x="0" y="0"/>
                  </a:lnTo>
                  <a:lnTo>
                    <a:pt x="46021" y="3728"/>
                  </a:lnTo>
                  <a:lnTo>
                    <a:pt x="89677" y="14523"/>
                  </a:lnTo>
                  <a:lnTo>
                    <a:pt x="130385" y="31797"/>
                  </a:lnTo>
                  <a:lnTo>
                    <a:pt x="167561" y="54965"/>
                  </a:lnTo>
                  <a:lnTo>
                    <a:pt x="200619" y="83439"/>
                  </a:lnTo>
                  <a:lnTo>
                    <a:pt x="228977" y="116633"/>
                  </a:lnTo>
                  <a:lnTo>
                    <a:pt x="252050" y="153960"/>
                  </a:lnTo>
                  <a:lnTo>
                    <a:pt x="269253" y="194834"/>
                  </a:lnTo>
                  <a:lnTo>
                    <a:pt x="280004" y="238669"/>
                  </a:lnTo>
                  <a:lnTo>
                    <a:pt x="283717" y="284877"/>
                  </a:lnTo>
                  <a:lnTo>
                    <a:pt x="283717" y="554687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65577" y="8953994"/>
              <a:ext cx="283845" cy="554990"/>
            </a:xfrm>
            <a:custGeom>
              <a:avLst/>
              <a:gdLst/>
              <a:ahLst/>
              <a:cxnLst/>
              <a:rect l="l" t="t" r="r" b="b"/>
              <a:pathLst>
                <a:path w="283845" h="554990">
                  <a:moveTo>
                    <a:pt x="0" y="554687"/>
                  </a:moveTo>
                  <a:lnTo>
                    <a:pt x="0" y="284877"/>
                  </a:lnTo>
                  <a:lnTo>
                    <a:pt x="3713" y="238669"/>
                  </a:lnTo>
                  <a:lnTo>
                    <a:pt x="14463" y="194834"/>
                  </a:lnTo>
                  <a:lnTo>
                    <a:pt x="31667" y="153960"/>
                  </a:lnTo>
                  <a:lnTo>
                    <a:pt x="54740" y="116633"/>
                  </a:lnTo>
                  <a:lnTo>
                    <a:pt x="83097" y="83439"/>
                  </a:lnTo>
                  <a:lnTo>
                    <a:pt x="116156" y="54965"/>
                  </a:lnTo>
                  <a:lnTo>
                    <a:pt x="153331" y="31797"/>
                  </a:lnTo>
                  <a:lnTo>
                    <a:pt x="194039" y="14523"/>
                  </a:lnTo>
                  <a:lnTo>
                    <a:pt x="237696" y="3728"/>
                  </a:lnTo>
                  <a:lnTo>
                    <a:pt x="283717" y="0"/>
                  </a:lnTo>
                  <a:lnTo>
                    <a:pt x="283717" y="269810"/>
                  </a:lnTo>
                  <a:lnTo>
                    <a:pt x="280004" y="316018"/>
                  </a:lnTo>
                  <a:lnTo>
                    <a:pt x="269253" y="359852"/>
                  </a:lnTo>
                  <a:lnTo>
                    <a:pt x="252050" y="400727"/>
                  </a:lnTo>
                  <a:lnTo>
                    <a:pt x="228977" y="438054"/>
                  </a:lnTo>
                  <a:lnTo>
                    <a:pt x="200619" y="471248"/>
                  </a:lnTo>
                  <a:lnTo>
                    <a:pt x="167561" y="499722"/>
                  </a:lnTo>
                  <a:lnTo>
                    <a:pt x="130385" y="522889"/>
                  </a:lnTo>
                  <a:lnTo>
                    <a:pt x="89677" y="540164"/>
                  </a:lnTo>
                  <a:lnTo>
                    <a:pt x="46021" y="550959"/>
                  </a:lnTo>
                  <a:lnTo>
                    <a:pt x="0" y="554687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64777" y="9151021"/>
              <a:ext cx="591820" cy="358140"/>
            </a:xfrm>
            <a:custGeom>
              <a:avLst/>
              <a:gdLst/>
              <a:ahLst/>
              <a:cxnLst/>
              <a:rect l="l" t="t" r="r" b="b"/>
              <a:pathLst>
                <a:path w="591820" h="358140">
                  <a:moveTo>
                    <a:pt x="200620" y="357660"/>
                  </a:moveTo>
                  <a:lnTo>
                    <a:pt x="157191" y="354323"/>
                  </a:lnTo>
                  <a:lnTo>
                    <a:pt x="114589" y="344310"/>
                  </a:lnTo>
                  <a:lnTo>
                    <a:pt x="73639" y="327622"/>
                  </a:lnTo>
                  <a:lnTo>
                    <a:pt x="35167" y="304259"/>
                  </a:lnTo>
                  <a:lnTo>
                    <a:pt x="0" y="274221"/>
                  </a:lnTo>
                  <a:lnTo>
                    <a:pt x="190005" y="83439"/>
                  </a:lnTo>
                  <a:lnTo>
                    <a:pt x="225172" y="53401"/>
                  </a:lnTo>
                  <a:lnTo>
                    <a:pt x="263644" y="30038"/>
                  </a:lnTo>
                  <a:lnTo>
                    <a:pt x="304594" y="13350"/>
                  </a:lnTo>
                  <a:lnTo>
                    <a:pt x="347196" y="3337"/>
                  </a:lnTo>
                  <a:lnTo>
                    <a:pt x="390625" y="0"/>
                  </a:lnTo>
                  <a:lnTo>
                    <a:pt x="434053" y="3337"/>
                  </a:lnTo>
                  <a:lnTo>
                    <a:pt x="476656" y="13350"/>
                  </a:lnTo>
                  <a:lnTo>
                    <a:pt x="517606" y="30038"/>
                  </a:lnTo>
                  <a:lnTo>
                    <a:pt x="556078" y="53401"/>
                  </a:lnTo>
                  <a:lnTo>
                    <a:pt x="591245" y="83439"/>
                  </a:lnTo>
                  <a:lnTo>
                    <a:pt x="401240" y="274221"/>
                  </a:lnTo>
                  <a:lnTo>
                    <a:pt x="366073" y="304259"/>
                  </a:lnTo>
                  <a:lnTo>
                    <a:pt x="327601" y="327622"/>
                  </a:lnTo>
                  <a:lnTo>
                    <a:pt x="286651" y="344310"/>
                  </a:lnTo>
                  <a:lnTo>
                    <a:pt x="244048" y="354323"/>
                  </a:lnTo>
                  <a:lnTo>
                    <a:pt x="200620" y="357660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4892" y="9151021"/>
              <a:ext cx="591820" cy="358140"/>
            </a:xfrm>
            <a:custGeom>
              <a:avLst/>
              <a:gdLst/>
              <a:ahLst/>
              <a:cxnLst/>
              <a:rect l="l" t="t" r="r" b="b"/>
              <a:pathLst>
                <a:path w="591820" h="358140">
                  <a:moveTo>
                    <a:pt x="390625" y="357660"/>
                  </a:moveTo>
                  <a:lnTo>
                    <a:pt x="347196" y="354323"/>
                  </a:lnTo>
                  <a:lnTo>
                    <a:pt x="304594" y="344310"/>
                  </a:lnTo>
                  <a:lnTo>
                    <a:pt x="263644" y="327622"/>
                  </a:lnTo>
                  <a:lnTo>
                    <a:pt x="225172" y="304259"/>
                  </a:lnTo>
                  <a:lnTo>
                    <a:pt x="190004" y="274221"/>
                  </a:lnTo>
                  <a:lnTo>
                    <a:pt x="0" y="83439"/>
                  </a:lnTo>
                  <a:lnTo>
                    <a:pt x="35167" y="53401"/>
                  </a:lnTo>
                  <a:lnTo>
                    <a:pt x="73639" y="30038"/>
                  </a:lnTo>
                  <a:lnTo>
                    <a:pt x="114589" y="13350"/>
                  </a:lnTo>
                  <a:lnTo>
                    <a:pt x="157191" y="3337"/>
                  </a:lnTo>
                  <a:lnTo>
                    <a:pt x="200620" y="0"/>
                  </a:lnTo>
                  <a:lnTo>
                    <a:pt x="244048" y="3337"/>
                  </a:lnTo>
                  <a:lnTo>
                    <a:pt x="286651" y="13350"/>
                  </a:lnTo>
                  <a:lnTo>
                    <a:pt x="327601" y="30038"/>
                  </a:lnTo>
                  <a:lnTo>
                    <a:pt x="366073" y="53401"/>
                  </a:lnTo>
                  <a:lnTo>
                    <a:pt x="401240" y="83439"/>
                  </a:lnTo>
                  <a:lnTo>
                    <a:pt x="591245" y="274221"/>
                  </a:lnTo>
                  <a:lnTo>
                    <a:pt x="556078" y="304259"/>
                  </a:lnTo>
                  <a:lnTo>
                    <a:pt x="517606" y="327622"/>
                  </a:lnTo>
                  <a:lnTo>
                    <a:pt x="476656" y="344310"/>
                  </a:lnTo>
                  <a:lnTo>
                    <a:pt x="434053" y="354323"/>
                  </a:lnTo>
                  <a:lnTo>
                    <a:pt x="390625" y="357660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05995" y="9611291"/>
              <a:ext cx="519430" cy="422909"/>
            </a:xfrm>
            <a:custGeom>
              <a:avLst/>
              <a:gdLst/>
              <a:ahLst/>
              <a:cxnLst/>
              <a:rect l="l" t="t" r="r" b="b"/>
              <a:pathLst>
                <a:path w="519429" h="422909">
                  <a:moveTo>
                    <a:pt x="282563" y="422847"/>
                  </a:moveTo>
                  <a:lnTo>
                    <a:pt x="287370" y="374969"/>
                  </a:lnTo>
                  <a:lnTo>
                    <a:pt x="301156" y="330375"/>
                  </a:lnTo>
                  <a:lnTo>
                    <a:pt x="322971" y="290022"/>
                  </a:lnTo>
                  <a:lnTo>
                    <a:pt x="351861" y="254863"/>
                  </a:lnTo>
                  <a:lnTo>
                    <a:pt x="386877" y="225855"/>
                  </a:lnTo>
                  <a:lnTo>
                    <a:pt x="427066" y="203952"/>
                  </a:lnTo>
                  <a:lnTo>
                    <a:pt x="471478" y="190109"/>
                  </a:lnTo>
                  <a:lnTo>
                    <a:pt x="519159" y="185283"/>
                  </a:lnTo>
                  <a:lnTo>
                    <a:pt x="514354" y="233161"/>
                  </a:lnTo>
                  <a:lnTo>
                    <a:pt x="500569" y="277755"/>
                  </a:lnTo>
                  <a:lnTo>
                    <a:pt x="478755" y="318108"/>
                  </a:lnTo>
                  <a:lnTo>
                    <a:pt x="449865" y="353267"/>
                  </a:lnTo>
                  <a:lnTo>
                    <a:pt x="414849" y="382275"/>
                  </a:lnTo>
                  <a:lnTo>
                    <a:pt x="374659" y="404178"/>
                  </a:lnTo>
                  <a:lnTo>
                    <a:pt x="330246" y="418020"/>
                  </a:lnTo>
                  <a:lnTo>
                    <a:pt x="282563" y="422847"/>
                  </a:lnTo>
                  <a:close/>
                </a:path>
                <a:path w="519429" h="422909">
                  <a:moveTo>
                    <a:pt x="236596" y="422847"/>
                  </a:moveTo>
                  <a:lnTo>
                    <a:pt x="188914" y="418020"/>
                  </a:lnTo>
                  <a:lnTo>
                    <a:pt x="144503" y="404178"/>
                  </a:lnTo>
                  <a:lnTo>
                    <a:pt x="104313" y="382275"/>
                  </a:lnTo>
                  <a:lnTo>
                    <a:pt x="69298" y="353267"/>
                  </a:lnTo>
                  <a:lnTo>
                    <a:pt x="40407" y="318108"/>
                  </a:lnTo>
                  <a:lnTo>
                    <a:pt x="18593" y="277755"/>
                  </a:lnTo>
                  <a:lnTo>
                    <a:pt x="4806" y="233161"/>
                  </a:lnTo>
                  <a:lnTo>
                    <a:pt x="0" y="185283"/>
                  </a:lnTo>
                  <a:lnTo>
                    <a:pt x="47681" y="190109"/>
                  </a:lnTo>
                  <a:lnTo>
                    <a:pt x="92093" y="203952"/>
                  </a:lnTo>
                  <a:lnTo>
                    <a:pt x="132282" y="225855"/>
                  </a:lnTo>
                  <a:lnTo>
                    <a:pt x="167298" y="254863"/>
                  </a:lnTo>
                  <a:lnTo>
                    <a:pt x="196188" y="290022"/>
                  </a:lnTo>
                  <a:lnTo>
                    <a:pt x="218003" y="330375"/>
                  </a:lnTo>
                  <a:lnTo>
                    <a:pt x="231789" y="374969"/>
                  </a:lnTo>
                  <a:lnTo>
                    <a:pt x="236596" y="422847"/>
                  </a:lnTo>
                  <a:close/>
                </a:path>
                <a:path w="519429" h="422909">
                  <a:moveTo>
                    <a:pt x="282563" y="160119"/>
                  </a:moveTo>
                  <a:lnTo>
                    <a:pt x="290693" y="109508"/>
                  </a:lnTo>
                  <a:lnTo>
                    <a:pt x="313331" y="65554"/>
                  </a:lnTo>
                  <a:lnTo>
                    <a:pt x="347851" y="30893"/>
                  </a:lnTo>
                  <a:lnTo>
                    <a:pt x="391626" y="8162"/>
                  </a:lnTo>
                  <a:lnTo>
                    <a:pt x="442030" y="0"/>
                  </a:lnTo>
                  <a:lnTo>
                    <a:pt x="433900" y="50610"/>
                  </a:lnTo>
                  <a:lnTo>
                    <a:pt x="411262" y="94564"/>
                  </a:lnTo>
                  <a:lnTo>
                    <a:pt x="376743" y="129225"/>
                  </a:lnTo>
                  <a:lnTo>
                    <a:pt x="332967" y="151956"/>
                  </a:lnTo>
                  <a:lnTo>
                    <a:pt x="282563" y="160119"/>
                  </a:lnTo>
                  <a:close/>
                </a:path>
                <a:path w="519429" h="422909">
                  <a:moveTo>
                    <a:pt x="236596" y="160118"/>
                  </a:moveTo>
                  <a:lnTo>
                    <a:pt x="186194" y="151956"/>
                  </a:lnTo>
                  <a:lnTo>
                    <a:pt x="142419" y="129225"/>
                  </a:lnTo>
                  <a:lnTo>
                    <a:pt x="107900" y="94564"/>
                  </a:lnTo>
                  <a:lnTo>
                    <a:pt x="85261" y="50610"/>
                  </a:lnTo>
                  <a:lnTo>
                    <a:pt x="77129" y="0"/>
                  </a:lnTo>
                  <a:lnTo>
                    <a:pt x="127533" y="8162"/>
                  </a:lnTo>
                  <a:lnTo>
                    <a:pt x="171308" y="30893"/>
                  </a:lnTo>
                  <a:lnTo>
                    <a:pt x="205828" y="65554"/>
                  </a:lnTo>
                  <a:lnTo>
                    <a:pt x="228466" y="109508"/>
                  </a:lnTo>
                  <a:lnTo>
                    <a:pt x="236596" y="160118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5400" y="495300"/>
            <a:ext cx="3886200" cy="336352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5087600" y="3148966"/>
            <a:ext cx="3625215" cy="7138034"/>
            <a:chOff x="13947553" y="3149329"/>
            <a:chExt cx="3625215" cy="7138034"/>
          </a:xfrm>
        </p:grpSpPr>
        <p:sp>
          <p:nvSpPr>
            <p:cNvPr id="25" name="object 25"/>
            <p:cNvSpPr/>
            <p:nvPr/>
          </p:nvSpPr>
          <p:spPr>
            <a:xfrm>
              <a:off x="15549266" y="8785199"/>
              <a:ext cx="469900" cy="1502410"/>
            </a:xfrm>
            <a:custGeom>
              <a:avLst/>
              <a:gdLst/>
              <a:ahLst/>
              <a:cxnLst/>
              <a:rect l="l" t="t" r="r" b="b"/>
              <a:pathLst>
                <a:path w="469900" h="1502409">
                  <a:moveTo>
                    <a:pt x="0" y="0"/>
                  </a:moveTo>
                  <a:lnTo>
                    <a:pt x="469367" y="0"/>
                  </a:lnTo>
                  <a:lnTo>
                    <a:pt x="469367" y="1501800"/>
                  </a:lnTo>
                  <a:lnTo>
                    <a:pt x="0" y="1501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47553" y="3149329"/>
              <a:ext cx="3625215" cy="5664835"/>
            </a:xfrm>
            <a:custGeom>
              <a:avLst/>
              <a:gdLst/>
              <a:ahLst/>
              <a:cxnLst/>
              <a:rect l="l" t="t" r="r" b="b"/>
              <a:pathLst>
                <a:path w="3625215" h="5664834">
                  <a:moveTo>
                    <a:pt x="3624718" y="5664563"/>
                  </a:moveTo>
                  <a:lnTo>
                    <a:pt x="0" y="5664563"/>
                  </a:lnTo>
                  <a:lnTo>
                    <a:pt x="854639" y="4237640"/>
                  </a:lnTo>
                  <a:lnTo>
                    <a:pt x="219527" y="4237640"/>
                  </a:lnTo>
                  <a:lnTo>
                    <a:pt x="1021756" y="2898215"/>
                  </a:lnTo>
                  <a:lnTo>
                    <a:pt x="483461" y="2898215"/>
                  </a:lnTo>
                  <a:lnTo>
                    <a:pt x="1128098" y="1821902"/>
                  </a:lnTo>
                  <a:lnTo>
                    <a:pt x="721137" y="1821902"/>
                  </a:lnTo>
                  <a:lnTo>
                    <a:pt x="1812359" y="0"/>
                  </a:lnTo>
                  <a:lnTo>
                    <a:pt x="2903558" y="1821902"/>
                  </a:lnTo>
                  <a:lnTo>
                    <a:pt x="2427241" y="1821902"/>
                  </a:lnTo>
                  <a:lnTo>
                    <a:pt x="3071878" y="2898215"/>
                  </a:lnTo>
                  <a:lnTo>
                    <a:pt x="2602961" y="2898215"/>
                  </a:lnTo>
                  <a:lnTo>
                    <a:pt x="3405191" y="4237640"/>
                  </a:lnTo>
                  <a:lnTo>
                    <a:pt x="2770079" y="4237640"/>
                  </a:lnTo>
                  <a:lnTo>
                    <a:pt x="3624718" y="5664563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02556" y="4971253"/>
              <a:ext cx="2466975" cy="3336290"/>
            </a:xfrm>
            <a:custGeom>
              <a:avLst/>
              <a:gdLst/>
              <a:ahLst/>
              <a:cxnLst/>
              <a:rect l="l" t="t" r="r" b="b"/>
              <a:pathLst>
                <a:path w="2466975" h="3336290">
                  <a:moveTo>
                    <a:pt x="2247380" y="1908884"/>
                  </a:moveTo>
                  <a:lnTo>
                    <a:pt x="166753" y="1076290"/>
                  </a:lnTo>
                  <a:lnTo>
                    <a:pt x="1747936" y="1076290"/>
                  </a:lnTo>
                  <a:lnTo>
                    <a:pt x="2247380" y="1908884"/>
                  </a:lnTo>
                  <a:close/>
                </a:path>
                <a:path w="2466975" h="3336290">
                  <a:moveTo>
                    <a:pt x="2466607" y="3335806"/>
                  </a:moveTo>
                  <a:lnTo>
                    <a:pt x="0" y="2415716"/>
                  </a:lnTo>
                  <a:lnTo>
                    <a:pt x="1915526" y="2415716"/>
                  </a:lnTo>
                  <a:lnTo>
                    <a:pt x="2466607" y="3335806"/>
                  </a:lnTo>
                  <a:close/>
                </a:path>
                <a:path w="2466975" h="3336290">
                  <a:moveTo>
                    <a:pt x="1912136" y="569458"/>
                  </a:moveTo>
                  <a:lnTo>
                    <a:pt x="273095" y="0"/>
                  </a:lnTo>
                  <a:lnTo>
                    <a:pt x="1572237" y="0"/>
                  </a:lnTo>
                  <a:lnTo>
                    <a:pt x="1912136" y="56945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62000" y="2933700"/>
            <a:ext cx="1092263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40" dirty="0">
                <a:solidFill>
                  <a:srgbClr val="458B48"/>
                </a:solidFill>
                <a:latin typeface="Trebuchet MS"/>
                <a:cs typeface="Trebuchet MS"/>
              </a:rPr>
              <a:t>Udmurtia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458B48"/>
                </a:solidFill>
                <a:latin typeface="Trebuchet MS"/>
                <a:cs typeface="Trebuchet MS"/>
              </a:rPr>
              <a:t>is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15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50" dirty="0">
                <a:solidFill>
                  <a:srgbClr val="458B48"/>
                </a:solidFill>
                <a:latin typeface="Trebuchet MS"/>
                <a:cs typeface="Trebuchet MS"/>
              </a:rPr>
              <a:t>subject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40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90" dirty="0">
                <a:solidFill>
                  <a:srgbClr val="458B48"/>
                </a:solidFill>
                <a:latin typeface="Trebuchet MS"/>
                <a:cs typeface="Trebuchet MS"/>
              </a:rPr>
              <a:t>Russian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55" dirty="0">
                <a:solidFill>
                  <a:srgbClr val="458B48"/>
                </a:solidFill>
                <a:latin typeface="Trebuchet MS"/>
                <a:cs typeface="Trebuchet MS"/>
              </a:rPr>
              <a:t>Federation.</a:t>
            </a:r>
            <a:endParaRPr sz="4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5" dirty="0">
                <a:solidFill>
                  <a:srgbClr val="458B48"/>
                </a:solidFill>
                <a:latin typeface="Trebuchet MS"/>
                <a:cs typeface="Trebuchet MS"/>
              </a:rPr>
              <a:t>Izhevsk</a:t>
            </a:r>
            <a:r>
              <a:rPr sz="4000" spc="-17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458B48"/>
                </a:solidFill>
                <a:latin typeface="Trebuchet MS"/>
                <a:cs typeface="Trebuchet MS"/>
              </a:rPr>
              <a:t>is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100" dirty="0">
                <a:solidFill>
                  <a:srgbClr val="458B48"/>
                </a:solidFill>
                <a:latin typeface="Trebuchet MS"/>
                <a:cs typeface="Trebuchet MS"/>
              </a:rPr>
              <a:t>capital</a:t>
            </a:r>
            <a:r>
              <a:rPr sz="4000" spc="-17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4000" spc="-17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458B48"/>
                </a:solidFill>
                <a:latin typeface="Trebuchet MS"/>
                <a:cs typeface="Trebuchet MS"/>
              </a:rPr>
              <a:t>Udmurtia.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1" name="object 28"/>
          <p:cNvSpPr txBox="1">
            <a:spLocks/>
          </p:cNvSpPr>
          <p:nvPr/>
        </p:nvSpPr>
        <p:spPr>
          <a:xfrm>
            <a:off x="533400" y="800100"/>
            <a:ext cx="11506200" cy="133305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74345" marR="5080" lvl="0" indent="-462280" algn="ctr" defTabSz="914400" eaLnBrk="1" fontAlgn="auto" latinLnBrk="0" hangingPunct="1">
              <a:lnSpc>
                <a:spcPts val="1013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Udmurt Republic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458B48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9218" name="AutoShape 2" descr="Удмуртия | это... Что такое Удмурт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Удмуртия | это... Что такое Удмурт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Удмуртская Респуб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524500"/>
            <a:ext cx="8686800" cy="434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Группа 19"/>
          <p:cNvGrpSpPr/>
          <p:nvPr/>
        </p:nvGrpSpPr>
        <p:grpSpPr>
          <a:xfrm>
            <a:off x="13487400" y="5524500"/>
            <a:ext cx="3810074" cy="3733874"/>
            <a:chOff x="12801600" y="5600700"/>
            <a:chExt cx="3733874" cy="373387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00" y="5600700"/>
              <a:ext cx="3733874" cy="3733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0200" y="5829300"/>
              <a:ext cx="3276600" cy="32765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8915400" y="647700"/>
            <a:ext cx="3733874" cy="3733874"/>
            <a:chOff x="8915400" y="647700"/>
            <a:chExt cx="3733874" cy="3733874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5400" y="647700"/>
              <a:ext cx="3733874" cy="3733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0" y="800101"/>
              <a:ext cx="3276599" cy="3429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8915400" y="5524500"/>
            <a:ext cx="3810000" cy="3733800"/>
            <a:chOff x="8915400" y="5600700"/>
            <a:chExt cx="3733874" cy="3733874"/>
          </a:xfrm>
        </p:grpSpPr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5600700"/>
              <a:ext cx="3733874" cy="3733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0200" y="5829300"/>
              <a:ext cx="3162299" cy="32766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3411200" y="647700"/>
            <a:ext cx="3810000" cy="3733874"/>
            <a:chOff x="12801600" y="647700"/>
            <a:chExt cx="3733874" cy="3733874"/>
          </a:xfrm>
        </p:grpSpPr>
        <p:pic>
          <p:nvPicPr>
            <p:cNvPr id="5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01600" y="647700"/>
              <a:ext cx="3733874" cy="3733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30200" y="800100"/>
              <a:ext cx="3276600" cy="3429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4677" y="2675794"/>
            <a:ext cx="6769100" cy="51784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0120"/>
              </a:lnSpc>
              <a:spcBef>
                <a:spcPts val="300"/>
              </a:spcBef>
            </a:pPr>
            <a:r>
              <a:rPr sz="8500" spc="434" dirty="0">
                <a:solidFill>
                  <a:srgbClr val="458B48"/>
                </a:solidFill>
                <a:latin typeface="Verdana"/>
                <a:cs typeface="Verdana"/>
              </a:rPr>
              <a:t>Udmurtia</a:t>
            </a:r>
            <a:r>
              <a:rPr sz="8500" spc="-520" dirty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8500" spc="340" dirty="0">
                <a:solidFill>
                  <a:srgbClr val="458B48"/>
                </a:solidFill>
                <a:latin typeface="Verdana"/>
                <a:cs typeface="Verdana"/>
              </a:rPr>
              <a:t>is </a:t>
            </a:r>
            <a:r>
              <a:rPr sz="8500" spc="-2975" dirty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8500" spc="345" dirty="0">
                <a:solidFill>
                  <a:srgbClr val="458B48"/>
                </a:solidFill>
                <a:latin typeface="Verdana"/>
                <a:cs typeface="Verdana"/>
              </a:rPr>
              <a:t>the </a:t>
            </a:r>
            <a:r>
              <a:rPr sz="8500" spc="350" dirty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8500" spc="575" dirty="0">
                <a:solidFill>
                  <a:srgbClr val="458B48"/>
                </a:solidFill>
                <a:latin typeface="Verdana"/>
                <a:cs typeface="Verdana"/>
              </a:rPr>
              <a:t>homeland </a:t>
            </a:r>
            <a:r>
              <a:rPr sz="8500" spc="580" dirty="0">
                <a:solidFill>
                  <a:srgbClr val="458B48"/>
                </a:solidFill>
                <a:latin typeface="Verdana"/>
                <a:cs typeface="Verdana"/>
              </a:rPr>
              <a:t> </a:t>
            </a:r>
            <a:r>
              <a:rPr sz="8500" spc="-420" dirty="0">
                <a:solidFill>
                  <a:srgbClr val="458B48"/>
                </a:solidFill>
                <a:latin typeface="Verdana"/>
                <a:cs typeface="Verdana"/>
              </a:rPr>
              <a:t>for...</a:t>
            </a:r>
            <a:endParaRPr sz="85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44577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Composer </a:t>
            </a:r>
            <a:r>
              <a:rPr lang="en-US" sz="2800" b="1" dirty="0" err="1" smtClean="0"/>
              <a:t>P.I.Tchaikovsky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63600" y="93345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Udmurt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pelmeni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01600" y="44577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Hero of the USSR </a:t>
            </a:r>
            <a:r>
              <a:rPr lang="en-US" sz="2800" b="1" dirty="0" err="1" smtClean="0"/>
              <a:t>T.N.Baramzina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86800" y="93345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Kalashnikov assault rifle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64295" y="524116"/>
            <a:ext cx="8697595" cy="9763125"/>
            <a:chOff x="9564295" y="524116"/>
            <a:chExt cx="8697595" cy="9763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402" y="899840"/>
              <a:ext cx="7096124" cy="93871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0713" y="1480619"/>
              <a:ext cx="6353174" cy="7353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02641" y="9187679"/>
              <a:ext cx="304800" cy="1099820"/>
            </a:xfrm>
            <a:custGeom>
              <a:avLst/>
              <a:gdLst/>
              <a:ahLst/>
              <a:cxnLst/>
              <a:rect l="l" t="t" r="r" b="b"/>
              <a:pathLst>
                <a:path w="304800" h="1099820">
                  <a:moveTo>
                    <a:pt x="0" y="0"/>
                  </a:moveTo>
                  <a:lnTo>
                    <a:pt x="304277" y="0"/>
                  </a:lnTo>
                  <a:lnTo>
                    <a:pt x="304277" y="1099320"/>
                  </a:lnTo>
                  <a:lnTo>
                    <a:pt x="0" y="1099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4295" y="5531979"/>
              <a:ext cx="2350135" cy="3674745"/>
            </a:xfrm>
            <a:custGeom>
              <a:avLst/>
              <a:gdLst/>
              <a:ahLst/>
              <a:cxnLst/>
              <a:rect l="l" t="t" r="r" b="b"/>
              <a:pathLst>
                <a:path w="2350134" h="3674745">
                  <a:moveTo>
                    <a:pt x="2349804" y="3674311"/>
                  </a:moveTo>
                  <a:lnTo>
                    <a:pt x="0" y="3674311"/>
                  </a:lnTo>
                  <a:lnTo>
                    <a:pt x="554038" y="2748740"/>
                  </a:lnTo>
                  <a:lnTo>
                    <a:pt x="142313" y="2748740"/>
                  </a:lnTo>
                  <a:lnTo>
                    <a:pt x="662376" y="1879923"/>
                  </a:lnTo>
                  <a:lnTo>
                    <a:pt x="313414" y="1879923"/>
                  </a:lnTo>
                  <a:lnTo>
                    <a:pt x="731315" y="1181774"/>
                  </a:lnTo>
                  <a:lnTo>
                    <a:pt x="467493" y="1181774"/>
                  </a:lnTo>
                  <a:lnTo>
                    <a:pt x="1174902" y="0"/>
                  </a:lnTo>
                  <a:lnTo>
                    <a:pt x="1882296" y="1181774"/>
                  </a:lnTo>
                  <a:lnTo>
                    <a:pt x="1573512" y="1181774"/>
                  </a:lnTo>
                  <a:lnTo>
                    <a:pt x="1991413" y="1879923"/>
                  </a:lnTo>
                  <a:lnTo>
                    <a:pt x="1687427" y="1879923"/>
                  </a:lnTo>
                  <a:lnTo>
                    <a:pt x="2207490" y="2748740"/>
                  </a:lnTo>
                  <a:lnTo>
                    <a:pt x="1795765" y="2748740"/>
                  </a:lnTo>
                  <a:lnTo>
                    <a:pt x="2349804" y="3674311"/>
                  </a:lnTo>
                  <a:close/>
                </a:path>
              </a:pathLst>
            </a:custGeom>
            <a:solidFill>
              <a:srgbClr val="0AB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18570" y="6713768"/>
              <a:ext cx="1599565" cy="2164080"/>
            </a:xfrm>
            <a:custGeom>
              <a:avLst/>
              <a:gdLst/>
              <a:ahLst/>
              <a:cxnLst/>
              <a:rect l="l" t="t" r="r" b="b"/>
              <a:pathLst>
                <a:path w="1599565" h="2164079">
                  <a:moveTo>
                    <a:pt x="1456914" y="1238195"/>
                  </a:moveTo>
                  <a:lnTo>
                    <a:pt x="108101" y="698134"/>
                  </a:lnTo>
                  <a:lnTo>
                    <a:pt x="1133138" y="698134"/>
                  </a:lnTo>
                  <a:lnTo>
                    <a:pt x="1456914" y="1238195"/>
                  </a:lnTo>
                  <a:close/>
                </a:path>
                <a:path w="1599565" h="2164079">
                  <a:moveTo>
                    <a:pt x="1599032" y="2163766"/>
                  </a:moveTo>
                  <a:lnTo>
                    <a:pt x="0" y="1566951"/>
                  </a:lnTo>
                  <a:lnTo>
                    <a:pt x="1241782" y="1566951"/>
                  </a:lnTo>
                  <a:lnTo>
                    <a:pt x="1599032" y="2163766"/>
                  </a:lnTo>
                  <a:close/>
                </a:path>
                <a:path w="1599565" h="2164079">
                  <a:moveTo>
                    <a:pt x="1239585" y="369378"/>
                  </a:moveTo>
                  <a:lnTo>
                    <a:pt x="177040" y="0"/>
                  </a:lnTo>
                  <a:lnTo>
                    <a:pt x="1019237" y="0"/>
                  </a:lnTo>
                  <a:lnTo>
                    <a:pt x="1239585" y="369378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79066" y="524116"/>
              <a:ext cx="2282825" cy="1610995"/>
            </a:xfrm>
            <a:custGeom>
              <a:avLst/>
              <a:gdLst/>
              <a:ahLst/>
              <a:cxnLst/>
              <a:rect l="l" t="t" r="r" b="b"/>
              <a:pathLst>
                <a:path w="2282825" h="1610995">
                  <a:moveTo>
                    <a:pt x="428904" y="1606204"/>
                  </a:moveTo>
                  <a:lnTo>
                    <a:pt x="386279" y="1610762"/>
                  </a:lnTo>
                  <a:lnTo>
                    <a:pt x="344533" y="1603343"/>
                  </a:lnTo>
                  <a:lnTo>
                    <a:pt x="308511" y="1585109"/>
                  </a:lnTo>
                  <a:lnTo>
                    <a:pt x="280955" y="1557446"/>
                  </a:lnTo>
                  <a:lnTo>
                    <a:pt x="264606" y="1521743"/>
                  </a:lnTo>
                  <a:lnTo>
                    <a:pt x="2241" y="474103"/>
                  </a:lnTo>
                  <a:lnTo>
                    <a:pt x="0" y="425654"/>
                  </a:lnTo>
                  <a:lnTo>
                    <a:pt x="15953" y="381637"/>
                  </a:lnTo>
                  <a:lnTo>
                    <a:pt x="47247" y="346817"/>
                  </a:lnTo>
                  <a:lnTo>
                    <a:pt x="91023" y="325960"/>
                  </a:lnTo>
                  <a:lnTo>
                    <a:pt x="1383668" y="2236"/>
                  </a:lnTo>
                  <a:lnTo>
                    <a:pt x="1432107" y="0"/>
                  </a:lnTo>
                  <a:lnTo>
                    <a:pt x="1476118" y="15961"/>
                  </a:lnTo>
                  <a:lnTo>
                    <a:pt x="1510934" y="47263"/>
                  </a:lnTo>
                  <a:lnTo>
                    <a:pt x="1531792" y="91050"/>
                  </a:lnTo>
                  <a:lnTo>
                    <a:pt x="1581379" y="289052"/>
                  </a:lnTo>
                  <a:lnTo>
                    <a:pt x="2067278" y="167366"/>
                  </a:lnTo>
                  <a:lnTo>
                    <a:pt x="2280057" y="1017003"/>
                  </a:lnTo>
                  <a:lnTo>
                    <a:pt x="2282465" y="1056198"/>
                  </a:lnTo>
                  <a:lnTo>
                    <a:pt x="2271199" y="1093583"/>
                  </a:lnTo>
                  <a:lnTo>
                    <a:pt x="2248024" y="1126642"/>
                  </a:lnTo>
                  <a:lnTo>
                    <a:pt x="2214702" y="1152861"/>
                  </a:lnTo>
                  <a:lnTo>
                    <a:pt x="2174960" y="1168931"/>
                  </a:lnTo>
                  <a:lnTo>
                    <a:pt x="428904" y="1606204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98278" y="578005"/>
              <a:ext cx="2063114" cy="1558925"/>
            </a:xfrm>
            <a:custGeom>
              <a:avLst/>
              <a:gdLst/>
              <a:ahLst/>
              <a:cxnLst/>
              <a:rect l="l" t="t" r="r" b="b"/>
              <a:pathLst>
                <a:path w="2063115" h="1558925">
                  <a:moveTo>
                    <a:pt x="1780973" y="130279"/>
                  </a:moveTo>
                  <a:lnTo>
                    <a:pt x="1420612" y="220526"/>
                  </a:lnTo>
                  <a:lnTo>
                    <a:pt x="1387985" y="90247"/>
                  </a:lnTo>
                  <a:lnTo>
                    <a:pt x="1748346" y="0"/>
                  </a:lnTo>
                  <a:lnTo>
                    <a:pt x="1780973" y="130279"/>
                  </a:lnTo>
                  <a:close/>
                </a:path>
                <a:path w="2063115" h="1558925">
                  <a:moveTo>
                    <a:pt x="192041" y="1556735"/>
                  </a:moveTo>
                  <a:lnTo>
                    <a:pt x="145079" y="1558904"/>
                  </a:lnTo>
                  <a:lnTo>
                    <a:pt x="101068" y="1542942"/>
                  </a:lnTo>
                  <a:lnTo>
                    <a:pt x="66252" y="1511640"/>
                  </a:lnTo>
                  <a:lnTo>
                    <a:pt x="45394" y="1467853"/>
                  </a:lnTo>
                  <a:lnTo>
                    <a:pt x="0" y="1286592"/>
                  </a:lnTo>
                  <a:lnTo>
                    <a:pt x="2015450" y="781853"/>
                  </a:lnTo>
                  <a:lnTo>
                    <a:pt x="2060844" y="963114"/>
                  </a:lnTo>
                  <a:lnTo>
                    <a:pt x="2063085" y="1011563"/>
                  </a:lnTo>
                  <a:lnTo>
                    <a:pt x="2047131" y="1055580"/>
                  </a:lnTo>
                  <a:lnTo>
                    <a:pt x="2015838" y="1090400"/>
                  </a:lnTo>
                  <a:lnTo>
                    <a:pt x="1973398" y="1110621"/>
                  </a:lnTo>
                  <a:lnTo>
                    <a:pt x="192041" y="1556735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77125" y="706397"/>
              <a:ext cx="1567180" cy="1109980"/>
            </a:xfrm>
            <a:custGeom>
              <a:avLst/>
              <a:gdLst/>
              <a:ahLst/>
              <a:cxnLst/>
              <a:rect l="l" t="t" r="r" b="b"/>
              <a:pathLst>
                <a:path w="1567180" h="1109980">
                  <a:moveTo>
                    <a:pt x="1146959" y="1092887"/>
                  </a:moveTo>
                  <a:lnTo>
                    <a:pt x="1100045" y="1102537"/>
                  </a:lnTo>
                  <a:lnTo>
                    <a:pt x="1053266" y="1108070"/>
                  </a:lnTo>
                  <a:lnTo>
                    <a:pt x="1006823" y="1109607"/>
                  </a:lnTo>
                  <a:lnTo>
                    <a:pt x="960918" y="1107269"/>
                  </a:lnTo>
                  <a:lnTo>
                    <a:pt x="915754" y="1101177"/>
                  </a:lnTo>
                  <a:lnTo>
                    <a:pt x="871531" y="1091452"/>
                  </a:lnTo>
                  <a:lnTo>
                    <a:pt x="828452" y="1078215"/>
                  </a:lnTo>
                  <a:lnTo>
                    <a:pt x="786719" y="1061588"/>
                  </a:lnTo>
                  <a:lnTo>
                    <a:pt x="746534" y="1041691"/>
                  </a:lnTo>
                  <a:lnTo>
                    <a:pt x="708099" y="1018646"/>
                  </a:lnTo>
                  <a:lnTo>
                    <a:pt x="671615" y="992573"/>
                  </a:lnTo>
                  <a:lnTo>
                    <a:pt x="637285" y="963594"/>
                  </a:lnTo>
                  <a:lnTo>
                    <a:pt x="605310" y="931829"/>
                  </a:lnTo>
                  <a:lnTo>
                    <a:pt x="575892" y="897400"/>
                  </a:lnTo>
                  <a:lnTo>
                    <a:pt x="549234" y="860428"/>
                  </a:lnTo>
                  <a:lnTo>
                    <a:pt x="525537" y="821034"/>
                  </a:lnTo>
                  <a:lnTo>
                    <a:pt x="505003" y="779339"/>
                  </a:lnTo>
                  <a:lnTo>
                    <a:pt x="487834" y="735464"/>
                  </a:lnTo>
                  <a:lnTo>
                    <a:pt x="474232" y="689530"/>
                  </a:lnTo>
                  <a:lnTo>
                    <a:pt x="464580" y="642606"/>
                  </a:lnTo>
                  <a:lnTo>
                    <a:pt x="459043" y="595818"/>
                  </a:lnTo>
                  <a:lnTo>
                    <a:pt x="457502" y="549366"/>
                  </a:lnTo>
                  <a:lnTo>
                    <a:pt x="459835" y="503453"/>
                  </a:lnTo>
                  <a:lnTo>
                    <a:pt x="465922" y="458281"/>
                  </a:lnTo>
                  <a:lnTo>
                    <a:pt x="475640" y="414051"/>
                  </a:lnTo>
                  <a:lnTo>
                    <a:pt x="488870" y="370965"/>
                  </a:lnTo>
                  <a:lnTo>
                    <a:pt x="505490" y="329226"/>
                  </a:lnTo>
                  <a:lnTo>
                    <a:pt x="525379" y="289036"/>
                  </a:lnTo>
                  <a:lnTo>
                    <a:pt x="548416" y="250596"/>
                  </a:lnTo>
                  <a:lnTo>
                    <a:pt x="574481" y="214108"/>
                  </a:lnTo>
                  <a:lnTo>
                    <a:pt x="603451" y="179774"/>
                  </a:lnTo>
                  <a:lnTo>
                    <a:pt x="635207" y="147796"/>
                  </a:lnTo>
                  <a:lnTo>
                    <a:pt x="669626" y="118377"/>
                  </a:lnTo>
                  <a:lnTo>
                    <a:pt x="706589" y="91717"/>
                  </a:lnTo>
                  <a:lnTo>
                    <a:pt x="745973" y="68020"/>
                  </a:lnTo>
                  <a:lnTo>
                    <a:pt x="787659" y="47486"/>
                  </a:lnTo>
                  <a:lnTo>
                    <a:pt x="831524" y="30318"/>
                  </a:lnTo>
                  <a:lnTo>
                    <a:pt x="877449" y="16718"/>
                  </a:lnTo>
                  <a:lnTo>
                    <a:pt x="924362" y="7068"/>
                  </a:lnTo>
                  <a:lnTo>
                    <a:pt x="971142" y="1536"/>
                  </a:lnTo>
                  <a:lnTo>
                    <a:pt x="1017585" y="0"/>
                  </a:lnTo>
                  <a:lnTo>
                    <a:pt x="1063490" y="2338"/>
                  </a:lnTo>
                  <a:lnTo>
                    <a:pt x="1108654" y="8431"/>
                  </a:lnTo>
                  <a:lnTo>
                    <a:pt x="1152877" y="18156"/>
                  </a:lnTo>
                  <a:lnTo>
                    <a:pt x="1195956" y="31393"/>
                  </a:lnTo>
                  <a:lnTo>
                    <a:pt x="1237689" y="48021"/>
                  </a:lnTo>
                  <a:lnTo>
                    <a:pt x="1277874" y="67918"/>
                  </a:lnTo>
                  <a:lnTo>
                    <a:pt x="1316310" y="90964"/>
                  </a:lnTo>
                  <a:lnTo>
                    <a:pt x="1352794" y="117037"/>
                  </a:lnTo>
                  <a:lnTo>
                    <a:pt x="1387124" y="146017"/>
                  </a:lnTo>
                  <a:lnTo>
                    <a:pt x="1419099" y="177781"/>
                  </a:lnTo>
                  <a:lnTo>
                    <a:pt x="1448516" y="212210"/>
                  </a:lnTo>
                  <a:lnTo>
                    <a:pt x="1475175" y="249182"/>
                  </a:lnTo>
                  <a:lnTo>
                    <a:pt x="1498871" y="288575"/>
                  </a:lnTo>
                  <a:lnTo>
                    <a:pt x="1519405" y="330269"/>
                  </a:lnTo>
                  <a:lnTo>
                    <a:pt x="1536574" y="374143"/>
                  </a:lnTo>
                  <a:lnTo>
                    <a:pt x="1550175" y="420076"/>
                  </a:lnTo>
                  <a:lnTo>
                    <a:pt x="1559828" y="466999"/>
                  </a:lnTo>
                  <a:lnTo>
                    <a:pt x="1565364" y="513787"/>
                  </a:lnTo>
                  <a:lnTo>
                    <a:pt x="1566906" y="560239"/>
                  </a:lnTo>
                  <a:lnTo>
                    <a:pt x="1564572" y="606152"/>
                  </a:lnTo>
                  <a:lnTo>
                    <a:pt x="1558486" y="651325"/>
                  </a:lnTo>
                  <a:lnTo>
                    <a:pt x="1548767" y="695555"/>
                  </a:lnTo>
                  <a:lnTo>
                    <a:pt x="1535538" y="738640"/>
                  </a:lnTo>
                  <a:lnTo>
                    <a:pt x="1518918" y="780379"/>
                  </a:lnTo>
                  <a:lnTo>
                    <a:pt x="1499028" y="820569"/>
                  </a:lnTo>
                  <a:lnTo>
                    <a:pt x="1475991" y="859010"/>
                  </a:lnTo>
                  <a:lnTo>
                    <a:pt x="1449927" y="895498"/>
                  </a:lnTo>
                  <a:lnTo>
                    <a:pt x="1420956" y="929831"/>
                  </a:lnTo>
                  <a:lnTo>
                    <a:pt x="1389201" y="961809"/>
                  </a:lnTo>
                  <a:lnTo>
                    <a:pt x="1354781" y="991229"/>
                  </a:lnTo>
                  <a:lnTo>
                    <a:pt x="1317819" y="1017888"/>
                  </a:lnTo>
                  <a:lnTo>
                    <a:pt x="1278434" y="1041586"/>
                  </a:lnTo>
                  <a:lnTo>
                    <a:pt x="1236749" y="1062119"/>
                  </a:lnTo>
                  <a:lnTo>
                    <a:pt x="1192883" y="1079287"/>
                  </a:lnTo>
                  <a:lnTo>
                    <a:pt x="1146959" y="1092887"/>
                  </a:lnTo>
                  <a:close/>
                </a:path>
                <a:path w="1567180" h="1109980">
                  <a:moveTo>
                    <a:pt x="305881" y="289533"/>
                  </a:moveTo>
                  <a:lnTo>
                    <a:pt x="77975" y="346609"/>
                  </a:lnTo>
                  <a:lnTo>
                    <a:pt x="52896" y="347735"/>
                  </a:lnTo>
                  <a:lnTo>
                    <a:pt x="30048" y="339421"/>
                  </a:lnTo>
                  <a:lnTo>
                    <a:pt x="11952" y="323183"/>
                  </a:lnTo>
                  <a:lnTo>
                    <a:pt x="1127" y="300532"/>
                  </a:lnTo>
                  <a:lnTo>
                    <a:pt x="0" y="275448"/>
                  </a:lnTo>
                  <a:lnTo>
                    <a:pt x="8309" y="252597"/>
                  </a:lnTo>
                  <a:lnTo>
                    <a:pt x="24543" y="234499"/>
                  </a:lnTo>
                  <a:lnTo>
                    <a:pt x="47188" y="223675"/>
                  </a:lnTo>
                  <a:lnTo>
                    <a:pt x="275094" y="166599"/>
                  </a:lnTo>
                  <a:lnTo>
                    <a:pt x="300173" y="165474"/>
                  </a:lnTo>
                  <a:lnTo>
                    <a:pt x="323021" y="173787"/>
                  </a:lnTo>
                  <a:lnTo>
                    <a:pt x="341117" y="190026"/>
                  </a:lnTo>
                  <a:lnTo>
                    <a:pt x="351941" y="212676"/>
                  </a:lnTo>
                  <a:lnTo>
                    <a:pt x="353070" y="237755"/>
                  </a:lnTo>
                  <a:lnTo>
                    <a:pt x="344763" y="260606"/>
                  </a:lnTo>
                  <a:lnTo>
                    <a:pt x="328530" y="278706"/>
                  </a:lnTo>
                  <a:lnTo>
                    <a:pt x="305881" y="289533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35277" y="542536"/>
              <a:ext cx="1210310" cy="1172845"/>
            </a:xfrm>
            <a:custGeom>
              <a:avLst/>
              <a:gdLst/>
              <a:ahLst/>
              <a:cxnLst/>
              <a:rect l="l" t="t" r="r" b="b"/>
              <a:pathLst>
                <a:path w="1210309" h="1172845">
                  <a:moveTo>
                    <a:pt x="564455" y="1159511"/>
                  </a:moveTo>
                  <a:lnTo>
                    <a:pt x="518821" y="1168521"/>
                  </a:lnTo>
                  <a:lnTo>
                    <a:pt x="473384" y="1172801"/>
                  </a:lnTo>
                  <a:lnTo>
                    <a:pt x="428424" y="1172516"/>
                  </a:lnTo>
                  <a:lnTo>
                    <a:pt x="384217" y="1167833"/>
                  </a:lnTo>
                  <a:lnTo>
                    <a:pt x="341039" y="1158918"/>
                  </a:lnTo>
                  <a:lnTo>
                    <a:pt x="299169" y="1145937"/>
                  </a:lnTo>
                  <a:lnTo>
                    <a:pt x="258882" y="1129056"/>
                  </a:lnTo>
                  <a:lnTo>
                    <a:pt x="220457" y="1108441"/>
                  </a:lnTo>
                  <a:lnTo>
                    <a:pt x="184170" y="1084259"/>
                  </a:lnTo>
                  <a:lnTo>
                    <a:pt x="150297" y="1056675"/>
                  </a:lnTo>
                  <a:lnTo>
                    <a:pt x="119117" y="1025856"/>
                  </a:lnTo>
                  <a:lnTo>
                    <a:pt x="90906" y="991968"/>
                  </a:lnTo>
                  <a:lnTo>
                    <a:pt x="65941" y="955176"/>
                  </a:lnTo>
                  <a:lnTo>
                    <a:pt x="44500" y="915648"/>
                  </a:lnTo>
                  <a:lnTo>
                    <a:pt x="26859" y="873548"/>
                  </a:lnTo>
                  <a:lnTo>
                    <a:pt x="13295" y="829044"/>
                  </a:lnTo>
                  <a:lnTo>
                    <a:pt x="4283" y="783399"/>
                  </a:lnTo>
                  <a:lnTo>
                    <a:pt x="0" y="737955"/>
                  </a:lnTo>
                  <a:lnTo>
                    <a:pt x="280" y="692986"/>
                  </a:lnTo>
                  <a:lnTo>
                    <a:pt x="4958" y="648771"/>
                  </a:lnTo>
                  <a:lnTo>
                    <a:pt x="13867" y="605586"/>
                  </a:lnTo>
                  <a:lnTo>
                    <a:pt x="26841" y="563709"/>
                  </a:lnTo>
                  <a:lnTo>
                    <a:pt x="43715" y="523417"/>
                  </a:lnTo>
                  <a:lnTo>
                    <a:pt x="64322" y="484987"/>
                  </a:lnTo>
                  <a:lnTo>
                    <a:pt x="88496" y="448695"/>
                  </a:lnTo>
                  <a:lnTo>
                    <a:pt x="116072" y="414819"/>
                  </a:lnTo>
                  <a:lnTo>
                    <a:pt x="146882" y="383636"/>
                  </a:lnTo>
                  <a:lnTo>
                    <a:pt x="180761" y="355423"/>
                  </a:lnTo>
                  <a:lnTo>
                    <a:pt x="217543" y="330458"/>
                  </a:lnTo>
                  <a:lnTo>
                    <a:pt x="257063" y="309016"/>
                  </a:lnTo>
                  <a:lnTo>
                    <a:pt x="299153" y="291376"/>
                  </a:lnTo>
                  <a:lnTo>
                    <a:pt x="343647" y="277814"/>
                  </a:lnTo>
                  <a:lnTo>
                    <a:pt x="389282" y="268805"/>
                  </a:lnTo>
                  <a:lnTo>
                    <a:pt x="434718" y="264526"/>
                  </a:lnTo>
                  <a:lnTo>
                    <a:pt x="479679" y="264811"/>
                  </a:lnTo>
                  <a:lnTo>
                    <a:pt x="523886" y="269495"/>
                  </a:lnTo>
                  <a:lnTo>
                    <a:pt x="567064" y="278410"/>
                  </a:lnTo>
                  <a:lnTo>
                    <a:pt x="608935" y="291392"/>
                  </a:lnTo>
                  <a:lnTo>
                    <a:pt x="649221" y="308274"/>
                  </a:lnTo>
                  <a:lnTo>
                    <a:pt x="687647" y="328889"/>
                  </a:lnTo>
                  <a:lnTo>
                    <a:pt x="723934" y="353072"/>
                  </a:lnTo>
                  <a:lnTo>
                    <a:pt x="757807" y="380656"/>
                  </a:lnTo>
                  <a:lnTo>
                    <a:pt x="788987" y="411475"/>
                  </a:lnTo>
                  <a:lnTo>
                    <a:pt x="817198" y="445363"/>
                  </a:lnTo>
                  <a:lnTo>
                    <a:pt x="842162" y="482154"/>
                  </a:lnTo>
                  <a:lnTo>
                    <a:pt x="863604" y="521681"/>
                  </a:lnTo>
                  <a:lnTo>
                    <a:pt x="881244" y="563780"/>
                  </a:lnTo>
                  <a:lnTo>
                    <a:pt x="894808" y="608282"/>
                  </a:lnTo>
                  <a:lnTo>
                    <a:pt x="903820" y="653926"/>
                  </a:lnTo>
                  <a:lnTo>
                    <a:pt x="908103" y="699371"/>
                  </a:lnTo>
                  <a:lnTo>
                    <a:pt x="907823" y="744340"/>
                  </a:lnTo>
                  <a:lnTo>
                    <a:pt x="903145" y="788555"/>
                  </a:lnTo>
                  <a:lnTo>
                    <a:pt x="894236" y="831739"/>
                  </a:lnTo>
                  <a:lnTo>
                    <a:pt x="881261" y="873616"/>
                  </a:lnTo>
                  <a:lnTo>
                    <a:pt x="864388" y="913908"/>
                  </a:lnTo>
                  <a:lnTo>
                    <a:pt x="843781" y="952339"/>
                  </a:lnTo>
                  <a:lnTo>
                    <a:pt x="819606" y="988631"/>
                  </a:lnTo>
                  <a:lnTo>
                    <a:pt x="792031" y="1022507"/>
                  </a:lnTo>
                  <a:lnTo>
                    <a:pt x="761221" y="1053689"/>
                  </a:lnTo>
                  <a:lnTo>
                    <a:pt x="727342" y="1081902"/>
                  </a:lnTo>
                  <a:lnTo>
                    <a:pt x="690559" y="1106868"/>
                  </a:lnTo>
                  <a:lnTo>
                    <a:pt x="651040" y="1128309"/>
                  </a:lnTo>
                  <a:lnTo>
                    <a:pt x="608950" y="1145950"/>
                  </a:lnTo>
                  <a:lnTo>
                    <a:pt x="564455" y="1159511"/>
                  </a:lnTo>
                  <a:close/>
                </a:path>
                <a:path w="1210309" h="1172845">
                  <a:moveTo>
                    <a:pt x="1210258" y="60785"/>
                  </a:moveTo>
                  <a:lnTo>
                    <a:pt x="1052098" y="100393"/>
                  </a:lnTo>
                  <a:lnTo>
                    <a:pt x="1050603" y="68049"/>
                  </a:lnTo>
                  <a:lnTo>
                    <a:pt x="1061254" y="38663"/>
                  </a:lnTo>
                  <a:lnTo>
                    <a:pt x="1082145" y="15417"/>
                  </a:lnTo>
                  <a:lnTo>
                    <a:pt x="1111370" y="1492"/>
                  </a:lnTo>
                  <a:lnTo>
                    <a:pt x="1143708" y="0"/>
                  </a:lnTo>
                  <a:lnTo>
                    <a:pt x="1173089" y="10656"/>
                  </a:lnTo>
                  <a:lnTo>
                    <a:pt x="1196333" y="31553"/>
                  </a:lnTo>
                  <a:lnTo>
                    <a:pt x="1210258" y="6078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91070" y="997999"/>
              <a:ext cx="591820" cy="508000"/>
            </a:xfrm>
            <a:custGeom>
              <a:avLst/>
              <a:gdLst/>
              <a:ahLst/>
              <a:cxnLst/>
              <a:rect l="l" t="t" r="r" b="b"/>
              <a:pathLst>
                <a:path w="591819" h="508000">
                  <a:moveTo>
                    <a:pt x="45240" y="248551"/>
                  </a:moveTo>
                  <a:lnTo>
                    <a:pt x="30078" y="252348"/>
                  </a:lnTo>
                  <a:lnTo>
                    <a:pt x="21773" y="251356"/>
                  </a:lnTo>
                  <a:lnTo>
                    <a:pt x="14545" y="247022"/>
                  </a:lnTo>
                  <a:lnTo>
                    <a:pt x="5582" y="238856"/>
                  </a:lnTo>
                  <a:lnTo>
                    <a:pt x="621" y="228255"/>
                  </a:lnTo>
                  <a:lnTo>
                    <a:pt x="0" y="216566"/>
                  </a:lnTo>
                  <a:lnTo>
                    <a:pt x="4056" y="205140"/>
                  </a:lnTo>
                  <a:lnTo>
                    <a:pt x="103031" y="39989"/>
                  </a:lnTo>
                  <a:lnTo>
                    <a:pt x="111193" y="31025"/>
                  </a:lnTo>
                  <a:lnTo>
                    <a:pt x="121789" y="26065"/>
                  </a:lnTo>
                  <a:lnTo>
                    <a:pt x="133475" y="25445"/>
                  </a:lnTo>
                  <a:lnTo>
                    <a:pt x="144905" y="29502"/>
                  </a:lnTo>
                  <a:lnTo>
                    <a:pt x="153868" y="37668"/>
                  </a:lnTo>
                  <a:lnTo>
                    <a:pt x="158829" y="48269"/>
                  </a:lnTo>
                  <a:lnTo>
                    <a:pt x="159450" y="59958"/>
                  </a:lnTo>
                  <a:lnTo>
                    <a:pt x="155394" y="71384"/>
                  </a:lnTo>
                  <a:lnTo>
                    <a:pt x="52098" y="243762"/>
                  </a:lnTo>
                  <a:lnTo>
                    <a:pt x="45240" y="248551"/>
                  </a:lnTo>
                  <a:close/>
                </a:path>
                <a:path w="591819" h="508000">
                  <a:moveTo>
                    <a:pt x="142996" y="503930"/>
                  </a:moveTo>
                  <a:lnTo>
                    <a:pt x="127834" y="507727"/>
                  </a:lnTo>
                  <a:lnTo>
                    <a:pt x="119540" y="506731"/>
                  </a:lnTo>
                  <a:lnTo>
                    <a:pt x="112300" y="502400"/>
                  </a:lnTo>
                  <a:lnTo>
                    <a:pt x="103337" y="494234"/>
                  </a:lnTo>
                  <a:lnTo>
                    <a:pt x="98376" y="483633"/>
                  </a:lnTo>
                  <a:lnTo>
                    <a:pt x="97755" y="471945"/>
                  </a:lnTo>
                  <a:lnTo>
                    <a:pt x="101811" y="460518"/>
                  </a:lnTo>
                  <a:lnTo>
                    <a:pt x="369083" y="14545"/>
                  </a:lnTo>
                  <a:lnTo>
                    <a:pt x="377252" y="5580"/>
                  </a:lnTo>
                  <a:lnTo>
                    <a:pt x="387850" y="619"/>
                  </a:lnTo>
                  <a:lnTo>
                    <a:pt x="399534" y="0"/>
                  </a:lnTo>
                  <a:lnTo>
                    <a:pt x="410957" y="4058"/>
                  </a:lnTo>
                  <a:lnTo>
                    <a:pt x="419920" y="12224"/>
                  </a:lnTo>
                  <a:lnTo>
                    <a:pt x="424881" y="22826"/>
                  </a:lnTo>
                  <a:lnTo>
                    <a:pt x="425502" y="34514"/>
                  </a:lnTo>
                  <a:lnTo>
                    <a:pt x="421446" y="45941"/>
                  </a:lnTo>
                  <a:lnTo>
                    <a:pt x="149841" y="499143"/>
                  </a:lnTo>
                  <a:lnTo>
                    <a:pt x="142996" y="503930"/>
                  </a:lnTo>
                  <a:close/>
                </a:path>
                <a:path w="591819" h="508000">
                  <a:moveTo>
                    <a:pt x="535702" y="485082"/>
                  </a:moveTo>
                  <a:lnTo>
                    <a:pt x="520540" y="488879"/>
                  </a:lnTo>
                  <a:lnTo>
                    <a:pt x="512220" y="487878"/>
                  </a:lnTo>
                  <a:lnTo>
                    <a:pt x="504995" y="483542"/>
                  </a:lnTo>
                  <a:lnTo>
                    <a:pt x="496041" y="475379"/>
                  </a:lnTo>
                  <a:lnTo>
                    <a:pt x="491080" y="464774"/>
                  </a:lnTo>
                  <a:lnTo>
                    <a:pt x="490458" y="453085"/>
                  </a:lnTo>
                  <a:lnTo>
                    <a:pt x="494515" y="441658"/>
                  </a:lnTo>
                  <a:lnTo>
                    <a:pt x="535295" y="373627"/>
                  </a:lnTo>
                  <a:lnTo>
                    <a:pt x="543475" y="364661"/>
                  </a:lnTo>
                  <a:lnTo>
                    <a:pt x="554055" y="359708"/>
                  </a:lnTo>
                  <a:lnTo>
                    <a:pt x="565745" y="359087"/>
                  </a:lnTo>
                  <a:lnTo>
                    <a:pt x="577169" y="363141"/>
                  </a:lnTo>
                  <a:lnTo>
                    <a:pt x="586134" y="371314"/>
                  </a:lnTo>
                  <a:lnTo>
                    <a:pt x="591096" y="381919"/>
                  </a:lnTo>
                  <a:lnTo>
                    <a:pt x="591717" y="393608"/>
                  </a:lnTo>
                  <a:lnTo>
                    <a:pt x="587661" y="405035"/>
                  </a:lnTo>
                  <a:lnTo>
                    <a:pt x="542544" y="480283"/>
                  </a:lnTo>
                  <a:lnTo>
                    <a:pt x="535702" y="485082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998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spc="260" dirty="0" smtClean="0"/>
              <a:t>The r</a:t>
            </a:r>
            <a:r>
              <a:rPr sz="5400" b="1" spc="260" dirty="0" smtClean="0"/>
              <a:t>ailway</a:t>
            </a:r>
            <a:r>
              <a:rPr sz="5400" b="1" spc="-340" dirty="0" smtClean="0"/>
              <a:t> </a:t>
            </a:r>
            <a:r>
              <a:rPr lang="en-US" sz="5400" b="1" spc="-340" dirty="0" smtClean="0"/>
              <a:t/>
            </a:r>
            <a:br>
              <a:rPr lang="en-US" sz="5400" b="1" spc="-340" dirty="0" smtClean="0"/>
            </a:br>
            <a:r>
              <a:rPr sz="5400" b="1" spc="180" dirty="0" smtClean="0"/>
              <a:t>Izhevsk-</a:t>
            </a:r>
            <a:r>
              <a:rPr sz="5400" b="1" spc="180" dirty="0" err="1" smtClean="0"/>
              <a:t>Balezino</a:t>
            </a:r>
            <a:endParaRPr sz="5400" b="1" spc="180" dirty="0"/>
          </a:p>
        </p:txBody>
      </p:sp>
      <p:sp>
        <p:nvSpPr>
          <p:cNvPr id="14" name="object 14"/>
          <p:cNvSpPr txBox="1"/>
          <p:nvPr/>
        </p:nvSpPr>
        <p:spPr>
          <a:xfrm>
            <a:off x="457200" y="2781300"/>
            <a:ext cx="9392285" cy="594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 marR="260350" algn="ctr">
              <a:lnSpc>
                <a:spcPct val="116599"/>
              </a:lnSpc>
              <a:spcBef>
                <a:spcPts val="95"/>
              </a:spcBef>
            </a:pPr>
            <a:r>
              <a:rPr sz="3700" spc="-215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22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5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70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70" dirty="0">
                <a:solidFill>
                  <a:srgbClr val="458B48"/>
                </a:solidFill>
                <a:latin typeface="Trebuchet MS"/>
                <a:cs typeface="Trebuchet MS"/>
              </a:rPr>
              <a:t>-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ck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135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565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16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  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c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160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0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60" dirty="0">
                <a:solidFill>
                  <a:srgbClr val="458B48"/>
                </a:solidFill>
                <a:latin typeface="Trebuchet MS"/>
                <a:cs typeface="Trebuchet MS"/>
              </a:rPr>
              <a:t>z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20" dirty="0">
                <a:solidFill>
                  <a:srgbClr val="458B48"/>
                </a:solidFill>
                <a:latin typeface="Trebuchet MS"/>
                <a:cs typeface="Trebuchet MS"/>
              </a:rPr>
              <a:t>v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k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70" dirty="0">
                <a:solidFill>
                  <a:srgbClr val="458B48"/>
                </a:solidFill>
                <a:latin typeface="Trebuchet MS"/>
                <a:cs typeface="Trebuchet MS"/>
              </a:rPr>
              <a:t>-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B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60" dirty="0">
                <a:solidFill>
                  <a:srgbClr val="458B48"/>
                </a:solidFill>
                <a:latin typeface="Trebuchet MS"/>
                <a:cs typeface="Trebuchet MS"/>
              </a:rPr>
              <a:t>z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565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60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458B48"/>
                </a:solidFill>
                <a:latin typeface="Trebuchet MS"/>
                <a:cs typeface="Trebuchet MS"/>
              </a:rPr>
              <a:t>d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260" dirty="0">
                <a:solidFill>
                  <a:srgbClr val="458B48"/>
                </a:solidFill>
                <a:latin typeface="Trebuchet MS"/>
                <a:cs typeface="Trebuchet MS"/>
              </a:rPr>
              <a:t>l  </a:t>
            </a:r>
            <a:r>
              <a:rPr sz="3700" spc="-55" dirty="0">
                <a:solidFill>
                  <a:srgbClr val="458B48"/>
                </a:solidFill>
                <a:latin typeface="Trebuchet MS"/>
                <a:cs typeface="Trebuchet MS"/>
              </a:rPr>
              <a:t>traction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30" dirty="0">
                <a:solidFill>
                  <a:srgbClr val="458B48"/>
                </a:solidFill>
                <a:latin typeface="Trebuchet MS"/>
                <a:cs typeface="Trebuchet MS"/>
              </a:rPr>
              <a:t>in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Udmurtia.</a:t>
            </a:r>
            <a:endParaRPr sz="3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16599"/>
              </a:lnSpc>
            </a:pPr>
            <a:r>
              <a:rPr lang="en-US" sz="3700" spc="75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29" dirty="0" smtClean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15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225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458B48"/>
                </a:solidFill>
                <a:latin typeface="Trebuchet MS"/>
                <a:cs typeface="Trebuchet MS"/>
              </a:rPr>
              <a:t>p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260" dirty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0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60" dirty="0">
                <a:solidFill>
                  <a:srgbClr val="458B48"/>
                </a:solidFill>
                <a:latin typeface="Trebuchet MS"/>
                <a:cs typeface="Trebuchet MS"/>
              </a:rPr>
              <a:t>z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20" dirty="0">
                <a:solidFill>
                  <a:srgbClr val="458B48"/>
                </a:solidFill>
                <a:latin typeface="Trebuchet MS"/>
                <a:cs typeface="Trebuchet MS"/>
              </a:rPr>
              <a:t>v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k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458B48"/>
                </a:solidFill>
                <a:latin typeface="Trebuchet MS"/>
                <a:cs typeface="Trebuchet MS"/>
              </a:rPr>
              <a:t>b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c</a:t>
            </a:r>
            <a:r>
              <a:rPr sz="3700" spc="160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f  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k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135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480" dirty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15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54" dirty="0">
                <a:solidFill>
                  <a:srgbClr val="458B48"/>
                </a:solidFill>
                <a:latin typeface="Trebuchet MS"/>
                <a:cs typeface="Trebuchet MS"/>
              </a:rPr>
              <a:t>l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35" dirty="0" smtClean="0">
                <a:solidFill>
                  <a:srgbClr val="458B48"/>
                </a:solidFill>
                <a:latin typeface="Trebuchet MS"/>
                <a:cs typeface="Trebuchet MS"/>
              </a:rPr>
              <a:t>p</a:t>
            </a:r>
            <a:r>
              <a:rPr sz="3700" spc="10" dirty="0" smtClean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220" dirty="0" smtClean="0">
                <a:solidFill>
                  <a:srgbClr val="458B48"/>
                </a:solidFill>
                <a:latin typeface="Trebuchet MS"/>
                <a:cs typeface="Trebuchet MS"/>
              </a:rPr>
              <a:t>ss</a:t>
            </a:r>
            <a:r>
              <a:rPr sz="3700" spc="5" dirty="0" smtClean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185" dirty="0" smtClean="0">
                <a:solidFill>
                  <a:srgbClr val="458B48"/>
                </a:solidFill>
                <a:latin typeface="Trebuchet MS"/>
                <a:cs typeface="Trebuchet MS"/>
              </a:rPr>
              <a:t>s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u</a:t>
            </a:r>
            <a:r>
              <a:rPr sz="3700" spc="70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700" spc="160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rr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75" dirty="0" smtClean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260" dirty="0" smtClean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lang="en-US"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 smtClean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 smtClean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 smtClean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80" dirty="0">
                <a:solidFill>
                  <a:srgbClr val="458B48"/>
                </a:solidFill>
                <a:latin typeface="Trebuchet MS"/>
                <a:cs typeface="Trebuchet MS"/>
              </a:rPr>
              <a:t>c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260" dirty="0">
                <a:solidFill>
                  <a:srgbClr val="458B48"/>
                </a:solidFill>
                <a:latin typeface="Trebuchet MS"/>
                <a:cs typeface="Trebuchet MS"/>
              </a:rPr>
              <a:t>f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0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60" dirty="0">
                <a:solidFill>
                  <a:srgbClr val="458B48"/>
                </a:solidFill>
                <a:latin typeface="Trebuchet MS"/>
                <a:cs typeface="Trebuchet MS"/>
              </a:rPr>
              <a:t>z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20" dirty="0">
                <a:solidFill>
                  <a:srgbClr val="458B48"/>
                </a:solidFill>
                <a:latin typeface="Trebuchet MS"/>
                <a:cs typeface="Trebuchet MS"/>
              </a:rPr>
              <a:t>v</a:t>
            </a:r>
            <a:r>
              <a:rPr sz="3700" spc="220" dirty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k</a:t>
            </a:r>
            <a:r>
              <a:rPr sz="3700" spc="-500" dirty="0">
                <a:solidFill>
                  <a:srgbClr val="458B48"/>
                </a:solidFill>
                <a:latin typeface="Trebuchet MS"/>
                <a:cs typeface="Trebuchet MS"/>
              </a:rPr>
              <a:t>,  </a:t>
            </a:r>
            <a:r>
              <a:rPr sz="3700" spc="-75" dirty="0">
                <a:solidFill>
                  <a:srgbClr val="458B48"/>
                </a:solidFill>
                <a:latin typeface="Trebuchet MS"/>
                <a:cs typeface="Trebuchet MS"/>
              </a:rPr>
              <a:t>Zavyalovsky,</a:t>
            </a:r>
            <a:r>
              <a:rPr sz="3700" spc="-18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Yakshur-Bodyinsky,</a:t>
            </a:r>
            <a:r>
              <a:rPr sz="3700" spc="-18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458B48"/>
                </a:solidFill>
                <a:latin typeface="Trebuchet MS"/>
                <a:cs typeface="Trebuchet MS"/>
              </a:rPr>
              <a:t>Igrinsky</a:t>
            </a:r>
            <a:r>
              <a:rPr sz="3700" spc="-17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00" dirty="0">
                <a:solidFill>
                  <a:srgbClr val="458B48"/>
                </a:solidFill>
                <a:latin typeface="Trebuchet MS"/>
                <a:cs typeface="Trebuchet MS"/>
              </a:rPr>
              <a:t>and </a:t>
            </a:r>
            <a:r>
              <a:rPr sz="3700" spc="-110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5" dirty="0" err="1">
                <a:solidFill>
                  <a:srgbClr val="458B48"/>
                </a:solidFill>
                <a:latin typeface="Trebuchet MS"/>
                <a:cs typeface="Trebuchet MS"/>
              </a:rPr>
              <a:t>Balezinsky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700" spc="-45" dirty="0" smtClean="0">
                <a:solidFill>
                  <a:srgbClr val="458B48"/>
                </a:solidFill>
                <a:latin typeface="Trebuchet MS"/>
                <a:cs typeface="Trebuchet MS"/>
              </a:rPr>
              <a:t>areas</a:t>
            </a:r>
            <a:r>
              <a:rPr sz="3700" spc="-15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Udmurtia.</a:t>
            </a:r>
            <a:endParaRPr sz="37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40577" y="1186126"/>
            <a:ext cx="7947659" cy="9101455"/>
            <a:chOff x="10340577" y="1186126"/>
            <a:chExt cx="7947659" cy="910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0577" y="1186126"/>
              <a:ext cx="7115174" cy="8510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4625" y="1664005"/>
              <a:ext cx="6362699" cy="3771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82330" y="1403690"/>
              <a:ext cx="2905760" cy="1463040"/>
            </a:xfrm>
            <a:custGeom>
              <a:avLst/>
              <a:gdLst/>
              <a:ahLst/>
              <a:cxnLst/>
              <a:rect l="l" t="t" r="r" b="b"/>
              <a:pathLst>
                <a:path w="2905759" h="1463039">
                  <a:moveTo>
                    <a:pt x="2905669" y="1462494"/>
                  </a:moveTo>
                  <a:lnTo>
                    <a:pt x="173587" y="1462494"/>
                  </a:lnTo>
                  <a:lnTo>
                    <a:pt x="127580" y="1456253"/>
                  </a:lnTo>
                  <a:lnTo>
                    <a:pt x="86153" y="1438658"/>
                  </a:lnTo>
                  <a:lnTo>
                    <a:pt x="50992" y="1411401"/>
                  </a:lnTo>
                  <a:lnTo>
                    <a:pt x="23788" y="1376172"/>
                  </a:lnTo>
                  <a:lnTo>
                    <a:pt x="6228" y="1334664"/>
                  </a:lnTo>
                  <a:lnTo>
                    <a:pt x="0" y="1288563"/>
                  </a:lnTo>
                  <a:lnTo>
                    <a:pt x="6228" y="1242471"/>
                  </a:lnTo>
                  <a:lnTo>
                    <a:pt x="23788" y="1200962"/>
                  </a:lnTo>
                  <a:lnTo>
                    <a:pt x="50992" y="1165734"/>
                  </a:lnTo>
                  <a:lnTo>
                    <a:pt x="86153" y="1138477"/>
                  </a:lnTo>
                  <a:lnTo>
                    <a:pt x="127580" y="1120882"/>
                  </a:lnTo>
                  <a:lnTo>
                    <a:pt x="173587" y="1114641"/>
                  </a:lnTo>
                  <a:lnTo>
                    <a:pt x="686004" y="1114641"/>
                  </a:lnTo>
                  <a:lnTo>
                    <a:pt x="677417" y="1081314"/>
                  </a:lnTo>
                  <a:lnTo>
                    <a:pt x="671144" y="1047120"/>
                  </a:lnTo>
                  <a:lnTo>
                    <a:pt x="667298" y="1012138"/>
                  </a:lnTo>
                  <a:lnTo>
                    <a:pt x="665991" y="976446"/>
                  </a:lnTo>
                  <a:lnTo>
                    <a:pt x="668212" y="929638"/>
                  </a:lnTo>
                  <a:lnTo>
                    <a:pt x="674738" y="884090"/>
                  </a:lnTo>
                  <a:lnTo>
                    <a:pt x="685367" y="840003"/>
                  </a:lnTo>
                  <a:lnTo>
                    <a:pt x="699894" y="797583"/>
                  </a:lnTo>
                  <a:lnTo>
                    <a:pt x="718118" y="757033"/>
                  </a:lnTo>
                  <a:lnTo>
                    <a:pt x="739834" y="718557"/>
                  </a:lnTo>
                  <a:lnTo>
                    <a:pt x="764839" y="682357"/>
                  </a:lnTo>
                  <a:lnTo>
                    <a:pt x="792930" y="648639"/>
                  </a:lnTo>
                  <a:lnTo>
                    <a:pt x="823904" y="617605"/>
                  </a:lnTo>
                  <a:lnTo>
                    <a:pt x="857557" y="589459"/>
                  </a:lnTo>
                  <a:lnTo>
                    <a:pt x="893686" y="564405"/>
                  </a:lnTo>
                  <a:lnTo>
                    <a:pt x="932088" y="542647"/>
                  </a:lnTo>
                  <a:lnTo>
                    <a:pt x="972559" y="524388"/>
                  </a:lnTo>
                  <a:lnTo>
                    <a:pt x="1014897" y="509832"/>
                  </a:lnTo>
                  <a:lnTo>
                    <a:pt x="1058897" y="499183"/>
                  </a:lnTo>
                  <a:lnTo>
                    <a:pt x="1104358" y="492644"/>
                  </a:lnTo>
                  <a:lnTo>
                    <a:pt x="1151074" y="490419"/>
                  </a:lnTo>
                  <a:lnTo>
                    <a:pt x="1820591" y="490419"/>
                  </a:lnTo>
                  <a:lnTo>
                    <a:pt x="1837778" y="446130"/>
                  </a:lnTo>
                  <a:lnTo>
                    <a:pt x="1857706" y="403268"/>
                  </a:lnTo>
                  <a:lnTo>
                    <a:pt x="1880266" y="361941"/>
                  </a:lnTo>
                  <a:lnTo>
                    <a:pt x="1905348" y="322262"/>
                  </a:lnTo>
                  <a:lnTo>
                    <a:pt x="1932841" y="284341"/>
                  </a:lnTo>
                  <a:lnTo>
                    <a:pt x="1962635" y="248289"/>
                  </a:lnTo>
                  <a:lnTo>
                    <a:pt x="1994621" y="214216"/>
                  </a:lnTo>
                  <a:lnTo>
                    <a:pt x="2028687" y="182232"/>
                  </a:lnTo>
                  <a:lnTo>
                    <a:pt x="2064725" y="152450"/>
                  </a:lnTo>
                  <a:lnTo>
                    <a:pt x="2102624" y="124978"/>
                  </a:lnTo>
                  <a:lnTo>
                    <a:pt x="2142274" y="99928"/>
                  </a:lnTo>
                  <a:lnTo>
                    <a:pt x="2183565" y="77411"/>
                  </a:lnTo>
                  <a:lnTo>
                    <a:pt x="2226387" y="57538"/>
                  </a:lnTo>
                  <a:lnTo>
                    <a:pt x="2270629" y="40418"/>
                  </a:lnTo>
                  <a:lnTo>
                    <a:pt x="2316183" y="26162"/>
                  </a:lnTo>
                  <a:lnTo>
                    <a:pt x="2362937" y="14882"/>
                  </a:lnTo>
                  <a:lnTo>
                    <a:pt x="2410781" y="6688"/>
                  </a:lnTo>
                  <a:lnTo>
                    <a:pt x="2459606" y="1690"/>
                  </a:lnTo>
                  <a:lnTo>
                    <a:pt x="2509302" y="0"/>
                  </a:lnTo>
                  <a:lnTo>
                    <a:pt x="2905669" y="0"/>
                  </a:lnTo>
                  <a:lnTo>
                    <a:pt x="2905669" y="1462494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4625" y="5519096"/>
              <a:ext cx="6362699" cy="3629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36073" y="8454428"/>
              <a:ext cx="1048385" cy="1832610"/>
            </a:xfrm>
            <a:custGeom>
              <a:avLst/>
              <a:gdLst/>
              <a:ahLst/>
              <a:cxnLst/>
              <a:rect l="l" t="t" r="r" b="b"/>
              <a:pathLst>
                <a:path w="1048384" h="1832609">
                  <a:moveTo>
                    <a:pt x="493255" y="1531391"/>
                  </a:moveTo>
                  <a:lnTo>
                    <a:pt x="489813" y="1484426"/>
                  </a:lnTo>
                  <a:lnTo>
                    <a:pt x="479818" y="1439595"/>
                  </a:lnTo>
                  <a:lnTo>
                    <a:pt x="463765" y="1397393"/>
                  </a:lnTo>
                  <a:lnTo>
                    <a:pt x="442125" y="1358315"/>
                  </a:lnTo>
                  <a:lnTo>
                    <a:pt x="415404" y="1322857"/>
                  </a:lnTo>
                  <a:lnTo>
                    <a:pt x="384098" y="1291501"/>
                  </a:lnTo>
                  <a:lnTo>
                    <a:pt x="348691" y="1264742"/>
                  </a:lnTo>
                  <a:lnTo>
                    <a:pt x="309676" y="1243076"/>
                  </a:lnTo>
                  <a:lnTo>
                    <a:pt x="267538" y="1226997"/>
                  </a:lnTo>
                  <a:lnTo>
                    <a:pt x="222770" y="1216977"/>
                  </a:lnTo>
                  <a:lnTo>
                    <a:pt x="175869" y="1213535"/>
                  </a:lnTo>
                  <a:lnTo>
                    <a:pt x="179311" y="1260513"/>
                  </a:lnTo>
                  <a:lnTo>
                    <a:pt x="189318" y="1305344"/>
                  </a:lnTo>
                  <a:lnTo>
                    <a:pt x="205371" y="1347533"/>
                  </a:lnTo>
                  <a:lnTo>
                    <a:pt x="227012" y="1386611"/>
                  </a:lnTo>
                  <a:lnTo>
                    <a:pt x="253720" y="1422069"/>
                  </a:lnTo>
                  <a:lnTo>
                    <a:pt x="285038" y="1453426"/>
                  </a:lnTo>
                  <a:lnTo>
                    <a:pt x="320446" y="1480185"/>
                  </a:lnTo>
                  <a:lnTo>
                    <a:pt x="359460" y="1501851"/>
                  </a:lnTo>
                  <a:lnTo>
                    <a:pt x="401599" y="1517942"/>
                  </a:lnTo>
                  <a:lnTo>
                    <a:pt x="446354" y="1527949"/>
                  </a:lnTo>
                  <a:lnTo>
                    <a:pt x="493255" y="1531391"/>
                  </a:lnTo>
                  <a:close/>
                </a:path>
                <a:path w="1048384" h="1832609">
                  <a:moveTo>
                    <a:pt x="493255" y="1179868"/>
                  </a:moveTo>
                  <a:lnTo>
                    <a:pt x="487616" y="1130744"/>
                  </a:lnTo>
                  <a:lnTo>
                    <a:pt x="471512" y="1085646"/>
                  </a:lnTo>
                  <a:lnTo>
                    <a:pt x="446265" y="1045870"/>
                  </a:lnTo>
                  <a:lnTo>
                    <a:pt x="413131" y="1012698"/>
                  </a:lnTo>
                  <a:lnTo>
                    <a:pt x="373418" y="987399"/>
                  </a:lnTo>
                  <a:lnTo>
                    <a:pt x="328396" y="971283"/>
                  </a:lnTo>
                  <a:lnTo>
                    <a:pt x="279336" y="965631"/>
                  </a:lnTo>
                  <a:lnTo>
                    <a:pt x="284988" y="1014755"/>
                  </a:lnTo>
                  <a:lnTo>
                    <a:pt x="301091" y="1059853"/>
                  </a:lnTo>
                  <a:lnTo>
                    <a:pt x="326339" y="1099629"/>
                  </a:lnTo>
                  <a:lnTo>
                    <a:pt x="359473" y="1132801"/>
                  </a:lnTo>
                  <a:lnTo>
                    <a:pt x="399186" y="1158087"/>
                  </a:lnTo>
                  <a:lnTo>
                    <a:pt x="444207" y="1174203"/>
                  </a:lnTo>
                  <a:lnTo>
                    <a:pt x="493255" y="1179868"/>
                  </a:lnTo>
                  <a:close/>
                </a:path>
                <a:path w="1048384" h="1832609">
                  <a:moveTo>
                    <a:pt x="768845" y="965631"/>
                  </a:moveTo>
                  <a:lnTo>
                    <a:pt x="719797" y="971283"/>
                  </a:lnTo>
                  <a:lnTo>
                    <a:pt x="674763" y="987399"/>
                  </a:lnTo>
                  <a:lnTo>
                    <a:pt x="635050" y="1012698"/>
                  </a:lnTo>
                  <a:lnTo>
                    <a:pt x="601916" y="1045870"/>
                  </a:lnTo>
                  <a:lnTo>
                    <a:pt x="576668" y="1085646"/>
                  </a:lnTo>
                  <a:lnTo>
                    <a:pt x="560578" y="1130744"/>
                  </a:lnTo>
                  <a:lnTo>
                    <a:pt x="554926" y="1179868"/>
                  </a:lnTo>
                  <a:lnTo>
                    <a:pt x="603973" y="1174203"/>
                  </a:lnTo>
                  <a:lnTo>
                    <a:pt x="648995" y="1158087"/>
                  </a:lnTo>
                  <a:lnTo>
                    <a:pt x="688721" y="1132801"/>
                  </a:lnTo>
                  <a:lnTo>
                    <a:pt x="721842" y="1099629"/>
                  </a:lnTo>
                  <a:lnTo>
                    <a:pt x="747102" y="1059853"/>
                  </a:lnTo>
                  <a:lnTo>
                    <a:pt x="763193" y="1014755"/>
                  </a:lnTo>
                  <a:lnTo>
                    <a:pt x="768845" y="965631"/>
                  </a:lnTo>
                  <a:close/>
                </a:path>
                <a:path w="1048384" h="1832609">
                  <a:moveTo>
                    <a:pt x="872312" y="1213535"/>
                  </a:moveTo>
                  <a:lnTo>
                    <a:pt x="825411" y="1216977"/>
                  </a:lnTo>
                  <a:lnTo>
                    <a:pt x="780643" y="1226997"/>
                  </a:lnTo>
                  <a:lnTo>
                    <a:pt x="738505" y="1243076"/>
                  </a:lnTo>
                  <a:lnTo>
                    <a:pt x="699490" y="1264742"/>
                  </a:lnTo>
                  <a:lnTo>
                    <a:pt x="664083" y="1291501"/>
                  </a:lnTo>
                  <a:lnTo>
                    <a:pt x="632777" y="1322857"/>
                  </a:lnTo>
                  <a:lnTo>
                    <a:pt x="606056" y="1358315"/>
                  </a:lnTo>
                  <a:lnTo>
                    <a:pt x="584428" y="1397393"/>
                  </a:lnTo>
                  <a:lnTo>
                    <a:pt x="568363" y="1439595"/>
                  </a:lnTo>
                  <a:lnTo>
                    <a:pt x="558368" y="1484426"/>
                  </a:lnTo>
                  <a:lnTo>
                    <a:pt x="554926" y="1531391"/>
                  </a:lnTo>
                  <a:lnTo>
                    <a:pt x="601827" y="1527949"/>
                  </a:lnTo>
                  <a:lnTo>
                    <a:pt x="646595" y="1517942"/>
                  </a:lnTo>
                  <a:lnTo>
                    <a:pt x="688733" y="1501851"/>
                  </a:lnTo>
                  <a:lnTo>
                    <a:pt x="727748" y="1480185"/>
                  </a:lnTo>
                  <a:lnTo>
                    <a:pt x="763155" y="1453426"/>
                  </a:lnTo>
                  <a:lnTo>
                    <a:pt x="794461" y="1422069"/>
                  </a:lnTo>
                  <a:lnTo>
                    <a:pt x="821182" y="1386611"/>
                  </a:lnTo>
                  <a:lnTo>
                    <a:pt x="842810" y="1347533"/>
                  </a:lnTo>
                  <a:lnTo>
                    <a:pt x="858875" y="1305344"/>
                  </a:lnTo>
                  <a:lnTo>
                    <a:pt x="868870" y="1260513"/>
                  </a:lnTo>
                  <a:lnTo>
                    <a:pt x="872312" y="1213535"/>
                  </a:lnTo>
                  <a:close/>
                </a:path>
                <a:path w="1048384" h="1832609">
                  <a:moveTo>
                    <a:pt x="1047864" y="461441"/>
                  </a:moveTo>
                  <a:lnTo>
                    <a:pt x="1012012" y="429729"/>
                  </a:lnTo>
                  <a:lnTo>
                    <a:pt x="973378" y="403301"/>
                  </a:lnTo>
                  <a:lnTo>
                    <a:pt x="932472" y="382168"/>
                  </a:lnTo>
                  <a:lnTo>
                    <a:pt x="904697" y="371843"/>
                  </a:lnTo>
                  <a:lnTo>
                    <a:pt x="904697" y="86182"/>
                  </a:lnTo>
                  <a:lnTo>
                    <a:pt x="856945" y="89141"/>
                  </a:lnTo>
                  <a:lnTo>
                    <a:pt x="810971" y="97815"/>
                  </a:lnTo>
                  <a:lnTo>
                    <a:pt x="767130" y="111836"/>
                  </a:lnTo>
                  <a:lnTo>
                    <a:pt x="725766" y="130835"/>
                  </a:lnTo>
                  <a:lnTo>
                    <a:pt x="687247" y="154470"/>
                  </a:lnTo>
                  <a:lnTo>
                    <a:pt x="682256" y="158407"/>
                  </a:lnTo>
                  <a:lnTo>
                    <a:pt x="524090" y="0"/>
                  </a:lnTo>
                  <a:lnTo>
                    <a:pt x="365925" y="158407"/>
                  </a:lnTo>
                  <a:lnTo>
                    <a:pt x="360946" y="154470"/>
                  </a:lnTo>
                  <a:lnTo>
                    <a:pt x="322414" y="130835"/>
                  </a:lnTo>
                  <a:lnTo>
                    <a:pt x="281063" y="111836"/>
                  </a:lnTo>
                  <a:lnTo>
                    <a:pt x="237210" y="97815"/>
                  </a:lnTo>
                  <a:lnTo>
                    <a:pt x="191236" y="89141"/>
                  </a:lnTo>
                  <a:lnTo>
                    <a:pt x="143497" y="86182"/>
                  </a:lnTo>
                  <a:lnTo>
                    <a:pt x="143497" y="371729"/>
                  </a:lnTo>
                  <a:lnTo>
                    <a:pt x="115392" y="382168"/>
                  </a:lnTo>
                  <a:lnTo>
                    <a:pt x="74485" y="403301"/>
                  </a:lnTo>
                  <a:lnTo>
                    <a:pt x="35864" y="429729"/>
                  </a:lnTo>
                  <a:lnTo>
                    <a:pt x="0" y="461441"/>
                  </a:lnTo>
                  <a:lnTo>
                    <a:pt x="254800" y="716622"/>
                  </a:lnTo>
                  <a:lnTo>
                    <a:pt x="264769" y="725589"/>
                  </a:lnTo>
                  <a:lnTo>
                    <a:pt x="271322" y="732142"/>
                  </a:lnTo>
                  <a:lnTo>
                    <a:pt x="279425" y="738555"/>
                  </a:lnTo>
                  <a:lnTo>
                    <a:pt x="290588" y="748411"/>
                  </a:lnTo>
                  <a:lnTo>
                    <a:pt x="300545" y="755230"/>
                  </a:lnTo>
                  <a:lnTo>
                    <a:pt x="306654" y="760044"/>
                  </a:lnTo>
                  <a:lnTo>
                    <a:pt x="315798" y="765670"/>
                  </a:lnTo>
                  <a:lnTo>
                    <a:pt x="329209" y="774827"/>
                  </a:lnTo>
                  <a:lnTo>
                    <a:pt x="338963" y="779881"/>
                  </a:lnTo>
                  <a:lnTo>
                    <a:pt x="345173" y="783678"/>
                  </a:lnTo>
                  <a:lnTo>
                    <a:pt x="355574" y="788466"/>
                  </a:lnTo>
                  <a:lnTo>
                    <a:pt x="370116" y="795972"/>
                  </a:lnTo>
                  <a:lnTo>
                    <a:pt x="379641" y="799515"/>
                  </a:lnTo>
                  <a:lnTo>
                    <a:pt x="386537" y="802678"/>
                  </a:lnTo>
                  <a:lnTo>
                    <a:pt x="398221" y="806424"/>
                  </a:lnTo>
                  <a:lnTo>
                    <a:pt x="412775" y="811822"/>
                  </a:lnTo>
                  <a:lnTo>
                    <a:pt x="422300" y="814120"/>
                  </a:lnTo>
                  <a:lnTo>
                    <a:pt x="430377" y="816698"/>
                  </a:lnTo>
                  <a:lnTo>
                    <a:pt x="442607" y="819010"/>
                  </a:lnTo>
                  <a:lnTo>
                    <a:pt x="456704" y="822401"/>
                  </a:lnTo>
                  <a:lnTo>
                    <a:pt x="467131" y="823645"/>
                  </a:lnTo>
                  <a:lnTo>
                    <a:pt x="476351" y="825373"/>
                  </a:lnTo>
                  <a:lnTo>
                    <a:pt x="487946" y="826096"/>
                  </a:lnTo>
                  <a:lnTo>
                    <a:pt x="493255" y="826731"/>
                  </a:lnTo>
                  <a:lnTo>
                    <a:pt x="493255" y="1179868"/>
                  </a:lnTo>
                  <a:lnTo>
                    <a:pt x="493255" y="1531391"/>
                  </a:lnTo>
                  <a:lnTo>
                    <a:pt x="493255" y="1832571"/>
                  </a:lnTo>
                  <a:lnTo>
                    <a:pt x="554926" y="1832571"/>
                  </a:lnTo>
                  <a:lnTo>
                    <a:pt x="554926" y="1531391"/>
                  </a:lnTo>
                  <a:lnTo>
                    <a:pt x="554926" y="1179868"/>
                  </a:lnTo>
                  <a:lnTo>
                    <a:pt x="554926" y="826693"/>
                  </a:lnTo>
                  <a:lnTo>
                    <a:pt x="559549" y="826147"/>
                  </a:lnTo>
                  <a:lnTo>
                    <a:pt x="571842" y="825373"/>
                  </a:lnTo>
                  <a:lnTo>
                    <a:pt x="581723" y="823518"/>
                  </a:lnTo>
                  <a:lnTo>
                    <a:pt x="591159" y="822401"/>
                  </a:lnTo>
                  <a:lnTo>
                    <a:pt x="603986" y="819315"/>
                  </a:lnTo>
                  <a:lnTo>
                    <a:pt x="617804" y="816698"/>
                  </a:lnTo>
                  <a:lnTo>
                    <a:pt x="626872" y="813803"/>
                  </a:lnTo>
                  <a:lnTo>
                    <a:pt x="635088" y="811822"/>
                  </a:lnTo>
                  <a:lnTo>
                    <a:pt x="647547" y="807199"/>
                  </a:lnTo>
                  <a:lnTo>
                    <a:pt x="661657" y="802678"/>
                  </a:lnTo>
                  <a:lnTo>
                    <a:pt x="669925" y="798880"/>
                  </a:lnTo>
                  <a:lnTo>
                    <a:pt x="677748" y="795972"/>
                  </a:lnTo>
                  <a:lnTo>
                    <a:pt x="689571" y="789863"/>
                  </a:lnTo>
                  <a:lnTo>
                    <a:pt x="703021" y="783678"/>
                  </a:lnTo>
                  <a:lnTo>
                    <a:pt x="710996" y="778789"/>
                  </a:lnTo>
                  <a:lnTo>
                    <a:pt x="718654" y="774827"/>
                  </a:lnTo>
                  <a:lnTo>
                    <a:pt x="729157" y="767651"/>
                  </a:lnTo>
                  <a:lnTo>
                    <a:pt x="741540" y="760044"/>
                  </a:lnTo>
                  <a:lnTo>
                    <a:pt x="749630" y="753643"/>
                  </a:lnTo>
                  <a:lnTo>
                    <a:pt x="757288" y="748411"/>
                  </a:lnTo>
                  <a:lnTo>
                    <a:pt x="765797" y="740879"/>
                  </a:lnTo>
                  <a:lnTo>
                    <a:pt x="776871" y="732142"/>
                  </a:lnTo>
                  <a:lnTo>
                    <a:pt x="785888" y="723112"/>
                  </a:lnTo>
                  <a:lnTo>
                    <a:pt x="793140" y="716699"/>
                  </a:lnTo>
                  <a:lnTo>
                    <a:pt x="1047864" y="461441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3400" y="2933700"/>
            <a:ext cx="9255760" cy="6080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259079" algn="ctr">
              <a:lnSpc>
                <a:spcPct val="116599"/>
              </a:lnSpc>
              <a:spcBef>
                <a:spcPts val="95"/>
              </a:spcBef>
            </a:pPr>
            <a:r>
              <a:rPr sz="3700" spc="-20" dirty="0" smtClean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lang="en-US" sz="3700" spc="-20" dirty="0" smtClean="0">
                <a:solidFill>
                  <a:srgbClr val="458B48"/>
                </a:solidFill>
                <a:latin typeface="Trebuchet MS"/>
                <a:cs typeface="Trebuchet MS"/>
              </a:rPr>
              <a:t> building</a:t>
            </a:r>
            <a:r>
              <a:rPr sz="3700" spc="-2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45" dirty="0" smtClean="0">
                <a:solidFill>
                  <a:srgbClr val="458B48"/>
                </a:solidFill>
                <a:latin typeface="Trebuchet MS"/>
                <a:cs typeface="Trebuchet MS"/>
              </a:rPr>
              <a:t>of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700" spc="-95" dirty="0">
                <a:solidFill>
                  <a:srgbClr val="458B48"/>
                </a:solidFill>
                <a:latin typeface="Trebuchet MS"/>
                <a:cs typeface="Trebuchet MS"/>
              </a:rPr>
              <a:t>railway </a:t>
            </a:r>
            <a:r>
              <a:rPr sz="3700" spc="75" dirty="0">
                <a:solidFill>
                  <a:srgbClr val="458B48"/>
                </a:solidFill>
                <a:latin typeface="Trebuchet MS"/>
                <a:cs typeface="Trebuchet MS"/>
              </a:rPr>
              <a:t>began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on </a:t>
            </a:r>
            <a:r>
              <a:rPr sz="3700" spc="-110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850" dirty="0">
                <a:solidFill>
                  <a:srgbClr val="458B48"/>
                </a:solidFill>
                <a:latin typeface="Trebuchet MS"/>
                <a:cs typeface="Trebuchet MS"/>
              </a:rPr>
              <a:t>J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nu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130" dirty="0">
                <a:solidFill>
                  <a:srgbClr val="458B48"/>
                </a:solidFill>
                <a:latin typeface="Trebuchet MS"/>
                <a:cs typeface="Trebuchet MS"/>
              </a:rPr>
              <a:t>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1</a:t>
            </a:r>
            <a:r>
              <a:rPr sz="3700" spc="-565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194</a:t>
            </a:r>
            <a:r>
              <a:rPr sz="3700" spc="170" dirty="0">
                <a:solidFill>
                  <a:srgbClr val="458B48"/>
                </a:solidFill>
                <a:latin typeface="Trebuchet MS"/>
                <a:cs typeface="Trebuchet MS"/>
              </a:rPr>
              <a:t>2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458B48"/>
                </a:solidFill>
                <a:latin typeface="Trebuchet MS"/>
                <a:cs typeface="Trebuchet MS"/>
              </a:rPr>
              <a:t>d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u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n</a:t>
            </a:r>
            <a:r>
              <a:rPr sz="3700" spc="75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155" dirty="0">
                <a:solidFill>
                  <a:srgbClr val="458B48"/>
                </a:solidFill>
                <a:latin typeface="Trebuchet MS"/>
                <a:cs typeface="Trebuchet MS"/>
              </a:rPr>
              <a:t>h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G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e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95" dirty="0">
                <a:solidFill>
                  <a:srgbClr val="458B48"/>
                </a:solidFill>
                <a:latin typeface="Trebuchet MS"/>
                <a:cs typeface="Trebuchet MS"/>
              </a:rPr>
              <a:t>P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a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5" dirty="0">
                <a:solidFill>
                  <a:srgbClr val="458B48"/>
                </a:solidFill>
                <a:latin typeface="Trebuchet MS"/>
                <a:cs typeface="Trebuchet MS"/>
              </a:rPr>
              <a:t>r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175" dirty="0">
                <a:solidFill>
                  <a:srgbClr val="458B48"/>
                </a:solidFill>
                <a:latin typeface="Trebuchet MS"/>
                <a:cs typeface="Trebuchet MS"/>
              </a:rPr>
              <a:t>o</a:t>
            </a:r>
            <a:r>
              <a:rPr sz="3700" spc="-229" dirty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sz="3700" spc="-220" dirty="0">
                <a:solidFill>
                  <a:srgbClr val="458B48"/>
                </a:solidFill>
                <a:latin typeface="Trebuchet MS"/>
                <a:cs typeface="Trebuchet MS"/>
              </a:rPr>
              <a:t>i</a:t>
            </a:r>
            <a:r>
              <a:rPr sz="3700" spc="-55" dirty="0">
                <a:solidFill>
                  <a:srgbClr val="458B48"/>
                </a:solidFill>
                <a:latin typeface="Trebuchet MS"/>
                <a:cs typeface="Trebuchet MS"/>
              </a:rPr>
              <a:t>c  </a:t>
            </a:r>
            <a:r>
              <a:rPr sz="3700" spc="-85" dirty="0">
                <a:solidFill>
                  <a:srgbClr val="458B48"/>
                </a:solidFill>
                <a:latin typeface="Trebuchet MS"/>
                <a:cs typeface="Trebuchet MS"/>
              </a:rPr>
              <a:t>War.</a:t>
            </a:r>
            <a:endParaRPr sz="3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Trebuchet MS"/>
              <a:cs typeface="Trebuchet MS"/>
            </a:endParaRPr>
          </a:p>
          <a:p>
            <a:pPr marL="12065" marR="5080" indent="-635" algn="ctr">
              <a:lnSpc>
                <a:spcPct val="116599"/>
              </a:lnSpc>
            </a:pPr>
            <a:r>
              <a:rPr sz="3700" spc="30" dirty="0">
                <a:solidFill>
                  <a:srgbClr val="458B48"/>
                </a:solidFill>
                <a:latin typeface="Trebuchet MS"/>
                <a:cs typeface="Trebuchet MS"/>
              </a:rPr>
              <a:t>In </a:t>
            </a:r>
            <a:r>
              <a:rPr sz="3700" spc="130" dirty="0" smtClean="0">
                <a:solidFill>
                  <a:srgbClr val="458B48"/>
                </a:solidFill>
                <a:latin typeface="Trebuchet MS"/>
                <a:cs typeface="Trebuchet MS"/>
              </a:rPr>
              <a:t>March</a:t>
            </a:r>
            <a:r>
              <a:rPr lang="ru-RU" sz="3700" spc="130" dirty="0">
                <a:solidFill>
                  <a:srgbClr val="458B48"/>
                </a:solidFill>
                <a:latin typeface="Trebuchet MS"/>
                <a:cs typeface="Trebuchet MS"/>
              </a:rPr>
              <a:t>,</a:t>
            </a:r>
            <a:r>
              <a:rPr sz="3700" spc="13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20" dirty="0">
                <a:solidFill>
                  <a:srgbClr val="458B48"/>
                </a:solidFill>
                <a:latin typeface="Trebuchet MS"/>
                <a:cs typeface="Trebuchet MS"/>
              </a:rPr>
              <a:t>1943,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labor </a:t>
            </a:r>
            <a:r>
              <a:rPr sz="3700" spc="45" dirty="0">
                <a:solidFill>
                  <a:srgbClr val="458B48"/>
                </a:solidFill>
                <a:latin typeface="Trebuchet MS"/>
                <a:cs typeface="Trebuchet MS"/>
              </a:rPr>
              <a:t>movement </a:t>
            </a:r>
            <a:r>
              <a:rPr sz="3700" spc="50" dirty="0">
                <a:solidFill>
                  <a:srgbClr val="458B48"/>
                </a:solidFill>
                <a:latin typeface="Trebuchet MS"/>
                <a:cs typeface="Trebuchet MS"/>
              </a:rPr>
              <a:t>was </a:t>
            </a:r>
            <a:r>
              <a:rPr sz="3700" spc="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5" dirty="0">
                <a:solidFill>
                  <a:srgbClr val="458B48"/>
                </a:solidFill>
                <a:latin typeface="Trebuchet MS"/>
                <a:cs typeface="Trebuchet MS"/>
              </a:rPr>
              <a:t>opened, </a:t>
            </a:r>
            <a:r>
              <a:rPr sz="3700" spc="100" dirty="0">
                <a:solidFill>
                  <a:srgbClr val="458B48"/>
                </a:solidFill>
                <a:latin typeface="Trebuchet MS"/>
                <a:cs typeface="Trebuchet MS"/>
              </a:rPr>
              <a:t>and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700" spc="15" dirty="0">
                <a:solidFill>
                  <a:srgbClr val="458B48"/>
                </a:solidFill>
                <a:latin typeface="Trebuchet MS"/>
                <a:cs typeface="Trebuchet MS"/>
              </a:rPr>
              <a:t>construction </a:t>
            </a:r>
            <a:r>
              <a:rPr sz="3700" spc="50" dirty="0">
                <a:solidFill>
                  <a:srgbClr val="458B48"/>
                </a:solidFill>
                <a:latin typeface="Trebuchet MS"/>
                <a:cs typeface="Trebuchet MS"/>
              </a:rPr>
              <a:t>was </a:t>
            </a:r>
            <a:r>
              <a:rPr sz="3700" spc="-140" dirty="0">
                <a:solidFill>
                  <a:srgbClr val="458B48"/>
                </a:solidFill>
                <a:latin typeface="Trebuchet MS"/>
                <a:cs typeface="Trebuchet MS"/>
              </a:rPr>
              <a:t>finally </a:t>
            </a:r>
            <a:r>
              <a:rPr sz="3700" spc="-13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458B48"/>
                </a:solidFill>
                <a:latin typeface="Trebuchet MS"/>
                <a:cs typeface="Trebuchet MS"/>
              </a:rPr>
              <a:t>completed</a:t>
            </a:r>
            <a:r>
              <a:rPr sz="37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30" dirty="0">
                <a:solidFill>
                  <a:srgbClr val="458B48"/>
                </a:solidFill>
                <a:latin typeface="Trebuchet MS"/>
                <a:cs typeface="Trebuchet MS"/>
              </a:rPr>
              <a:t>in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35" dirty="0">
                <a:solidFill>
                  <a:srgbClr val="458B48"/>
                </a:solidFill>
                <a:latin typeface="Trebuchet MS"/>
                <a:cs typeface="Trebuchet MS"/>
              </a:rPr>
              <a:t>1944.</a:t>
            </a:r>
            <a:r>
              <a:rPr sz="37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458B48"/>
                </a:solidFill>
                <a:latin typeface="Trebuchet MS"/>
                <a:cs typeface="Trebuchet MS"/>
              </a:rPr>
              <a:t>In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0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7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458B48"/>
                </a:solidFill>
                <a:latin typeface="Trebuchet MS"/>
                <a:cs typeface="Trebuchet MS"/>
              </a:rPr>
              <a:t>period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25" dirty="0">
                <a:solidFill>
                  <a:srgbClr val="458B48"/>
                </a:solidFill>
                <a:latin typeface="Trebuchet MS"/>
                <a:cs typeface="Trebuchet MS"/>
              </a:rPr>
              <a:t>from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165" dirty="0">
                <a:solidFill>
                  <a:srgbClr val="458B48"/>
                </a:solidFill>
                <a:latin typeface="Trebuchet MS"/>
                <a:cs typeface="Trebuchet MS"/>
              </a:rPr>
              <a:t>1943 </a:t>
            </a:r>
            <a:r>
              <a:rPr sz="3700" spc="-110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25" dirty="0" err="1" smtClean="0">
                <a:solidFill>
                  <a:srgbClr val="458B48"/>
                </a:solidFill>
                <a:latin typeface="Trebuchet MS"/>
                <a:cs typeface="Trebuchet MS"/>
              </a:rPr>
              <a:t>t</a:t>
            </a:r>
            <a:r>
              <a:rPr lang="en-US" sz="3700" spc="-25" dirty="0" err="1" smtClean="0">
                <a:solidFill>
                  <a:srgbClr val="458B48"/>
                </a:solidFill>
                <a:latin typeface="Trebuchet MS"/>
                <a:cs typeface="Trebuchet MS"/>
              </a:rPr>
              <a:t>il</a:t>
            </a:r>
            <a:r>
              <a:rPr sz="37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20" dirty="0">
                <a:solidFill>
                  <a:srgbClr val="458B48"/>
                </a:solidFill>
                <a:latin typeface="Trebuchet MS"/>
                <a:cs typeface="Trebuchet MS"/>
              </a:rPr>
              <a:t>1944, </a:t>
            </a:r>
            <a:r>
              <a:rPr sz="3700" spc="-50" dirty="0">
                <a:solidFill>
                  <a:srgbClr val="458B48"/>
                </a:solidFill>
                <a:latin typeface="Trebuchet MS"/>
                <a:cs typeface="Trebuchet MS"/>
              </a:rPr>
              <a:t>1.6 </a:t>
            </a:r>
            <a:r>
              <a:rPr sz="3700" spc="-60" dirty="0">
                <a:solidFill>
                  <a:srgbClr val="458B48"/>
                </a:solidFill>
                <a:latin typeface="Trebuchet MS"/>
                <a:cs typeface="Trebuchet MS"/>
              </a:rPr>
              <a:t>million </a:t>
            </a:r>
            <a:r>
              <a:rPr sz="3700" spc="80" dirty="0">
                <a:solidFill>
                  <a:srgbClr val="458B48"/>
                </a:solidFill>
                <a:latin typeface="Trebuchet MS"/>
                <a:cs typeface="Trebuchet MS"/>
              </a:rPr>
              <a:t>tons </a:t>
            </a:r>
            <a:r>
              <a:rPr sz="3700" spc="-45" dirty="0">
                <a:solidFill>
                  <a:srgbClr val="458B48"/>
                </a:solidFill>
                <a:latin typeface="Trebuchet MS"/>
                <a:cs typeface="Trebuchet MS"/>
              </a:rPr>
              <a:t>of </a:t>
            </a:r>
            <a:r>
              <a:rPr sz="3700" spc="35" dirty="0">
                <a:solidFill>
                  <a:srgbClr val="458B48"/>
                </a:solidFill>
                <a:latin typeface="Trebuchet MS"/>
                <a:cs typeface="Trebuchet MS"/>
              </a:rPr>
              <a:t>cargo </a:t>
            </a:r>
            <a:r>
              <a:rPr sz="3700" spc="50" dirty="0">
                <a:solidFill>
                  <a:srgbClr val="458B48"/>
                </a:solidFill>
                <a:latin typeface="Trebuchet MS"/>
                <a:cs typeface="Trebuchet MS"/>
              </a:rPr>
              <a:t>was </a:t>
            </a:r>
            <a:r>
              <a:rPr sz="3700" spc="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35" dirty="0">
                <a:solidFill>
                  <a:srgbClr val="458B48"/>
                </a:solidFill>
                <a:latin typeface="Trebuchet MS"/>
                <a:cs typeface="Trebuchet MS"/>
              </a:rPr>
              <a:t>transported</a:t>
            </a:r>
            <a:r>
              <a:rPr sz="37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458B48"/>
                </a:solidFill>
                <a:latin typeface="Trebuchet MS"/>
                <a:cs typeface="Trebuchet MS"/>
              </a:rPr>
              <a:t>by</a:t>
            </a:r>
            <a:r>
              <a:rPr sz="37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700" spc="-190" dirty="0" smtClean="0">
                <a:solidFill>
                  <a:srgbClr val="458B48"/>
                </a:solidFill>
                <a:latin typeface="Trebuchet MS"/>
                <a:cs typeface="Trebuchet MS"/>
              </a:rPr>
              <a:t>rail</a:t>
            </a:r>
            <a:r>
              <a:rPr lang="en-US" sz="3700" spc="-190" dirty="0" smtClean="0">
                <a:solidFill>
                  <a:srgbClr val="458B48"/>
                </a:solidFill>
                <a:latin typeface="Trebuchet MS"/>
                <a:cs typeface="Trebuchet MS"/>
              </a:rPr>
              <a:t>way</a:t>
            </a:r>
            <a:r>
              <a:rPr sz="3700" spc="-190" dirty="0" smtClean="0">
                <a:solidFill>
                  <a:srgbClr val="458B48"/>
                </a:solidFill>
                <a:latin typeface="Trebuchet MS"/>
                <a:cs typeface="Trebuchet MS"/>
              </a:rPr>
              <a:t>.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11" name="object 13"/>
          <p:cNvSpPr txBox="1">
            <a:spLocks/>
          </p:cNvSpPr>
          <p:nvPr/>
        </p:nvSpPr>
        <p:spPr>
          <a:xfrm>
            <a:off x="304800" y="419100"/>
            <a:ext cx="998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26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The railway</a:t>
            </a:r>
            <a: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b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5400" b="1" i="0" u="none" strike="noStrike" kern="0" cap="none" spc="18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Izhevsk-</a:t>
            </a:r>
            <a:r>
              <a:rPr kumimoji="0" lang="en-US" sz="5400" b="1" i="0" u="none" strike="noStrike" kern="0" cap="none" spc="180" normalizeH="0" baseline="0" noProof="0" dirty="0" err="1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Balezino</a:t>
            </a:r>
            <a:endParaRPr kumimoji="0" lang="en-US" sz="5400" b="1" i="0" u="none" strike="noStrike" kern="0" cap="none" spc="180" normalizeH="0" baseline="0" noProof="0" dirty="0">
              <a:ln>
                <a:noFill/>
              </a:ln>
              <a:solidFill>
                <a:srgbClr val="458B48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02307" y="3681758"/>
            <a:ext cx="13985875" cy="6604634"/>
            <a:chOff x="4302307" y="3681758"/>
            <a:chExt cx="13985875" cy="66046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475" y="4796803"/>
              <a:ext cx="11715750" cy="51244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02307" y="6590554"/>
              <a:ext cx="2296160" cy="2505075"/>
            </a:xfrm>
            <a:custGeom>
              <a:avLst/>
              <a:gdLst/>
              <a:ahLst/>
              <a:cxnLst/>
              <a:rect l="l" t="t" r="r" b="b"/>
              <a:pathLst>
                <a:path w="2296159" h="2505075">
                  <a:moveTo>
                    <a:pt x="1135375" y="1427983"/>
                  </a:moveTo>
                  <a:lnTo>
                    <a:pt x="1184266" y="1426336"/>
                  </a:lnTo>
                  <a:lnTo>
                    <a:pt x="1232272" y="1421465"/>
                  </a:lnTo>
                  <a:lnTo>
                    <a:pt x="1279288" y="1413477"/>
                  </a:lnTo>
                  <a:lnTo>
                    <a:pt x="1325208" y="1402478"/>
                  </a:lnTo>
                  <a:lnTo>
                    <a:pt x="1369923" y="1388575"/>
                  </a:lnTo>
                  <a:lnTo>
                    <a:pt x="1413330" y="1371874"/>
                  </a:lnTo>
                  <a:lnTo>
                    <a:pt x="1455320" y="1352480"/>
                  </a:lnTo>
                  <a:lnTo>
                    <a:pt x="1495789" y="1330502"/>
                  </a:lnTo>
                  <a:lnTo>
                    <a:pt x="1534628" y="1306044"/>
                  </a:lnTo>
                  <a:lnTo>
                    <a:pt x="1571733" y="1279213"/>
                  </a:lnTo>
                  <a:lnTo>
                    <a:pt x="1606996" y="1250116"/>
                  </a:lnTo>
                  <a:lnTo>
                    <a:pt x="1640312" y="1218858"/>
                  </a:lnTo>
                  <a:lnTo>
                    <a:pt x="1671573" y="1185547"/>
                  </a:lnTo>
                  <a:lnTo>
                    <a:pt x="1700674" y="1150289"/>
                  </a:lnTo>
                  <a:lnTo>
                    <a:pt x="1727509" y="1113189"/>
                  </a:lnTo>
                  <a:lnTo>
                    <a:pt x="1751970" y="1074355"/>
                  </a:lnTo>
                  <a:lnTo>
                    <a:pt x="1773952" y="1033892"/>
                  </a:lnTo>
                  <a:lnTo>
                    <a:pt x="1793348" y="991908"/>
                  </a:lnTo>
                  <a:lnTo>
                    <a:pt x="1810052" y="948507"/>
                  </a:lnTo>
                  <a:lnTo>
                    <a:pt x="1823957" y="903797"/>
                  </a:lnTo>
                  <a:lnTo>
                    <a:pt x="1834957" y="857885"/>
                  </a:lnTo>
                  <a:lnTo>
                    <a:pt x="1842946" y="810875"/>
                  </a:lnTo>
                  <a:lnTo>
                    <a:pt x="1847818" y="762875"/>
                  </a:lnTo>
                  <a:lnTo>
                    <a:pt x="1849465" y="713991"/>
                  </a:lnTo>
                  <a:lnTo>
                    <a:pt x="1847818" y="665107"/>
                  </a:lnTo>
                  <a:lnTo>
                    <a:pt x="1842946" y="617108"/>
                  </a:lnTo>
                  <a:lnTo>
                    <a:pt x="1834957" y="570098"/>
                  </a:lnTo>
                  <a:lnTo>
                    <a:pt x="1823957" y="524185"/>
                  </a:lnTo>
                  <a:lnTo>
                    <a:pt x="1810052" y="479475"/>
                  </a:lnTo>
                  <a:lnTo>
                    <a:pt x="1793348" y="436075"/>
                  </a:lnTo>
                  <a:lnTo>
                    <a:pt x="1773952" y="394090"/>
                  </a:lnTo>
                  <a:lnTo>
                    <a:pt x="1751970" y="353628"/>
                  </a:lnTo>
                  <a:lnTo>
                    <a:pt x="1727509" y="314793"/>
                  </a:lnTo>
                  <a:lnTo>
                    <a:pt x="1700674" y="277694"/>
                  </a:lnTo>
                  <a:lnTo>
                    <a:pt x="1671573" y="242435"/>
                  </a:lnTo>
                  <a:lnTo>
                    <a:pt x="1640312" y="209124"/>
                  </a:lnTo>
                  <a:lnTo>
                    <a:pt x="1606996" y="177867"/>
                  </a:lnTo>
                  <a:lnTo>
                    <a:pt x="1571733" y="148770"/>
                  </a:lnTo>
                  <a:lnTo>
                    <a:pt x="1534628" y="121939"/>
                  </a:lnTo>
                  <a:lnTo>
                    <a:pt x="1495789" y="97481"/>
                  </a:lnTo>
                  <a:lnTo>
                    <a:pt x="1455320" y="75502"/>
                  </a:lnTo>
                  <a:lnTo>
                    <a:pt x="1413330" y="56109"/>
                  </a:lnTo>
                  <a:lnTo>
                    <a:pt x="1369923" y="39408"/>
                  </a:lnTo>
                  <a:lnTo>
                    <a:pt x="1325208" y="25504"/>
                  </a:lnTo>
                  <a:lnTo>
                    <a:pt x="1279288" y="14505"/>
                  </a:lnTo>
                  <a:lnTo>
                    <a:pt x="1232272" y="6517"/>
                  </a:lnTo>
                  <a:lnTo>
                    <a:pt x="1184266" y="1647"/>
                  </a:lnTo>
                  <a:lnTo>
                    <a:pt x="1135375" y="0"/>
                  </a:lnTo>
                  <a:lnTo>
                    <a:pt x="1086484" y="1647"/>
                  </a:lnTo>
                  <a:lnTo>
                    <a:pt x="1038476" y="6517"/>
                  </a:lnTo>
                  <a:lnTo>
                    <a:pt x="991460" y="14505"/>
                  </a:lnTo>
                  <a:lnTo>
                    <a:pt x="945540" y="25504"/>
                  </a:lnTo>
                  <a:lnTo>
                    <a:pt x="900824" y="39408"/>
                  </a:lnTo>
                  <a:lnTo>
                    <a:pt x="857417" y="56109"/>
                  </a:lnTo>
                  <a:lnTo>
                    <a:pt x="815426" y="75502"/>
                  </a:lnTo>
                  <a:lnTo>
                    <a:pt x="774958" y="97481"/>
                  </a:lnTo>
                  <a:lnTo>
                    <a:pt x="736118" y="121939"/>
                  </a:lnTo>
                  <a:lnTo>
                    <a:pt x="699014" y="148770"/>
                  </a:lnTo>
                  <a:lnTo>
                    <a:pt x="663751" y="177867"/>
                  </a:lnTo>
                  <a:lnTo>
                    <a:pt x="630436" y="209124"/>
                  </a:lnTo>
                  <a:lnTo>
                    <a:pt x="599174" y="242435"/>
                  </a:lnTo>
                  <a:lnTo>
                    <a:pt x="570074" y="277694"/>
                  </a:lnTo>
                  <a:lnTo>
                    <a:pt x="543240" y="314793"/>
                  </a:lnTo>
                  <a:lnTo>
                    <a:pt x="518779" y="353628"/>
                  </a:lnTo>
                  <a:lnTo>
                    <a:pt x="496797" y="394090"/>
                  </a:lnTo>
                  <a:lnTo>
                    <a:pt x="477402" y="436075"/>
                  </a:lnTo>
                  <a:lnTo>
                    <a:pt x="460698" y="479475"/>
                  </a:lnTo>
                  <a:lnTo>
                    <a:pt x="446793" y="524185"/>
                  </a:lnTo>
                  <a:lnTo>
                    <a:pt x="435793" y="570098"/>
                  </a:lnTo>
                  <a:lnTo>
                    <a:pt x="427805" y="617108"/>
                  </a:lnTo>
                  <a:lnTo>
                    <a:pt x="422933" y="665107"/>
                  </a:lnTo>
                  <a:lnTo>
                    <a:pt x="421286" y="713991"/>
                  </a:lnTo>
                  <a:lnTo>
                    <a:pt x="422933" y="762875"/>
                  </a:lnTo>
                  <a:lnTo>
                    <a:pt x="427805" y="810875"/>
                  </a:lnTo>
                  <a:lnTo>
                    <a:pt x="435794" y="857885"/>
                  </a:lnTo>
                  <a:lnTo>
                    <a:pt x="446794" y="903797"/>
                  </a:lnTo>
                  <a:lnTo>
                    <a:pt x="460699" y="948507"/>
                  </a:lnTo>
                  <a:lnTo>
                    <a:pt x="477403" y="991908"/>
                  </a:lnTo>
                  <a:lnTo>
                    <a:pt x="496799" y="1033892"/>
                  </a:lnTo>
                  <a:lnTo>
                    <a:pt x="518781" y="1074355"/>
                  </a:lnTo>
                  <a:lnTo>
                    <a:pt x="543242" y="1113189"/>
                  </a:lnTo>
                  <a:lnTo>
                    <a:pt x="570077" y="1150289"/>
                  </a:lnTo>
                  <a:lnTo>
                    <a:pt x="599178" y="1185547"/>
                  </a:lnTo>
                  <a:lnTo>
                    <a:pt x="630439" y="1218858"/>
                  </a:lnTo>
                  <a:lnTo>
                    <a:pt x="663755" y="1250116"/>
                  </a:lnTo>
                  <a:lnTo>
                    <a:pt x="699018" y="1279213"/>
                  </a:lnTo>
                  <a:lnTo>
                    <a:pt x="736123" y="1306044"/>
                  </a:lnTo>
                  <a:lnTo>
                    <a:pt x="774962" y="1330502"/>
                  </a:lnTo>
                  <a:lnTo>
                    <a:pt x="815431" y="1352480"/>
                  </a:lnTo>
                  <a:lnTo>
                    <a:pt x="857421" y="1371874"/>
                  </a:lnTo>
                  <a:lnTo>
                    <a:pt x="900827" y="1388575"/>
                  </a:lnTo>
                  <a:lnTo>
                    <a:pt x="945543" y="1402478"/>
                  </a:lnTo>
                  <a:lnTo>
                    <a:pt x="991463" y="1413477"/>
                  </a:lnTo>
                  <a:lnTo>
                    <a:pt x="1038479" y="1421465"/>
                  </a:lnTo>
                  <a:lnTo>
                    <a:pt x="1086485" y="1426336"/>
                  </a:lnTo>
                  <a:lnTo>
                    <a:pt x="1135375" y="1427983"/>
                  </a:lnTo>
                  <a:close/>
                </a:path>
                <a:path w="2296159" h="2505075">
                  <a:moveTo>
                    <a:pt x="440799" y="2156193"/>
                  </a:moveTo>
                  <a:lnTo>
                    <a:pt x="488829" y="2153607"/>
                  </a:lnTo>
                  <a:lnTo>
                    <a:pt x="535361" y="2146027"/>
                  </a:lnTo>
                  <a:lnTo>
                    <a:pt x="580126" y="2133724"/>
                  </a:lnTo>
                  <a:lnTo>
                    <a:pt x="622855" y="2116965"/>
                  </a:lnTo>
                  <a:lnTo>
                    <a:pt x="663279" y="2096019"/>
                  </a:lnTo>
                  <a:lnTo>
                    <a:pt x="701130" y="2071156"/>
                  </a:lnTo>
                  <a:lnTo>
                    <a:pt x="736138" y="2042644"/>
                  </a:lnTo>
                  <a:lnTo>
                    <a:pt x="768034" y="2010752"/>
                  </a:lnTo>
                  <a:lnTo>
                    <a:pt x="796550" y="1975749"/>
                  </a:lnTo>
                  <a:lnTo>
                    <a:pt x="821417" y="1937904"/>
                  </a:lnTo>
                  <a:lnTo>
                    <a:pt x="842365" y="1897485"/>
                  </a:lnTo>
                  <a:lnTo>
                    <a:pt x="859126" y="1854762"/>
                  </a:lnTo>
                  <a:lnTo>
                    <a:pt x="871431" y="1810003"/>
                  </a:lnTo>
                  <a:lnTo>
                    <a:pt x="879012" y="1763477"/>
                  </a:lnTo>
                  <a:lnTo>
                    <a:pt x="881598" y="1715454"/>
                  </a:lnTo>
                  <a:lnTo>
                    <a:pt x="879012" y="1667430"/>
                  </a:lnTo>
                  <a:lnTo>
                    <a:pt x="871431" y="1620905"/>
                  </a:lnTo>
                  <a:lnTo>
                    <a:pt x="859126" y="1576146"/>
                  </a:lnTo>
                  <a:lnTo>
                    <a:pt x="842365" y="1533423"/>
                  </a:lnTo>
                  <a:lnTo>
                    <a:pt x="821417" y="1493004"/>
                  </a:lnTo>
                  <a:lnTo>
                    <a:pt x="796550" y="1455159"/>
                  </a:lnTo>
                  <a:lnTo>
                    <a:pt x="768034" y="1420155"/>
                  </a:lnTo>
                  <a:lnTo>
                    <a:pt x="736138" y="1388264"/>
                  </a:lnTo>
                  <a:lnTo>
                    <a:pt x="701130" y="1359751"/>
                  </a:lnTo>
                  <a:lnTo>
                    <a:pt x="663279" y="1334888"/>
                  </a:lnTo>
                  <a:lnTo>
                    <a:pt x="622855" y="1313943"/>
                  </a:lnTo>
                  <a:lnTo>
                    <a:pt x="580126" y="1297184"/>
                  </a:lnTo>
                  <a:lnTo>
                    <a:pt x="535361" y="1284880"/>
                  </a:lnTo>
                  <a:lnTo>
                    <a:pt x="488829" y="1277301"/>
                  </a:lnTo>
                  <a:lnTo>
                    <a:pt x="440799" y="1274715"/>
                  </a:lnTo>
                  <a:lnTo>
                    <a:pt x="392769" y="1277301"/>
                  </a:lnTo>
                  <a:lnTo>
                    <a:pt x="346237" y="1284881"/>
                  </a:lnTo>
                  <a:lnTo>
                    <a:pt x="301472" y="1297185"/>
                  </a:lnTo>
                  <a:lnTo>
                    <a:pt x="258743" y="1313944"/>
                  </a:lnTo>
                  <a:lnTo>
                    <a:pt x="218319" y="1334891"/>
                  </a:lnTo>
                  <a:lnTo>
                    <a:pt x="180468" y="1359754"/>
                  </a:lnTo>
                  <a:lnTo>
                    <a:pt x="145460" y="1388267"/>
                  </a:lnTo>
                  <a:lnTo>
                    <a:pt x="113564" y="1420159"/>
                  </a:lnTo>
                  <a:lnTo>
                    <a:pt x="85048" y="1455163"/>
                  </a:lnTo>
                  <a:lnTo>
                    <a:pt x="60181" y="1493008"/>
                  </a:lnTo>
                  <a:lnTo>
                    <a:pt x="39233" y="1533427"/>
                  </a:lnTo>
                  <a:lnTo>
                    <a:pt x="22472" y="1576150"/>
                  </a:lnTo>
                  <a:lnTo>
                    <a:pt x="10166" y="1620908"/>
                  </a:lnTo>
                  <a:lnTo>
                    <a:pt x="2586" y="1667432"/>
                  </a:lnTo>
                  <a:lnTo>
                    <a:pt x="0" y="1715454"/>
                  </a:lnTo>
                  <a:lnTo>
                    <a:pt x="2586" y="1763477"/>
                  </a:lnTo>
                  <a:lnTo>
                    <a:pt x="10166" y="1810003"/>
                  </a:lnTo>
                  <a:lnTo>
                    <a:pt x="22472" y="1854762"/>
                  </a:lnTo>
                  <a:lnTo>
                    <a:pt x="39233" y="1897485"/>
                  </a:lnTo>
                  <a:lnTo>
                    <a:pt x="60181" y="1937904"/>
                  </a:lnTo>
                  <a:lnTo>
                    <a:pt x="85048" y="1975749"/>
                  </a:lnTo>
                  <a:lnTo>
                    <a:pt x="113564" y="2010752"/>
                  </a:lnTo>
                  <a:lnTo>
                    <a:pt x="145460" y="2042644"/>
                  </a:lnTo>
                  <a:lnTo>
                    <a:pt x="180468" y="2071156"/>
                  </a:lnTo>
                  <a:lnTo>
                    <a:pt x="218319" y="2096019"/>
                  </a:lnTo>
                  <a:lnTo>
                    <a:pt x="258743" y="2116965"/>
                  </a:lnTo>
                  <a:lnTo>
                    <a:pt x="301472" y="2133724"/>
                  </a:lnTo>
                  <a:lnTo>
                    <a:pt x="346237" y="2146027"/>
                  </a:lnTo>
                  <a:lnTo>
                    <a:pt x="392769" y="2153607"/>
                  </a:lnTo>
                  <a:lnTo>
                    <a:pt x="440799" y="2156193"/>
                  </a:lnTo>
                  <a:close/>
                </a:path>
                <a:path w="2296159" h="2505075">
                  <a:moveTo>
                    <a:pt x="1775324" y="2504554"/>
                  </a:moveTo>
                  <a:lnTo>
                    <a:pt x="1822683" y="2502428"/>
                  </a:lnTo>
                  <a:lnTo>
                    <a:pt x="1868851" y="2496173"/>
                  </a:lnTo>
                  <a:lnTo>
                    <a:pt x="1913644" y="2485971"/>
                  </a:lnTo>
                  <a:lnTo>
                    <a:pt x="1956878" y="2472007"/>
                  </a:lnTo>
                  <a:lnTo>
                    <a:pt x="1998370" y="2454464"/>
                  </a:lnTo>
                  <a:lnTo>
                    <a:pt x="2037936" y="2433526"/>
                  </a:lnTo>
                  <a:lnTo>
                    <a:pt x="2075392" y="2409377"/>
                  </a:lnTo>
                  <a:lnTo>
                    <a:pt x="2110555" y="2382200"/>
                  </a:lnTo>
                  <a:lnTo>
                    <a:pt x="2143241" y="2352180"/>
                  </a:lnTo>
                  <a:lnTo>
                    <a:pt x="2173266" y="2319498"/>
                  </a:lnTo>
                  <a:lnTo>
                    <a:pt x="2200446" y="2284340"/>
                  </a:lnTo>
                  <a:lnTo>
                    <a:pt x="2224599" y="2246889"/>
                  </a:lnTo>
                  <a:lnTo>
                    <a:pt x="2245539" y="2207329"/>
                  </a:lnTo>
                  <a:lnTo>
                    <a:pt x="2263085" y="2165842"/>
                  </a:lnTo>
                  <a:lnTo>
                    <a:pt x="2277050" y="2122614"/>
                  </a:lnTo>
                  <a:lnTo>
                    <a:pt x="2287254" y="2077827"/>
                  </a:lnTo>
                  <a:lnTo>
                    <a:pt x="2293510" y="2031665"/>
                  </a:lnTo>
                  <a:lnTo>
                    <a:pt x="2295636" y="1984313"/>
                  </a:lnTo>
                  <a:lnTo>
                    <a:pt x="2293510" y="1936960"/>
                  </a:lnTo>
                  <a:lnTo>
                    <a:pt x="2287254" y="1890798"/>
                  </a:lnTo>
                  <a:lnTo>
                    <a:pt x="2277050" y="1846011"/>
                  </a:lnTo>
                  <a:lnTo>
                    <a:pt x="2263085" y="1802783"/>
                  </a:lnTo>
                  <a:lnTo>
                    <a:pt x="2245539" y="1761297"/>
                  </a:lnTo>
                  <a:lnTo>
                    <a:pt x="2224599" y="1721736"/>
                  </a:lnTo>
                  <a:lnTo>
                    <a:pt x="2200446" y="1684285"/>
                  </a:lnTo>
                  <a:lnTo>
                    <a:pt x="2173266" y="1649127"/>
                  </a:lnTo>
                  <a:lnTo>
                    <a:pt x="2143241" y="1616446"/>
                  </a:lnTo>
                  <a:lnTo>
                    <a:pt x="2110555" y="1586425"/>
                  </a:lnTo>
                  <a:lnTo>
                    <a:pt x="2075392" y="1559248"/>
                  </a:lnTo>
                  <a:lnTo>
                    <a:pt x="2037936" y="1535099"/>
                  </a:lnTo>
                  <a:lnTo>
                    <a:pt x="1998370" y="1514161"/>
                  </a:lnTo>
                  <a:lnTo>
                    <a:pt x="1956878" y="1496619"/>
                  </a:lnTo>
                  <a:lnTo>
                    <a:pt x="1913644" y="1482655"/>
                  </a:lnTo>
                  <a:lnTo>
                    <a:pt x="1868851" y="1472453"/>
                  </a:lnTo>
                  <a:lnTo>
                    <a:pt x="1822683" y="1466197"/>
                  </a:lnTo>
                  <a:lnTo>
                    <a:pt x="1775324" y="1464071"/>
                  </a:lnTo>
                  <a:lnTo>
                    <a:pt x="1727964" y="1466197"/>
                  </a:lnTo>
                  <a:lnTo>
                    <a:pt x="1681797" y="1472453"/>
                  </a:lnTo>
                  <a:lnTo>
                    <a:pt x="1637004" y="1482655"/>
                  </a:lnTo>
                  <a:lnTo>
                    <a:pt x="1593769" y="1496619"/>
                  </a:lnTo>
                  <a:lnTo>
                    <a:pt x="1552277" y="1514161"/>
                  </a:lnTo>
                  <a:lnTo>
                    <a:pt x="1512711" y="1535099"/>
                  </a:lnTo>
                  <a:lnTo>
                    <a:pt x="1475255" y="1559248"/>
                  </a:lnTo>
                  <a:lnTo>
                    <a:pt x="1440092" y="1586425"/>
                  </a:lnTo>
                  <a:lnTo>
                    <a:pt x="1407407" y="1616446"/>
                  </a:lnTo>
                  <a:lnTo>
                    <a:pt x="1377382" y="1649127"/>
                  </a:lnTo>
                  <a:lnTo>
                    <a:pt x="1350201" y="1684285"/>
                  </a:lnTo>
                  <a:lnTo>
                    <a:pt x="1326049" y="1721736"/>
                  </a:lnTo>
                  <a:lnTo>
                    <a:pt x="1305108" y="1761297"/>
                  </a:lnTo>
                  <a:lnTo>
                    <a:pt x="1287563" y="1802783"/>
                  </a:lnTo>
                  <a:lnTo>
                    <a:pt x="1273597" y="1846012"/>
                  </a:lnTo>
                  <a:lnTo>
                    <a:pt x="1263394" y="1890798"/>
                  </a:lnTo>
                  <a:lnTo>
                    <a:pt x="1257137" y="1936960"/>
                  </a:lnTo>
                  <a:lnTo>
                    <a:pt x="1255011" y="1984313"/>
                  </a:lnTo>
                  <a:lnTo>
                    <a:pt x="1257137" y="2031665"/>
                  </a:lnTo>
                  <a:lnTo>
                    <a:pt x="1263394" y="2077827"/>
                  </a:lnTo>
                  <a:lnTo>
                    <a:pt x="1273597" y="2122614"/>
                  </a:lnTo>
                  <a:lnTo>
                    <a:pt x="1287563" y="2165842"/>
                  </a:lnTo>
                  <a:lnTo>
                    <a:pt x="1305108" y="2207329"/>
                  </a:lnTo>
                  <a:lnTo>
                    <a:pt x="1326049" y="2246889"/>
                  </a:lnTo>
                  <a:lnTo>
                    <a:pt x="1350201" y="2284340"/>
                  </a:lnTo>
                  <a:lnTo>
                    <a:pt x="1377382" y="2319498"/>
                  </a:lnTo>
                  <a:lnTo>
                    <a:pt x="1407407" y="2352180"/>
                  </a:lnTo>
                  <a:lnTo>
                    <a:pt x="1440092" y="2382200"/>
                  </a:lnTo>
                  <a:lnTo>
                    <a:pt x="1475255" y="2409377"/>
                  </a:lnTo>
                  <a:lnTo>
                    <a:pt x="1512711" y="2433526"/>
                  </a:lnTo>
                  <a:lnTo>
                    <a:pt x="1552277" y="2454464"/>
                  </a:lnTo>
                  <a:lnTo>
                    <a:pt x="1593769" y="2472007"/>
                  </a:lnTo>
                  <a:lnTo>
                    <a:pt x="1637004" y="2485971"/>
                  </a:lnTo>
                  <a:lnTo>
                    <a:pt x="1681797" y="2496173"/>
                  </a:lnTo>
                  <a:lnTo>
                    <a:pt x="1727964" y="2502428"/>
                  </a:lnTo>
                  <a:lnTo>
                    <a:pt x="1775324" y="2504554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1051" y="7004782"/>
              <a:ext cx="1828164" cy="3281679"/>
            </a:xfrm>
            <a:custGeom>
              <a:avLst/>
              <a:gdLst/>
              <a:ahLst/>
              <a:cxnLst/>
              <a:rect l="l" t="t" r="r" b="b"/>
              <a:pathLst>
                <a:path w="1828164" h="3281679">
                  <a:moveTo>
                    <a:pt x="858382" y="3281441"/>
                  </a:moveTo>
                  <a:lnTo>
                    <a:pt x="1020144" y="3281441"/>
                  </a:lnTo>
                  <a:lnTo>
                    <a:pt x="1020144" y="2207842"/>
                  </a:lnTo>
                  <a:lnTo>
                    <a:pt x="1439377" y="1788667"/>
                  </a:lnTo>
                  <a:lnTo>
                    <a:pt x="1828007" y="1788667"/>
                  </a:lnTo>
                  <a:lnTo>
                    <a:pt x="1828007" y="1686811"/>
                  </a:lnTo>
                  <a:lnTo>
                    <a:pt x="1541257" y="1686811"/>
                  </a:lnTo>
                  <a:lnTo>
                    <a:pt x="1746824" y="1481261"/>
                  </a:lnTo>
                  <a:lnTo>
                    <a:pt x="1674786" y="1409233"/>
                  </a:lnTo>
                  <a:lnTo>
                    <a:pt x="1469209" y="1614772"/>
                  </a:lnTo>
                  <a:lnTo>
                    <a:pt x="1469209" y="1328062"/>
                  </a:lnTo>
                  <a:lnTo>
                    <a:pt x="1367339" y="1328062"/>
                  </a:lnTo>
                  <a:lnTo>
                    <a:pt x="1367339" y="1716639"/>
                  </a:lnTo>
                  <a:lnTo>
                    <a:pt x="1020144" y="2063776"/>
                  </a:lnTo>
                  <a:lnTo>
                    <a:pt x="1020144" y="779621"/>
                  </a:lnTo>
                  <a:lnTo>
                    <a:pt x="1265004" y="534795"/>
                  </a:lnTo>
                  <a:lnTo>
                    <a:pt x="1192966" y="462767"/>
                  </a:lnTo>
                  <a:lnTo>
                    <a:pt x="1020144" y="635555"/>
                  </a:lnTo>
                  <a:lnTo>
                    <a:pt x="1020144" y="0"/>
                  </a:lnTo>
                  <a:lnTo>
                    <a:pt x="858382" y="0"/>
                  </a:lnTo>
                  <a:lnTo>
                    <a:pt x="858382" y="635555"/>
                  </a:lnTo>
                  <a:lnTo>
                    <a:pt x="685560" y="462767"/>
                  </a:lnTo>
                  <a:lnTo>
                    <a:pt x="613522" y="534795"/>
                  </a:lnTo>
                  <a:lnTo>
                    <a:pt x="858382" y="779621"/>
                  </a:lnTo>
                  <a:lnTo>
                    <a:pt x="858382" y="1836070"/>
                  </a:lnTo>
                  <a:lnTo>
                    <a:pt x="460667" y="1438410"/>
                  </a:lnTo>
                  <a:lnTo>
                    <a:pt x="460667" y="1049843"/>
                  </a:lnTo>
                  <a:lnTo>
                    <a:pt x="358787" y="1049843"/>
                  </a:lnTo>
                  <a:lnTo>
                    <a:pt x="358787" y="1336553"/>
                  </a:lnTo>
                  <a:lnTo>
                    <a:pt x="153220" y="1131004"/>
                  </a:lnTo>
                  <a:lnTo>
                    <a:pt x="81182" y="1203032"/>
                  </a:lnTo>
                  <a:lnTo>
                    <a:pt x="286749" y="1408582"/>
                  </a:lnTo>
                  <a:lnTo>
                    <a:pt x="0" y="1408582"/>
                  </a:lnTo>
                  <a:lnTo>
                    <a:pt x="0" y="1510438"/>
                  </a:lnTo>
                  <a:lnTo>
                    <a:pt x="388629" y="1510438"/>
                  </a:lnTo>
                  <a:lnTo>
                    <a:pt x="858382" y="1980126"/>
                  </a:lnTo>
                  <a:lnTo>
                    <a:pt x="858382" y="3281441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65308" y="9308230"/>
              <a:ext cx="3157220" cy="977900"/>
            </a:xfrm>
            <a:custGeom>
              <a:avLst/>
              <a:gdLst/>
              <a:ahLst/>
              <a:cxnLst/>
              <a:rect l="l" t="t" r="r" b="b"/>
              <a:pathLst>
                <a:path w="3157220" h="977900">
                  <a:moveTo>
                    <a:pt x="3157127" y="977806"/>
                  </a:moveTo>
                  <a:lnTo>
                    <a:pt x="0" y="977806"/>
                  </a:lnTo>
                  <a:lnTo>
                    <a:pt x="432653" y="541787"/>
                  </a:lnTo>
                  <a:lnTo>
                    <a:pt x="468916" y="508573"/>
                  </a:lnTo>
                  <a:lnTo>
                    <a:pt x="507471" y="479511"/>
                  </a:lnTo>
                  <a:lnTo>
                    <a:pt x="548012" y="454601"/>
                  </a:lnTo>
                  <a:lnTo>
                    <a:pt x="590234" y="433842"/>
                  </a:lnTo>
                  <a:lnTo>
                    <a:pt x="633832" y="417235"/>
                  </a:lnTo>
                  <a:lnTo>
                    <a:pt x="678499" y="404780"/>
                  </a:lnTo>
                  <a:lnTo>
                    <a:pt x="723931" y="396476"/>
                  </a:lnTo>
                  <a:lnTo>
                    <a:pt x="769821" y="392324"/>
                  </a:lnTo>
                  <a:lnTo>
                    <a:pt x="815864" y="392324"/>
                  </a:lnTo>
                  <a:lnTo>
                    <a:pt x="861754" y="396476"/>
                  </a:lnTo>
                  <a:lnTo>
                    <a:pt x="907187" y="404780"/>
                  </a:lnTo>
                  <a:lnTo>
                    <a:pt x="951855" y="417235"/>
                  </a:lnTo>
                  <a:lnTo>
                    <a:pt x="995454" y="433842"/>
                  </a:lnTo>
                  <a:lnTo>
                    <a:pt x="1037677" y="454601"/>
                  </a:lnTo>
                  <a:lnTo>
                    <a:pt x="1078220" y="479511"/>
                  </a:lnTo>
                  <a:lnTo>
                    <a:pt x="1116777" y="508573"/>
                  </a:lnTo>
                  <a:lnTo>
                    <a:pt x="1153041" y="541787"/>
                  </a:lnTo>
                  <a:lnTo>
                    <a:pt x="1189268" y="578298"/>
                  </a:lnTo>
                  <a:lnTo>
                    <a:pt x="1614783" y="149462"/>
                  </a:lnTo>
                  <a:lnTo>
                    <a:pt x="1651046" y="116248"/>
                  </a:lnTo>
                  <a:lnTo>
                    <a:pt x="1689601" y="87186"/>
                  </a:lnTo>
                  <a:lnTo>
                    <a:pt x="1730142" y="62276"/>
                  </a:lnTo>
                  <a:lnTo>
                    <a:pt x="1772364" y="41517"/>
                  </a:lnTo>
                  <a:lnTo>
                    <a:pt x="1815962" y="24910"/>
                  </a:lnTo>
                  <a:lnTo>
                    <a:pt x="1860630" y="12455"/>
                  </a:lnTo>
                  <a:lnTo>
                    <a:pt x="1906061" y="4151"/>
                  </a:lnTo>
                  <a:lnTo>
                    <a:pt x="1951951" y="0"/>
                  </a:lnTo>
                  <a:lnTo>
                    <a:pt x="1997994" y="0"/>
                  </a:lnTo>
                  <a:lnTo>
                    <a:pt x="2043885" y="4151"/>
                  </a:lnTo>
                  <a:lnTo>
                    <a:pt x="2089317" y="12455"/>
                  </a:lnTo>
                  <a:lnTo>
                    <a:pt x="2133985" y="24910"/>
                  </a:lnTo>
                  <a:lnTo>
                    <a:pt x="2177584" y="41517"/>
                  </a:lnTo>
                  <a:lnTo>
                    <a:pt x="2219807" y="62276"/>
                  </a:lnTo>
                  <a:lnTo>
                    <a:pt x="2260350" y="87186"/>
                  </a:lnTo>
                  <a:lnTo>
                    <a:pt x="2298907" y="116248"/>
                  </a:lnTo>
                  <a:lnTo>
                    <a:pt x="2335172" y="149462"/>
                  </a:lnTo>
                  <a:lnTo>
                    <a:pt x="2566049" y="382136"/>
                  </a:lnTo>
                  <a:lnTo>
                    <a:pt x="3157127" y="977806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8154" y="3681767"/>
              <a:ext cx="12330430" cy="6604634"/>
            </a:xfrm>
            <a:custGeom>
              <a:avLst/>
              <a:gdLst/>
              <a:ahLst/>
              <a:cxnLst/>
              <a:rect l="l" t="t" r="r" b="b"/>
              <a:pathLst>
                <a:path w="12330430" h="6604634">
                  <a:moveTo>
                    <a:pt x="396430" y="6204750"/>
                  </a:moveTo>
                  <a:lnTo>
                    <a:pt x="385838" y="6192444"/>
                  </a:lnTo>
                  <a:lnTo>
                    <a:pt x="356552" y="6162192"/>
                  </a:lnTo>
                  <a:lnTo>
                    <a:pt x="312305" y="6124016"/>
                  </a:lnTo>
                  <a:lnTo>
                    <a:pt x="256844" y="6087910"/>
                  </a:lnTo>
                  <a:lnTo>
                    <a:pt x="0" y="6604279"/>
                  </a:lnTo>
                  <a:lnTo>
                    <a:pt x="396430" y="6204750"/>
                  </a:lnTo>
                  <a:close/>
                </a:path>
                <a:path w="12330430" h="6604634">
                  <a:moveTo>
                    <a:pt x="12329833" y="0"/>
                  </a:moveTo>
                  <a:lnTo>
                    <a:pt x="12082120" y="0"/>
                  </a:lnTo>
                  <a:lnTo>
                    <a:pt x="12032425" y="1689"/>
                  </a:lnTo>
                  <a:lnTo>
                    <a:pt x="11983593" y="6680"/>
                  </a:lnTo>
                  <a:lnTo>
                    <a:pt x="11935752" y="14884"/>
                  </a:lnTo>
                  <a:lnTo>
                    <a:pt x="11888991" y="26162"/>
                  </a:lnTo>
                  <a:lnTo>
                    <a:pt x="11843436" y="40411"/>
                  </a:lnTo>
                  <a:lnTo>
                    <a:pt x="11799202" y="57531"/>
                  </a:lnTo>
                  <a:lnTo>
                    <a:pt x="11756377" y="77406"/>
                  </a:lnTo>
                  <a:lnTo>
                    <a:pt x="11715090" y="99923"/>
                  </a:lnTo>
                  <a:lnTo>
                    <a:pt x="11675440" y="124980"/>
                  </a:lnTo>
                  <a:lnTo>
                    <a:pt x="11637543" y="152450"/>
                  </a:lnTo>
                  <a:lnTo>
                    <a:pt x="11601501" y="182232"/>
                  </a:lnTo>
                  <a:lnTo>
                    <a:pt x="11567427" y="214210"/>
                  </a:lnTo>
                  <a:lnTo>
                    <a:pt x="11535448" y="248285"/>
                  </a:lnTo>
                  <a:lnTo>
                    <a:pt x="11505654" y="284340"/>
                  </a:lnTo>
                  <a:lnTo>
                    <a:pt x="11478158" y="322262"/>
                  </a:lnTo>
                  <a:lnTo>
                    <a:pt x="11453076" y="361937"/>
                  </a:lnTo>
                  <a:lnTo>
                    <a:pt x="11430521" y="403263"/>
                  </a:lnTo>
                  <a:lnTo>
                    <a:pt x="11410594" y="446125"/>
                  </a:lnTo>
                  <a:lnTo>
                    <a:pt x="11393399" y="490410"/>
                  </a:lnTo>
                  <a:lnTo>
                    <a:pt x="10723893" y="490410"/>
                  </a:lnTo>
                  <a:lnTo>
                    <a:pt x="10677169" y="492645"/>
                  </a:lnTo>
                  <a:lnTo>
                    <a:pt x="10631716" y="499186"/>
                  </a:lnTo>
                  <a:lnTo>
                    <a:pt x="10587711" y="509828"/>
                  </a:lnTo>
                  <a:lnTo>
                    <a:pt x="10545369" y="524383"/>
                  </a:lnTo>
                  <a:lnTo>
                    <a:pt x="10504894" y="542645"/>
                  </a:lnTo>
                  <a:lnTo>
                    <a:pt x="10466502" y="564400"/>
                  </a:lnTo>
                  <a:lnTo>
                    <a:pt x="10430370" y="589457"/>
                  </a:lnTo>
                  <a:lnTo>
                    <a:pt x="10396715" y="617601"/>
                  </a:lnTo>
                  <a:lnTo>
                    <a:pt x="10365740" y="648639"/>
                  </a:lnTo>
                  <a:lnTo>
                    <a:pt x="10337648" y="682358"/>
                  </a:lnTo>
                  <a:lnTo>
                    <a:pt x="10312641" y="718553"/>
                  </a:lnTo>
                  <a:lnTo>
                    <a:pt x="10290924" y="757034"/>
                  </a:lnTo>
                  <a:lnTo>
                    <a:pt x="10272712" y="797585"/>
                  </a:lnTo>
                  <a:lnTo>
                    <a:pt x="10258184" y="840003"/>
                  </a:lnTo>
                  <a:lnTo>
                    <a:pt x="10247554" y="884085"/>
                  </a:lnTo>
                  <a:lnTo>
                    <a:pt x="10241026" y="929640"/>
                  </a:lnTo>
                  <a:lnTo>
                    <a:pt x="10238803" y="976439"/>
                  </a:lnTo>
                  <a:lnTo>
                    <a:pt x="10240112" y="1012139"/>
                  </a:lnTo>
                  <a:lnTo>
                    <a:pt x="10243960" y="1047115"/>
                  </a:lnTo>
                  <a:lnTo>
                    <a:pt x="10250233" y="1081316"/>
                  </a:lnTo>
                  <a:lnTo>
                    <a:pt x="10258819" y="1114640"/>
                  </a:lnTo>
                  <a:lnTo>
                    <a:pt x="9746399" y="1114640"/>
                  </a:lnTo>
                  <a:lnTo>
                    <a:pt x="9700387" y="1120876"/>
                  </a:lnTo>
                  <a:lnTo>
                    <a:pt x="9658960" y="1138478"/>
                  </a:lnTo>
                  <a:lnTo>
                    <a:pt x="9623806" y="1165733"/>
                  </a:lnTo>
                  <a:lnTo>
                    <a:pt x="9596603" y="1200962"/>
                  </a:lnTo>
                  <a:lnTo>
                    <a:pt x="9579038" y="1242466"/>
                  </a:lnTo>
                  <a:lnTo>
                    <a:pt x="9572815" y="1288567"/>
                  </a:lnTo>
                  <a:lnTo>
                    <a:pt x="9579038" y="1334655"/>
                  </a:lnTo>
                  <a:lnTo>
                    <a:pt x="9596603" y="1376172"/>
                  </a:lnTo>
                  <a:lnTo>
                    <a:pt x="9623806" y="1411401"/>
                  </a:lnTo>
                  <a:lnTo>
                    <a:pt x="9658960" y="1438656"/>
                  </a:lnTo>
                  <a:lnTo>
                    <a:pt x="9700387" y="1456245"/>
                  </a:lnTo>
                  <a:lnTo>
                    <a:pt x="9746399" y="1462493"/>
                  </a:lnTo>
                  <a:lnTo>
                    <a:pt x="12329833" y="1462493"/>
                  </a:lnTo>
                  <a:lnTo>
                    <a:pt x="12329833" y="0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2590800" y="550895"/>
            <a:ext cx="130302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260" dirty="0" smtClean="0"/>
              <a:t>The r</a:t>
            </a:r>
            <a:r>
              <a:rPr b="1" spc="260" dirty="0" smtClean="0"/>
              <a:t>ailway</a:t>
            </a:r>
            <a:r>
              <a:rPr b="1" spc="-340" dirty="0" smtClean="0"/>
              <a:t> </a:t>
            </a:r>
            <a:r>
              <a:rPr b="1" spc="180" dirty="0"/>
              <a:t>Izhevsk-Balezino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0860" y="2110765"/>
            <a:ext cx="12984480" cy="2083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3900" spc="-20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125" dirty="0">
                <a:solidFill>
                  <a:srgbClr val="458B48"/>
                </a:solidFill>
                <a:latin typeface="Trebuchet MS"/>
                <a:cs typeface="Trebuchet MS"/>
              </a:rPr>
              <a:t>purpose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4000" spc="-20" dirty="0" smtClean="0">
                <a:solidFill>
                  <a:srgbClr val="458B48"/>
                </a:solidFill>
                <a:latin typeface="Trebuchet MS"/>
                <a:cs typeface="Trebuchet MS"/>
              </a:rPr>
              <a:t>building </a:t>
            </a:r>
            <a:r>
              <a:rPr sz="3900" spc="50" dirty="0" smtClean="0">
                <a:solidFill>
                  <a:srgbClr val="458B48"/>
                </a:solidFill>
                <a:latin typeface="Trebuchet MS"/>
                <a:cs typeface="Trebuchet MS"/>
              </a:rPr>
              <a:t>was</a:t>
            </a:r>
            <a:r>
              <a:rPr sz="3900" spc="-16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to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reduce</a:t>
            </a:r>
            <a:r>
              <a:rPr sz="39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458B48"/>
                </a:solidFill>
                <a:latin typeface="Trebuchet MS"/>
                <a:cs typeface="Trebuchet MS"/>
              </a:rPr>
              <a:t>time</a:t>
            </a:r>
            <a:r>
              <a:rPr sz="39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45" dirty="0">
                <a:solidFill>
                  <a:srgbClr val="458B48"/>
                </a:solidFill>
                <a:latin typeface="Trebuchet MS"/>
                <a:cs typeface="Trebuchet MS"/>
              </a:rPr>
              <a:t>of </a:t>
            </a:r>
            <a:r>
              <a:rPr sz="3900" spc="-1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20" dirty="0">
                <a:solidFill>
                  <a:srgbClr val="458B48"/>
                </a:solidFill>
                <a:latin typeface="Trebuchet MS"/>
                <a:cs typeface="Trebuchet MS"/>
              </a:rPr>
              <a:t>transporting </a:t>
            </a:r>
            <a:r>
              <a:rPr sz="3900" spc="-40" dirty="0">
                <a:solidFill>
                  <a:srgbClr val="458B48"/>
                </a:solidFill>
                <a:latin typeface="Trebuchet MS"/>
                <a:cs typeface="Trebuchet MS"/>
              </a:rPr>
              <a:t>coal </a:t>
            </a:r>
            <a:r>
              <a:rPr sz="3900" spc="105" dirty="0">
                <a:solidFill>
                  <a:srgbClr val="458B48"/>
                </a:solidFill>
                <a:latin typeface="Trebuchet MS"/>
                <a:cs typeface="Trebuchet MS"/>
              </a:rPr>
              <a:t>and </a:t>
            </a:r>
            <a:r>
              <a:rPr sz="3900" spc="-25" dirty="0">
                <a:solidFill>
                  <a:srgbClr val="458B48"/>
                </a:solidFill>
                <a:latin typeface="Trebuchet MS"/>
                <a:cs typeface="Trebuchet MS"/>
              </a:rPr>
              <a:t>timber </a:t>
            </a:r>
            <a:r>
              <a:rPr sz="3900" spc="25" dirty="0">
                <a:solidFill>
                  <a:srgbClr val="458B48"/>
                </a:solidFill>
                <a:latin typeface="Trebuchet MS"/>
                <a:cs typeface="Trebuchet MS"/>
              </a:rPr>
              <a:t>from </a:t>
            </a:r>
            <a:r>
              <a:rPr sz="3900" spc="-25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900" spc="50" dirty="0">
                <a:solidFill>
                  <a:srgbClr val="458B48"/>
                </a:solidFill>
                <a:latin typeface="Trebuchet MS"/>
                <a:cs typeface="Trebuchet MS"/>
              </a:rPr>
              <a:t>north </a:t>
            </a:r>
            <a:r>
              <a:rPr sz="3900" spc="-30" dirty="0">
                <a:solidFill>
                  <a:srgbClr val="458B48"/>
                </a:solidFill>
                <a:latin typeface="Trebuchet MS"/>
                <a:cs typeface="Trebuchet MS"/>
              </a:rPr>
              <a:t>to </a:t>
            </a:r>
            <a:r>
              <a:rPr sz="3900" spc="40" dirty="0">
                <a:solidFill>
                  <a:srgbClr val="458B48"/>
                </a:solidFill>
                <a:latin typeface="Trebuchet MS"/>
                <a:cs typeface="Trebuchet MS"/>
              </a:rPr>
              <a:t>defense </a:t>
            </a:r>
            <a:r>
              <a:rPr sz="3900" spc="4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458B48"/>
                </a:solidFill>
                <a:latin typeface="Trebuchet MS"/>
                <a:cs typeface="Trebuchet MS"/>
              </a:rPr>
              <a:t>plants.</a:t>
            </a:r>
            <a:endParaRPr sz="3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55402" y="899835"/>
            <a:ext cx="7933055" cy="9387205"/>
            <a:chOff x="10355402" y="899835"/>
            <a:chExt cx="7933055" cy="9387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402" y="899835"/>
              <a:ext cx="7096124" cy="8491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0648" y="2207305"/>
              <a:ext cx="6562725" cy="6591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11684" y="7545212"/>
              <a:ext cx="2176780" cy="2505075"/>
            </a:xfrm>
            <a:custGeom>
              <a:avLst/>
              <a:gdLst/>
              <a:ahLst/>
              <a:cxnLst/>
              <a:rect l="l" t="t" r="r" b="b"/>
              <a:pathLst>
                <a:path w="2176780" h="2505075">
                  <a:moveTo>
                    <a:pt x="1135375" y="1427983"/>
                  </a:moveTo>
                  <a:lnTo>
                    <a:pt x="1184266" y="1426336"/>
                  </a:lnTo>
                  <a:lnTo>
                    <a:pt x="1232272" y="1421465"/>
                  </a:lnTo>
                  <a:lnTo>
                    <a:pt x="1279288" y="1413477"/>
                  </a:lnTo>
                  <a:lnTo>
                    <a:pt x="1325208" y="1402478"/>
                  </a:lnTo>
                  <a:lnTo>
                    <a:pt x="1369923" y="1388575"/>
                  </a:lnTo>
                  <a:lnTo>
                    <a:pt x="1413330" y="1371873"/>
                  </a:lnTo>
                  <a:lnTo>
                    <a:pt x="1455320" y="1352480"/>
                  </a:lnTo>
                  <a:lnTo>
                    <a:pt x="1495789" y="1330501"/>
                  </a:lnTo>
                  <a:lnTo>
                    <a:pt x="1534628" y="1306043"/>
                  </a:lnTo>
                  <a:lnTo>
                    <a:pt x="1571733" y="1279213"/>
                  </a:lnTo>
                  <a:lnTo>
                    <a:pt x="1606996" y="1250115"/>
                  </a:lnTo>
                  <a:lnTo>
                    <a:pt x="1640312" y="1218858"/>
                  </a:lnTo>
                  <a:lnTo>
                    <a:pt x="1671573" y="1185547"/>
                  </a:lnTo>
                  <a:lnTo>
                    <a:pt x="1700674" y="1150289"/>
                  </a:lnTo>
                  <a:lnTo>
                    <a:pt x="1727509" y="1113189"/>
                  </a:lnTo>
                  <a:lnTo>
                    <a:pt x="1751970" y="1074355"/>
                  </a:lnTo>
                  <a:lnTo>
                    <a:pt x="1773952" y="1033892"/>
                  </a:lnTo>
                  <a:lnTo>
                    <a:pt x="1793348" y="991907"/>
                  </a:lnTo>
                  <a:lnTo>
                    <a:pt x="1810052" y="948507"/>
                  </a:lnTo>
                  <a:lnTo>
                    <a:pt x="1823957" y="903797"/>
                  </a:lnTo>
                  <a:lnTo>
                    <a:pt x="1834957" y="857884"/>
                  </a:lnTo>
                  <a:lnTo>
                    <a:pt x="1842946" y="810875"/>
                  </a:lnTo>
                  <a:lnTo>
                    <a:pt x="1847818" y="762875"/>
                  </a:lnTo>
                  <a:lnTo>
                    <a:pt x="1849465" y="713991"/>
                  </a:lnTo>
                  <a:lnTo>
                    <a:pt x="1847818" y="665107"/>
                  </a:lnTo>
                  <a:lnTo>
                    <a:pt x="1842946" y="617107"/>
                  </a:lnTo>
                  <a:lnTo>
                    <a:pt x="1834957" y="570098"/>
                  </a:lnTo>
                  <a:lnTo>
                    <a:pt x="1823957" y="524185"/>
                  </a:lnTo>
                  <a:lnTo>
                    <a:pt x="1810052" y="479475"/>
                  </a:lnTo>
                  <a:lnTo>
                    <a:pt x="1793348" y="436075"/>
                  </a:lnTo>
                  <a:lnTo>
                    <a:pt x="1773952" y="394090"/>
                  </a:lnTo>
                  <a:lnTo>
                    <a:pt x="1751970" y="353627"/>
                  </a:lnTo>
                  <a:lnTo>
                    <a:pt x="1727509" y="314793"/>
                  </a:lnTo>
                  <a:lnTo>
                    <a:pt x="1700674" y="277693"/>
                  </a:lnTo>
                  <a:lnTo>
                    <a:pt x="1671573" y="242435"/>
                  </a:lnTo>
                  <a:lnTo>
                    <a:pt x="1640312" y="209124"/>
                  </a:lnTo>
                  <a:lnTo>
                    <a:pt x="1606996" y="177867"/>
                  </a:lnTo>
                  <a:lnTo>
                    <a:pt x="1571733" y="148769"/>
                  </a:lnTo>
                  <a:lnTo>
                    <a:pt x="1534628" y="121939"/>
                  </a:lnTo>
                  <a:lnTo>
                    <a:pt x="1495789" y="97481"/>
                  </a:lnTo>
                  <a:lnTo>
                    <a:pt x="1455320" y="75502"/>
                  </a:lnTo>
                  <a:lnTo>
                    <a:pt x="1413330" y="56109"/>
                  </a:lnTo>
                  <a:lnTo>
                    <a:pt x="1369923" y="39407"/>
                  </a:lnTo>
                  <a:lnTo>
                    <a:pt x="1325208" y="25504"/>
                  </a:lnTo>
                  <a:lnTo>
                    <a:pt x="1279288" y="14505"/>
                  </a:lnTo>
                  <a:lnTo>
                    <a:pt x="1232272" y="6517"/>
                  </a:lnTo>
                  <a:lnTo>
                    <a:pt x="1184266" y="1646"/>
                  </a:lnTo>
                  <a:lnTo>
                    <a:pt x="1135366" y="0"/>
                  </a:lnTo>
                  <a:lnTo>
                    <a:pt x="1086484" y="1646"/>
                  </a:lnTo>
                  <a:lnTo>
                    <a:pt x="1038476" y="6517"/>
                  </a:lnTo>
                  <a:lnTo>
                    <a:pt x="991460" y="14505"/>
                  </a:lnTo>
                  <a:lnTo>
                    <a:pt x="945540" y="25504"/>
                  </a:lnTo>
                  <a:lnTo>
                    <a:pt x="900824" y="39407"/>
                  </a:lnTo>
                  <a:lnTo>
                    <a:pt x="857417" y="56109"/>
                  </a:lnTo>
                  <a:lnTo>
                    <a:pt x="815426" y="75502"/>
                  </a:lnTo>
                  <a:lnTo>
                    <a:pt x="774958" y="97481"/>
                  </a:lnTo>
                  <a:lnTo>
                    <a:pt x="736118" y="121939"/>
                  </a:lnTo>
                  <a:lnTo>
                    <a:pt x="699014" y="148769"/>
                  </a:lnTo>
                  <a:lnTo>
                    <a:pt x="663751" y="177867"/>
                  </a:lnTo>
                  <a:lnTo>
                    <a:pt x="630436" y="209124"/>
                  </a:lnTo>
                  <a:lnTo>
                    <a:pt x="599174" y="242435"/>
                  </a:lnTo>
                  <a:lnTo>
                    <a:pt x="570074" y="277693"/>
                  </a:lnTo>
                  <a:lnTo>
                    <a:pt x="543240" y="314793"/>
                  </a:lnTo>
                  <a:lnTo>
                    <a:pt x="518779" y="353627"/>
                  </a:lnTo>
                  <a:lnTo>
                    <a:pt x="496797" y="394090"/>
                  </a:lnTo>
                  <a:lnTo>
                    <a:pt x="477402" y="436075"/>
                  </a:lnTo>
                  <a:lnTo>
                    <a:pt x="460698" y="479475"/>
                  </a:lnTo>
                  <a:lnTo>
                    <a:pt x="446793" y="524185"/>
                  </a:lnTo>
                  <a:lnTo>
                    <a:pt x="435793" y="570098"/>
                  </a:lnTo>
                  <a:lnTo>
                    <a:pt x="427805" y="617107"/>
                  </a:lnTo>
                  <a:lnTo>
                    <a:pt x="422933" y="665107"/>
                  </a:lnTo>
                  <a:lnTo>
                    <a:pt x="421286" y="713991"/>
                  </a:lnTo>
                  <a:lnTo>
                    <a:pt x="422933" y="762875"/>
                  </a:lnTo>
                  <a:lnTo>
                    <a:pt x="427805" y="810875"/>
                  </a:lnTo>
                  <a:lnTo>
                    <a:pt x="435794" y="857884"/>
                  </a:lnTo>
                  <a:lnTo>
                    <a:pt x="446794" y="903797"/>
                  </a:lnTo>
                  <a:lnTo>
                    <a:pt x="460699" y="948507"/>
                  </a:lnTo>
                  <a:lnTo>
                    <a:pt x="477403" y="991907"/>
                  </a:lnTo>
                  <a:lnTo>
                    <a:pt x="496799" y="1033892"/>
                  </a:lnTo>
                  <a:lnTo>
                    <a:pt x="518781" y="1074355"/>
                  </a:lnTo>
                  <a:lnTo>
                    <a:pt x="543242" y="1113189"/>
                  </a:lnTo>
                  <a:lnTo>
                    <a:pt x="570077" y="1150289"/>
                  </a:lnTo>
                  <a:lnTo>
                    <a:pt x="599178" y="1185547"/>
                  </a:lnTo>
                  <a:lnTo>
                    <a:pt x="630439" y="1218858"/>
                  </a:lnTo>
                  <a:lnTo>
                    <a:pt x="663755" y="1250115"/>
                  </a:lnTo>
                  <a:lnTo>
                    <a:pt x="699018" y="1279213"/>
                  </a:lnTo>
                  <a:lnTo>
                    <a:pt x="736123" y="1306043"/>
                  </a:lnTo>
                  <a:lnTo>
                    <a:pt x="774962" y="1330501"/>
                  </a:lnTo>
                  <a:lnTo>
                    <a:pt x="815431" y="1352480"/>
                  </a:lnTo>
                  <a:lnTo>
                    <a:pt x="857421" y="1371873"/>
                  </a:lnTo>
                  <a:lnTo>
                    <a:pt x="900827" y="1388575"/>
                  </a:lnTo>
                  <a:lnTo>
                    <a:pt x="945543" y="1402478"/>
                  </a:lnTo>
                  <a:lnTo>
                    <a:pt x="991463" y="1413477"/>
                  </a:lnTo>
                  <a:lnTo>
                    <a:pt x="1038479" y="1421465"/>
                  </a:lnTo>
                  <a:lnTo>
                    <a:pt x="1086485" y="1426336"/>
                  </a:lnTo>
                  <a:lnTo>
                    <a:pt x="1135375" y="1427983"/>
                  </a:lnTo>
                  <a:close/>
                </a:path>
                <a:path w="2176780" h="2505075">
                  <a:moveTo>
                    <a:pt x="440799" y="2156193"/>
                  </a:moveTo>
                  <a:lnTo>
                    <a:pt x="488829" y="2153606"/>
                  </a:lnTo>
                  <a:lnTo>
                    <a:pt x="535361" y="2146027"/>
                  </a:lnTo>
                  <a:lnTo>
                    <a:pt x="580126" y="2133724"/>
                  </a:lnTo>
                  <a:lnTo>
                    <a:pt x="622855" y="2116965"/>
                  </a:lnTo>
                  <a:lnTo>
                    <a:pt x="663279" y="2096019"/>
                  </a:lnTo>
                  <a:lnTo>
                    <a:pt x="701130" y="2071156"/>
                  </a:lnTo>
                  <a:lnTo>
                    <a:pt x="736138" y="2042644"/>
                  </a:lnTo>
                  <a:lnTo>
                    <a:pt x="768034" y="2010752"/>
                  </a:lnTo>
                  <a:lnTo>
                    <a:pt x="796550" y="1975749"/>
                  </a:lnTo>
                  <a:lnTo>
                    <a:pt x="821417" y="1937903"/>
                  </a:lnTo>
                  <a:lnTo>
                    <a:pt x="842365" y="1897485"/>
                  </a:lnTo>
                  <a:lnTo>
                    <a:pt x="859126" y="1854762"/>
                  </a:lnTo>
                  <a:lnTo>
                    <a:pt x="871431" y="1810003"/>
                  </a:lnTo>
                  <a:lnTo>
                    <a:pt x="879012" y="1763477"/>
                  </a:lnTo>
                  <a:lnTo>
                    <a:pt x="881598" y="1715454"/>
                  </a:lnTo>
                  <a:lnTo>
                    <a:pt x="879012" y="1667430"/>
                  </a:lnTo>
                  <a:lnTo>
                    <a:pt x="871431" y="1620904"/>
                  </a:lnTo>
                  <a:lnTo>
                    <a:pt x="859126" y="1576145"/>
                  </a:lnTo>
                  <a:lnTo>
                    <a:pt x="842365" y="1533422"/>
                  </a:lnTo>
                  <a:lnTo>
                    <a:pt x="821417" y="1493004"/>
                  </a:lnTo>
                  <a:lnTo>
                    <a:pt x="796550" y="1455158"/>
                  </a:lnTo>
                  <a:lnTo>
                    <a:pt x="768034" y="1420155"/>
                  </a:lnTo>
                  <a:lnTo>
                    <a:pt x="736138" y="1388263"/>
                  </a:lnTo>
                  <a:lnTo>
                    <a:pt x="701130" y="1359751"/>
                  </a:lnTo>
                  <a:lnTo>
                    <a:pt x="663279" y="1334888"/>
                  </a:lnTo>
                  <a:lnTo>
                    <a:pt x="622855" y="1313942"/>
                  </a:lnTo>
                  <a:lnTo>
                    <a:pt x="580126" y="1297183"/>
                  </a:lnTo>
                  <a:lnTo>
                    <a:pt x="535361" y="1284880"/>
                  </a:lnTo>
                  <a:lnTo>
                    <a:pt x="488829" y="1277301"/>
                  </a:lnTo>
                  <a:lnTo>
                    <a:pt x="440799" y="1274714"/>
                  </a:lnTo>
                  <a:lnTo>
                    <a:pt x="392769" y="1277301"/>
                  </a:lnTo>
                  <a:lnTo>
                    <a:pt x="346237" y="1284880"/>
                  </a:lnTo>
                  <a:lnTo>
                    <a:pt x="301472" y="1297184"/>
                  </a:lnTo>
                  <a:lnTo>
                    <a:pt x="258743" y="1313944"/>
                  </a:lnTo>
                  <a:lnTo>
                    <a:pt x="218319" y="1334890"/>
                  </a:lnTo>
                  <a:lnTo>
                    <a:pt x="180468" y="1359754"/>
                  </a:lnTo>
                  <a:lnTo>
                    <a:pt x="145460" y="1388267"/>
                  </a:lnTo>
                  <a:lnTo>
                    <a:pt x="113564" y="1420159"/>
                  </a:lnTo>
                  <a:lnTo>
                    <a:pt x="85048" y="1455163"/>
                  </a:lnTo>
                  <a:lnTo>
                    <a:pt x="60181" y="1493008"/>
                  </a:lnTo>
                  <a:lnTo>
                    <a:pt x="39233" y="1533427"/>
                  </a:lnTo>
                  <a:lnTo>
                    <a:pt x="22472" y="1576149"/>
                  </a:lnTo>
                  <a:lnTo>
                    <a:pt x="10166" y="1620907"/>
                  </a:lnTo>
                  <a:lnTo>
                    <a:pt x="2586" y="1667432"/>
                  </a:lnTo>
                  <a:lnTo>
                    <a:pt x="0" y="1715454"/>
                  </a:lnTo>
                  <a:lnTo>
                    <a:pt x="2586" y="1763477"/>
                  </a:lnTo>
                  <a:lnTo>
                    <a:pt x="10166" y="1810003"/>
                  </a:lnTo>
                  <a:lnTo>
                    <a:pt x="22472" y="1854762"/>
                  </a:lnTo>
                  <a:lnTo>
                    <a:pt x="39233" y="1897485"/>
                  </a:lnTo>
                  <a:lnTo>
                    <a:pt x="60181" y="1937903"/>
                  </a:lnTo>
                  <a:lnTo>
                    <a:pt x="85048" y="1975749"/>
                  </a:lnTo>
                  <a:lnTo>
                    <a:pt x="113564" y="2010752"/>
                  </a:lnTo>
                  <a:lnTo>
                    <a:pt x="145460" y="2042644"/>
                  </a:lnTo>
                  <a:lnTo>
                    <a:pt x="180468" y="2071156"/>
                  </a:lnTo>
                  <a:lnTo>
                    <a:pt x="218319" y="2096019"/>
                  </a:lnTo>
                  <a:lnTo>
                    <a:pt x="258743" y="2116965"/>
                  </a:lnTo>
                  <a:lnTo>
                    <a:pt x="301472" y="2133724"/>
                  </a:lnTo>
                  <a:lnTo>
                    <a:pt x="346237" y="2146027"/>
                  </a:lnTo>
                  <a:lnTo>
                    <a:pt x="392769" y="2153606"/>
                  </a:lnTo>
                  <a:lnTo>
                    <a:pt x="440799" y="2156193"/>
                  </a:lnTo>
                  <a:close/>
                </a:path>
                <a:path w="2176780" h="2505075">
                  <a:moveTo>
                    <a:pt x="1775324" y="2504554"/>
                  </a:moveTo>
                  <a:lnTo>
                    <a:pt x="1822683" y="2502428"/>
                  </a:lnTo>
                  <a:lnTo>
                    <a:pt x="1868851" y="2496172"/>
                  </a:lnTo>
                  <a:lnTo>
                    <a:pt x="1913644" y="2485971"/>
                  </a:lnTo>
                  <a:lnTo>
                    <a:pt x="1956878" y="2472007"/>
                  </a:lnTo>
                  <a:lnTo>
                    <a:pt x="1998370" y="2454464"/>
                  </a:lnTo>
                  <a:lnTo>
                    <a:pt x="2037936" y="2433526"/>
                  </a:lnTo>
                  <a:lnTo>
                    <a:pt x="2075392" y="2409377"/>
                  </a:lnTo>
                  <a:lnTo>
                    <a:pt x="2110555" y="2382200"/>
                  </a:lnTo>
                  <a:lnTo>
                    <a:pt x="2143241" y="2352179"/>
                  </a:lnTo>
                  <a:lnTo>
                    <a:pt x="2173266" y="2319498"/>
                  </a:lnTo>
                  <a:lnTo>
                    <a:pt x="2176314" y="1653070"/>
                  </a:lnTo>
                  <a:lnTo>
                    <a:pt x="2173266" y="1649127"/>
                  </a:lnTo>
                  <a:lnTo>
                    <a:pt x="2143241" y="1616446"/>
                  </a:lnTo>
                  <a:lnTo>
                    <a:pt x="2110555" y="1586425"/>
                  </a:lnTo>
                  <a:lnTo>
                    <a:pt x="2075392" y="1559248"/>
                  </a:lnTo>
                  <a:lnTo>
                    <a:pt x="2037936" y="1535099"/>
                  </a:lnTo>
                  <a:lnTo>
                    <a:pt x="1998370" y="1514161"/>
                  </a:lnTo>
                  <a:lnTo>
                    <a:pt x="1956878" y="1496618"/>
                  </a:lnTo>
                  <a:lnTo>
                    <a:pt x="1913644" y="1482654"/>
                  </a:lnTo>
                  <a:lnTo>
                    <a:pt x="1868851" y="1472453"/>
                  </a:lnTo>
                  <a:lnTo>
                    <a:pt x="1822683" y="1466197"/>
                  </a:lnTo>
                  <a:lnTo>
                    <a:pt x="1775324" y="1464071"/>
                  </a:lnTo>
                  <a:lnTo>
                    <a:pt x="1727964" y="1466197"/>
                  </a:lnTo>
                  <a:lnTo>
                    <a:pt x="1681797" y="1472453"/>
                  </a:lnTo>
                  <a:lnTo>
                    <a:pt x="1637004" y="1482654"/>
                  </a:lnTo>
                  <a:lnTo>
                    <a:pt x="1593769" y="1496618"/>
                  </a:lnTo>
                  <a:lnTo>
                    <a:pt x="1552277" y="1514161"/>
                  </a:lnTo>
                  <a:lnTo>
                    <a:pt x="1512711" y="1535099"/>
                  </a:lnTo>
                  <a:lnTo>
                    <a:pt x="1475255" y="1559248"/>
                  </a:lnTo>
                  <a:lnTo>
                    <a:pt x="1440092" y="1586425"/>
                  </a:lnTo>
                  <a:lnTo>
                    <a:pt x="1407407" y="1616446"/>
                  </a:lnTo>
                  <a:lnTo>
                    <a:pt x="1377382" y="1649127"/>
                  </a:lnTo>
                  <a:lnTo>
                    <a:pt x="1350201" y="1684285"/>
                  </a:lnTo>
                  <a:lnTo>
                    <a:pt x="1326049" y="1721736"/>
                  </a:lnTo>
                  <a:lnTo>
                    <a:pt x="1305108" y="1761297"/>
                  </a:lnTo>
                  <a:lnTo>
                    <a:pt x="1287563" y="1802783"/>
                  </a:lnTo>
                  <a:lnTo>
                    <a:pt x="1273597" y="1846011"/>
                  </a:lnTo>
                  <a:lnTo>
                    <a:pt x="1263394" y="1890798"/>
                  </a:lnTo>
                  <a:lnTo>
                    <a:pt x="1257137" y="1936960"/>
                  </a:lnTo>
                  <a:lnTo>
                    <a:pt x="1255011" y="1984312"/>
                  </a:lnTo>
                  <a:lnTo>
                    <a:pt x="1257137" y="2031665"/>
                  </a:lnTo>
                  <a:lnTo>
                    <a:pt x="1263394" y="2077827"/>
                  </a:lnTo>
                  <a:lnTo>
                    <a:pt x="1273597" y="2122614"/>
                  </a:lnTo>
                  <a:lnTo>
                    <a:pt x="1287563" y="2165842"/>
                  </a:lnTo>
                  <a:lnTo>
                    <a:pt x="1305108" y="2207328"/>
                  </a:lnTo>
                  <a:lnTo>
                    <a:pt x="1326049" y="2246889"/>
                  </a:lnTo>
                  <a:lnTo>
                    <a:pt x="1350201" y="2284340"/>
                  </a:lnTo>
                  <a:lnTo>
                    <a:pt x="1377382" y="2319498"/>
                  </a:lnTo>
                  <a:lnTo>
                    <a:pt x="1407407" y="2352179"/>
                  </a:lnTo>
                  <a:lnTo>
                    <a:pt x="1440092" y="2382200"/>
                  </a:lnTo>
                  <a:lnTo>
                    <a:pt x="1475255" y="2409377"/>
                  </a:lnTo>
                  <a:lnTo>
                    <a:pt x="1512711" y="2433526"/>
                  </a:lnTo>
                  <a:lnTo>
                    <a:pt x="1552277" y="2454464"/>
                  </a:lnTo>
                  <a:lnTo>
                    <a:pt x="1593769" y="2472007"/>
                  </a:lnTo>
                  <a:lnTo>
                    <a:pt x="1637004" y="2485971"/>
                  </a:lnTo>
                  <a:lnTo>
                    <a:pt x="1681797" y="2496172"/>
                  </a:lnTo>
                  <a:lnTo>
                    <a:pt x="1727964" y="2502428"/>
                  </a:lnTo>
                  <a:lnTo>
                    <a:pt x="1775324" y="2504554"/>
                  </a:lnTo>
                  <a:close/>
                </a:path>
              </a:pathLst>
            </a:custGeom>
            <a:solidFill>
              <a:srgbClr val="458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10428" y="7959440"/>
              <a:ext cx="1828164" cy="2327910"/>
            </a:xfrm>
            <a:custGeom>
              <a:avLst/>
              <a:gdLst/>
              <a:ahLst/>
              <a:cxnLst/>
              <a:rect l="l" t="t" r="r" b="b"/>
              <a:pathLst>
                <a:path w="1828165" h="2327909">
                  <a:moveTo>
                    <a:pt x="858382" y="635555"/>
                  </a:moveTo>
                  <a:lnTo>
                    <a:pt x="1020144" y="635555"/>
                  </a:lnTo>
                  <a:lnTo>
                    <a:pt x="1020144" y="0"/>
                  </a:lnTo>
                  <a:lnTo>
                    <a:pt x="858382" y="0"/>
                  </a:lnTo>
                  <a:lnTo>
                    <a:pt x="858382" y="635555"/>
                  </a:lnTo>
                  <a:close/>
                </a:path>
                <a:path w="1828165" h="2327909">
                  <a:moveTo>
                    <a:pt x="858382" y="2063776"/>
                  </a:moveTo>
                  <a:lnTo>
                    <a:pt x="1020144" y="2063776"/>
                  </a:lnTo>
                  <a:lnTo>
                    <a:pt x="1020144" y="779621"/>
                  </a:lnTo>
                  <a:lnTo>
                    <a:pt x="1265004" y="534795"/>
                  </a:lnTo>
                  <a:lnTo>
                    <a:pt x="1192966" y="462767"/>
                  </a:lnTo>
                  <a:lnTo>
                    <a:pt x="1020144" y="635555"/>
                  </a:lnTo>
                  <a:lnTo>
                    <a:pt x="714296" y="635555"/>
                  </a:lnTo>
                  <a:lnTo>
                    <a:pt x="858382" y="779621"/>
                  </a:lnTo>
                  <a:lnTo>
                    <a:pt x="858382" y="1836070"/>
                  </a:lnTo>
                  <a:lnTo>
                    <a:pt x="714306" y="1836070"/>
                  </a:lnTo>
                  <a:lnTo>
                    <a:pt x="858382" y="1980126"/>
                  </a:lnTo>
                  <a:lnTo>
                    <a:pt x="858382" y="2063776"/>
                  </a:lnTo>
                  <a:close/>
                </a:path>
                <a:path w="1828165" h="2327909">
                  <a:moveTo>
                    <a:pt x="714296" y="635555"/>
                  </a:moveTo>
                  <a:lnTo>
                    <a:pt x="858382" y="635555"/>
                  </a:lnTo>
                  <a:lnTo>
                    <a:pt x="685560" y="462767"/>
                  </a:lnTo>
                  <a:lnTo>
                    <a:pt x="613522" y="534795"/>
                  </a:lnTo>
                  <a:lnTo>
                    <a:pt x="714296" y="635555"/>
                  </a:lnTo>
                  <a:close/>
                </a:path>
                <a:path w="1828165" h="2327909">
                  <a:moveTo>
                    <a:pt x="714306" y="1836070"/>
                  </a:moveTo>
                  <a:lnTo>
                    <a:pt x="858382" y="1836070"/>
                  </a:lnTo>
                  <a:lnTo>
                    <a:pt x="460667" y="1438410"/>
                  </a:lnTo>
                  <a:lnTo>
                    <a:pt x="460667" y="1049843"/>
                  </a:lnTo>
                  <a:lnTo>
                    <a:pt x="358787" y="1049843"/>
                  </a:lnTo>
                  <a:lnTo>
                    <a:pt x="358787" y="1336553"/>
                  </a:lnTo>
                  <a:lnTo>
                    <a:pt x="214715" y="1336553"/>
                  </a:lnTo>
                  <a:lnTo>
                    <a:pt x="286749" y="1408581"/>
                  </a:lnTo>
                  <a:lnTo>
                    <a:pt x="0" y="1408581"/>
                  </a:lnTo>
                  <a:lnTo>
                    <a:pt x="0" y="1510438"/>
                  </a:lnTo>
                  <a:lnTo>
                    <a:pt x="388629" y="1510438"/>
                  </a:lnTo>
                  <a:lnTo>
                    <a:pt x="714306" y="1836070"/>
                  </a:lnTo>
                  <a:close/>
                </a:path>
                <a:path w="1828165" h="2327909">
                  <a:moveTo>
                    <a:pt x="214715" y="1336553"/>
                  </a:moveTo>
                  <a:lnTo>
                    <a:pt x="358787" y="1336553"/>
                  </a:lnTo>
                  <a:lnTo>
                    <a:pt x="153220" y="1131004"/>
                  </a:lnTo>
                  <a:lnTo>
                    <a:pt x="81182" y="1203032"/>
                  </a:lnTo>
                  <a:lnTo>
                    <a:pt x="214715" y="1336553"/>
                  </a:lnTo>
                  <a:close/>
                </a:path>
                <a:path w="1828165" h="2327909">
                  <a:moveTo>
                    <a:pt x="1367339" y="1614772"/>
                  </a:moveTo>
                  <a:lnTo>
                    <a:pt x="1469209" y="1614772"/>
                  </a:lnTo>
                  <a:lnTo>
                    <a:pt x="1469209" y="1328062"/>
                  </a:lnTo>
                  <a:lnTo>
                    <a:pt x="1367339" y="1328062"/>
                  </a:lnTo>
                  <a:lnTo>
                    <a:pt x="1367339" y="1614772"/>
                  </a:lnTo>
                  <a:close/>
                </a:path>
                <a:path w="1828165" h="2327909">
                  <a:moveTo>
                    <a:pt x="858382" y="2327559"/>
                  </a:moveTo>
                  <a:lnTo>
                    <a:pt x="1020144" y="2327559"/>
                  </a:lnTo>
                  <a:lnTo>
                    <a:pt x="1020144" y="2207842"/>
                  </a:lnTo>
                  <a:lnTo>
                    <a:pt x="1439377" y="1788667"/>
                  </a:lnTo>
                  <a:lnTo>
                    <a:pt x="1828007" y="1788667"/>
                  </a:lnTo>
                  <a:lnTo>
                    <a:pt x="1828007" y="1686810"/>
                  </a:lnTo>
                  <a:lnTo>
                    <a:pt x="1541257" y="1686810"/>
                  </a:lnTo>
                  <a:lnTo>
                    <a:pt x="1746824" y="1481261"/>
                  </a:lnTo>
                  <a:lnTo>
                    <a:pt x="1674786" y="1409233"/>
                  </a:lnTo>
                  <a:lnTo>
                    <a:pt x="1469209" y="1614772"/>
                  </a:lnTo>
                  <a:lnTo>
                    <a:pt x="1367339" y="1614772"/>
                  </a:lnTo>
                  <a:lnTo>
                    <a:pt x="1367339" y="1716639"/>
                  </a:lnTo>
                  <a:lnTo>
                    <a:pt x="1020144" y="2063776"/>
                  </a:lnTo>
                  <a:lnTo>
                    <a:pt x="858382" y="2063776"/>
                  </a:lnTo>
                  <a:lnTo>
                    <a:pt x="858382" y="2327559"/>
                  </a:lnTo>
                  <a:close/>
                </a:path>
              </a:pathLst>
            </a:custGeom>
            <a:solidFill>
              <a:srgbClr val="002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659561" y="1326467"/>
            <a:ext cx="3872865" cy="879475"/>
          </a:xfrm>
          <a:custGeom>
            <a:avLst/>
            <a:gdLst/>
            <a:ahLst/>
            <a:cxnLst/>
            <a:rect l="l" t="t" r="r" b="b"/>
            <a:pathLst>
              <a:path w="3872865" h="879475">
                <a:moveTo>
                  <a:pt x="122355" y="661774"/>
                </a:moveTo>
                <a:lnTo>
                  <a:pt x="3050371" y="661774"/>
                </a:lnTo>
                <a:lnTo>
                  <a:pt x="3022001" y="616602"/>
                </a:lnTo>
                <a:lnTo>
                  <a:pt x="2992725" y="573026"/>
                </a:lnTo>
                <a:lnTo>
                  <a:pt x="2962574" y="531047"/>
                </a:lnTo>
                <a:lnTo>
                  <a:pt x="2931581" y="490664"/>
                </a:lnTo>
                <a:lnTo>
                  <a:pt x="2899779" y="451879"/>
                </a:lnTo>
                <a:lnTo>
                  <a:pt x="2867201" y="414689"/>
                </a:lnTo>
                <a:lnTo>
                  <a:pt x="2833879" y="379097"/>
                </a:lnTo>
                <a:lnTo>
                  <a:pt x="2799846" y="345101"/>
                </a:lnTo>
                <a:lnTo>
                  <a:pt x="2765135" y="312702"/>
                </a:lnTo>
                <a:lnTo>
                  <a:pt x="2729777" y="281899"/>
                </a:lnTo>
                <a:lnTo>
                  <a:pt x="2693806" y="252693"/>
                </a:lnTo>
                <a:lnTo>
                  <a:pt x="2657255" y="225083"/>
                </a:lnTo>
                <a:lnTo>
                  <a:pt x="2620155" y="199071"/>
                </a:lnTo>
                <a:lnTo>
                  <a:pt x="2582540" y="174654"/>
                </a:lnTo>
                <a:lnTo>
                  <a:pt x="2544443" y="151835"/>
                </a:lnTo>
                <a:lnTo>
                  <a:pt x="2505895" y="130612"/>
                </a:lnTo>
                <a:lnTo>
                  <a:pt x="2466930" y="110985"/>
                </a:lnTo>
                <a:lnTo>
                  <a:pt x="2427579" y="92955"/>
                </a:lnTo>
                <a:lnTo>
                  <a:pt x="2387877" y="76522"/>
                </a:lnTo>
                <a:lnTo>
                  <a:pt x="2347855" y="61685"/>
                </a:lnTo>
                <a:lnTo>
                  <a:pt x="2307546" y="48445"/>
                </a:lnTo>
                <a:lnTo>
                  <a:pt x="2266982" y="36802"/>
                </a:lnTo>
                <a:lnTo>
                  <a:pt x="2226197" y="26754"/>
                </a:lnTo>
                <a:lnTo>
                  <a:pt x="2185223" y="18304"/>
                </a:lnTo>
                <a:lnTo>
                  <a:pt x="2144092" y="11450"/>
                </a:lnTo>
                <a:lnTo>
                  <a:pt x="2102837" y="6193"/>
                </a:lnTo>
                <a:lnTo>
                  <a:pt x="2061492" y="2532"/>
                </a:lnTo>
                <a:lnTo>
                  <a:pt x="2020087" y="467"/>
                </a:lnTo>
                <a:lnTo>
                  <a:pt x="1978657" y="0"/>
                </a:lnTo>
                <a:lnTo>
                  <a:pt x="1937233" y="1128"/>
                </a:lnTo>
                <a:lnTo>
                  <a:pt x="1895849" y="3853"/>
                </a:lnTo>
                <a:lnTo>
                  <a:pt x="1854537" y="8175"/>
                </a:lnTo>
                <a:lnTo>
                  <a:pt x="1813329" y="14093"/>
                </a:lnTo>
                <a:lnTo>
                  <a:pt x="1772258" y="21608"/>
                </a:lnTo>
                <a:lnTo>
                  <a:pt x="1731357" y="30719"/>
                </a:lnTo>
                <a:lnTo>
                  <a:pt x="1690659" y="41427"/>
                </a:lnTo>
                <a:lnTo>
                  <a:pt x="1650196" y="53731"/>
                </a:lnTo>
                <a:lnTo>
                  <a:pt x="1610000" y="67632"/>
                </a:lnTo>
                <a:lnTo>
                  <a:pt x="1570105" y="83129"/>
                </a:lnTo>
                <a:lnTo>
                  <a:pt x="1530543" y="100222"/>
                </a:lnTo>
                <a:lnTo>
                  <a:pt x="1491346" y="118912"/>
                </a:lnTo>
                <a:lnTo>
                  <a:pt x="1452548" y="139199"/>
                </a:lnTo>
                <a:lnTo>
                  <a:pt x="1414180" y="161081"/>
                </a:lnTo>
                <a:lnTo>
                  <a:pt x="1376276" y="184561"/>
                </a:lnTo>
                <a:lnTo>
                  <a:pt x="1338868" y="209637"/>
                </a:lnTo>
                <a:lnTo>
                  <a:pt x="1301989" y="236309"/>
                </a:lnTo>
                <a:lnTo>
                  <a:pt x="1265671" y="264577"/>
                </a:lnTo>
                <a:lnTo>
                  <a:pt x="1229947" y="294442"/>
                </a:lnTo>
                <a:lnTo>
                  <a:pt x="1194850" y="325904"/>
                </a:lnTo>
                <a:lnTo>
                  <a:pt x="1160412" y="358962"/>
                </a:lnTo>
                <a:lnTo>
                  <a:pt x="461775" y="358962"/>
                </a:lnTo>
                <a:lnTo>
                  <a:pt x="404731" y="390755"/>
                </a:lnTo>
                <a:lnTo>
                  <a:pt x="367739" y="414856"/>
                </a:lnTo>
                <a:lnTo>
                  <a:pt x="331483" y="441200"/>
                </a:lnTo>
                <a:lnTo>
                  <a:pt x="296030" y="469787"/>
                </a:lnTo>
                <a:lnTo>
                  <a:pt x="261444" y="500617"/>
                </a:lnTo>
                <a:lnTo>
                  <a:pt x="227790" y="533690"/>
                </a:lnTo>
                <a:lnTo>
                  <a:pt x="195135" y="569006"/>
                </a:lnTo>
                <a:lnTo>
                  <a:pt x="163544" y="606564"/>
                </a:lnTo>
                <a:lnTo>
                  <a:pt x="133081" y="646365"/>
                </a:lnTo>
                <a:lnTo>
                  <a:pt x="122355" y="661774"/>
                </a:lnTo>
                <a:close/>
              </a:path>
              <a:path w="3872865" h="879475">
                <a:moveTo>
                  <a:pt x="461775" y="358962"/>
                </a:moveTo>
                <a:lnTo>
                  <a:pt x="1160412" y="358962"/>
                </a:lnTo>
                <a:lnTo>
                  <a:pt x="1121869" y="340450"/>
                </a:lnTo>
                <a:lnTo>
                  <a:pt x="1082817" y="324181"/>
                </a:lnTo>
                <a:lnTo>
                  <a:pt x="1043324" y="310155"/>
                </a:lnTo>
                <a:lnTo>
                  <a:pt x="1003454" y="298372"/>
                </a:lnTo>
                <a:lnTo>
                  <a:pt x="963273" y="288831"/>
                </a:lnTo>
                <a:lnTo>
                  <a:pt x="922846" y="281533"/>
                </a:lnTo>
                <a:lnTo>
                  <a:pt x="882239" y="276478"/>
                </a:lnTo>
                <a:lnTo>
                  <a:pt x="841517" y="273666"/>
                </a:lnTo>
                <a:lnTo>
                  <a:pt x="800746" y="273096"/>
                </a:lnTo>
                <a:lnTo>
                  <a:pt x="759991" y="274769"/>
                </a:lnTo>
                <a:lnTo>
                  <a:pt x="719318" y="278685"/>
                </a:lnTo>
                <a:lnTo>
                  <a:pt x="678792" y="284844"/>
                </a:lnTo>
                <a:lnTo>
                  <a:pt x="638479" y="293246"/>
                </a:lnTo>
                <a:lnTo>
                  <a:pt x="598444" y="303890"/>
                </a:lnTo>
                <a:lnTo>
                  <a:pt x="558752" y="316778"/>
                </a:lnTo>
                <a:lnTo>
                  <a:pt x="519470" y="331908"/>
                </a:lnTo>
                <a:lnTo>
                  <a:pt x="480661" y="349281"/>
                </a:lnTo>
                <a:lnTo>
                  <a:pt x="461775" y="358962"/>
                </a:lnTo>
                <a:close/>
              </a:path>
              <a:path w="3872865" h="879475">
                <a:moveTo>
                  <a:pt x="0" y="879015"/>
                </a:moveTo>
                <a:lnTo>
                  <a:pt x="3872456" y="879015"/>
                </a:lnTo>
                <a:lnTo>
                  <a:pt x="3872456" y="870707"/>
                </a:lnTo>
                <a:lnTo>
                  <a:pt x="3852380" y="829184"/>
                </a:lnTo>
                <a:lnTo>
                  <a:pt x="3825974" y="783025"/>
                </a:lnTo>
                <a:lnTo>
                  <a:pt x="3797431" y="740539"/>
                </a:lnTo>
                <a:lnTo>
                  <a:pt x="3766929" y="701725"/>
                </a:lnTo>
                <a:lnTo>
                  <a:pt x="3734644" y="666583"/>
                </a:lnTo>
                <a:lnTo>
                  <a:pt x="3700753" y="635113"/>
                </a:lnTo>
                <a:lnTo>
                  <a:pt x="3665433" y="607315"/>
                </a:lnTo>
                <a:lnTo>
                  <a:pt x="3628862" y="583189"/>
                </a:lnTo>
                <a:lnTo>
                  <a:pt x="3591216" y="562734"/>
                </a:lnTo>
                <a:lnTo>
                  <a:pt x="3552671" y="545950"/>
                </a:lnTo>
                <a:lnTo>
                  <a:pt x="3513406" y="532837"/>
                </a:lnTo>
                <a:lnTo>
                  <a:pt x="3473596" y="523395"/>
                </a:lnTo>
                <a:lnTo>
                  <a:pt x="3433419" y="517625"/>
                </a:lnTo>
                <a:lnTo>
                  <a:pt x="3393052" y="515524"/>
                </a:lnTo>
                <a:lnTo>
                  <a:pt x="3352671" y="517095"/>
                </a:lnTo>
                <a:lnTo>
                  <a:pt x="3312453" y="522335"/>
                </a:lnTo>
                <a:lnTo>
                  <a:pt x="3272576" y="531246"/>
                </a:lnTo>
                <a:lnTo>
                  <a:pt x="3233217" y="543827"/>
                </a:lnTo>
                <a:lnTo>
                  <a:pt x="3194551" y="560077"/>
                </a:lnTo>
                <a:lnTo>
                  <a:pt x="3156757" y="579997"/>
                </a:lnTo>
                <a:lnTo>
                  <a:pt x="3120011" y="603587"/>
                </a:lnTo>
                <a:lnTo>
                  <a:pt x="3084490" y="630846"/>
                </a:lnTo>
                <a:lnTo>
                  <a:pt x="3050371" y="661774"/>
                </a:lnTo>
                <a:lnTo>
                  <a:pt x="122355" y="661774"/>
                </a:lnTo>
                <a:lnTo>
                  <a:pt x="103814" y="688410"/>
                </a:lnTo>
                <a:lnTo>
                  <a:pt x="75806" y="732697"/>
                </a:lnTo>
                <a:lnTo>
                  <a:pt x="49124" y="779227"/>
                </a:lnTo>
                <a:lnTo>
                  <a:pt x="23834" y="827999"/>
                </a:lnTo>
                <a:lnTo>
                  <a:pt x="0" y="879015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000" y="2705100"/>
            <a:ext cx="9698355" cy="679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3800" spc="45" dirty="0">
                <a:solidFill>
                  <a:srgbClr val="458B48"/>
                </a:solidFill>
                <a:latin typeface="Trebuchet MS"/>
                <a:cs typeface="Trebuchet MS"/>
              </a:rPr>
              <a:t>By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800" spc="35" dirty="0">
                <a:solidFill>
                  <a:srgbClr val="458B48"/>
                </a:solidFill>
                <a:latin typeface="Trebuchet MS"/>
                <a:cs typeface="Trebuchet MS"/>
              </a:rPr>
              <a:t>beginning </a:t>
            </a:r>
            <a:r>
              <a:rPr sz="3800" spc="-45" dirty="0" smtClean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lang="en-US" sz="3800" spc="-45" dirty="0" smtClean="0">
                <a:solidFill>
                  <a:srgbClr val="458B48"/>
                </a:solidFill>
                <a:latin typeface="Trebuchet MS"/>
                <a:cs typeface="Trebuchet MS"/>
              </a:rPr>
              <a:t> the</a:t>
            </a:r>
            <a:r>
              <a:rPr lang="en-US" sz="4000" spc="-20" dirty="0" smtClean="0">
                <a:solidFill>
                  <a:srgbClr val="458B48"/>
                </a:solidFill>
                <a:latin typeface="Trebuchet MS"/>
                <a:cs typeface="Trebuchet MS"/>
              </a:rPr>
              <a:t> building</a:t>
            </a:r>
            <a:r>
              <a:rPr sz="3800" spc="-30" dirty="0" smtClean="0">
                <a:solidFill>
                  <a:srgbClr val="458B48"/>
                </a:solidFill>
                <a:latin typeface="Trebuchet MS"/>
                <a:cs typeface="Trebuchet MS"/>
              </a:rPr>
              <a:t>, </a:t>
            </a:r>
            <a:r>
              <a:rPr sz="3800" spc="90" dirty="0">
                <a:solidFill>
                  <a:srgbClr val="458B48"/>
                </a:solidFill>
                <a:latin typeface="Trebuchet MS"/>
                <a:cs typeface="Trebuchet MS"/>
              </a:rPr>
              <a:t>most </a:t>
            </a:r>
            <a:r>
              <a:rPr sz="3800" spc="-45" dirty="0">
                <a:solidFill>
                  <a:srgbClr val="458B48"/>
                </a:solidFill>
                <a:latin typeface="Trebuchet MS"/>
                <a:cs typeface="Trebuchet MS"/>
              </a:rPr>
              <a:t>of </a:t>
            </a:r>
            <a:r>
              <a:rPr sz="3800" spc="-4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20" dirty="0">
                <a:solidFill>
                  <a:srgbClr val="458B48"/>
                </a:solidFill>
                <a:latin typeface="Trebuchet MS"/>
                <a:cs typeface="Trebuchet MS"/>
              </a:rPr>
              <a:t>men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05" dirty="0">
                <a:solidFill>
                  <a:srgbClr val="458B48"/>
                </a:solidFill>
                <a:latin typeface="Trebuchet MS"/>
                <a:cs typeface="Trebuchet MS"/>
              </a:rPr>
              <a:t>had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80" dirty="0">
                <a:solidFill>
                  <a:srgbClr val="458B48"/>
                </a:solidFill>
                <a:latin typeface="Trebuchet MS"/>
                <a:cs typeface="Trebuchet MS"/>
              </a:rPr>
              <a:t>been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0" dirty="0">
                <a:solidFill>
                  <a:srgbClr val="458B48"/>
                </a:solidFill>
                <a:latin typeface="Trebuchet MS"/>
                <a:cs typeface="Trebuchet MS"/>
              </a:rPr>
              <a:t>drafted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458B48"/>
                </a:solidFill>
                <a:latin typeface="Trebuchet MS"/>
                <a:cs typeface="Trebuchet MS"/>
              </a:rPr>
              <a:t>into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85" dirty="0">
                <a:solidFill>
                  <a:srgbClr val="458B48"/>
                </a:solidFill>
                <a:latin typeface="Trebuchet MS"/>
                <a:cs typeface="Trebuchet MS"/>
              </a:rPr>
              <a:t>army;</a:t>
            </a:r>
            <a:r>
              <a:rPr sz="3800" spc="-16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 </a:t>
            </a:r>
            <a:r>
              <a:rPr sz="3800" spc="-113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80" dirty="0">
                <a:solidFill>
                  <a:srgbClr val="458B48"/>
                </a:solidFill>
                <a:latin typeface="Trebuchet MS"/>
                <a:cs typeface="Trebuchet MS"/>
              </a:rPr>
              <a:t>road </a:t>
            </a:r>
            <a:r>
              <a:rPr sz="3800" spc="50" dirty="0">
                <a:solidFill>
                  <a:srgbClr val="458B48"/>
                </a:solidFill>
                <a:latin typeface="Trebuchet MS"/>
                <a:cs typeface="Trebuchet MS"/>
              </a:rPr>
              <a:t>was </a:t>
            </a:r>
            <a:r>
              <a:rPr sz="3800" spc="30" dirty="0">
                <a:solidFill>
                  <a:srgbClr val="458B48"/>
                </a:solidFill>
                <a:latin typeface="Trebuchet MS"/>
                <a:cs typeface="Trebuchet MS"/>
              </a:rPr>
              <a:t>being </a:t>
            </a:r>
            <a:r>
              <a:rPr sz="3800" spc="-90" dirty="0">
                <a:solidFill>
                  <a:srgbClr val="458B48"/>
                </a:solidFill>
                <a:latin typeface="Trebuchet MS"/>
                <a:cs typeface="Trebuchet MS"/>
              </a:rPr>
              <a:t>built </a:t>
            </a:r>
            <a:r>
              <a:rPr sz="3800" spc="-45" dirty="0">
                <a:solidFill>
                  <a:srgbClr val="458B48"/>
                </a:solidFill>
                <a:latin typeface="Trebuchet MS"/>
                <a:cs typeface="Trebuchet MS"/>
              </a:rPr>
              <a:t>mainly </a:t>
            </a:r>
            <a:r>
              <a:rPr sz="3800" dirty="0">
                <a:solidFill>
                  <a:srgbClr val="458B48"/>
                </a:solidFill>
                <a:latin typeface="Trebuchet MS"/>
                <a:cs typeface="Trebuchet MS"/>
              </a:rPr>
              <a:t>by </a:t>
            </a:r>
            <a:r>
              <a:rPr sz="3800" spc="90" dirty="0">
                <a:solidFill>
                  <a:srgbClr val="458B48"/>
                </a:solidFill>
                <a:latin typeface="Trebuchet MS"/>
                <a:cs typeface="Trebuchet MS"/>
              </a:rPr>
              <a:t>women </a:t>
            </a:r>
            <a:r>
              <a:rPr sz="3800" spc="105" dirty="0">
                <a:solidFill>
                  <a:srgbClr val="458B48"/>
                </a:solidFill>
                <a:latin typeface="Trebuchet MS"/>
                <a:cs typeface="Trebuchet MS"/>
              </a:rPr>
              <a:t>and </a:t>
            </a:r>
            <a:r>
              <a:rPr sz="3800" spc="11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teenagers. </a:t>
            </a:r>
            <a:r>
              <a:rPr sz="3800" spc="-95" dirty="0">
                <a:solidFill>
                  <a:srgbClr val="458B48"/>
                </a:solidFill>
                <a:latin typeface="Trebuchet MS"/>
                <a:cs typeface="Trebuchet MS"/>
              </a:rPr>
              <a:t>Collective </a:t>
            </a:r>
            <a:r>
              <a:rPr sz="3800" spc="20" dirty="0">
                <a:solidFill>
                  <a:srgbClr val="458B48"/>
                </a:solidFill>
                <a:latin typeface="Trebuchet MS"/>
                <a:cs typeface="Trebuchet MS"/>
              </a:rPr>
              <a:t>farmers </a:t>
            </a:r>
            <a:r>
              <a:rPr sz="3800" spc="-20" dirty="0">
                <a:solidFill>
                  <a:srgbClr val="458B48"/>
                </a:solidFill>
                <a:latin typeface="Trebuchet MS"/>
                <a:cs typeface="Trebuchet MS"/>
              </a:rPr>
              <a:t>were </a:t>
            </a:r>
            <a:r>
              <a:rPr sz="3800" spc="35" dirty="0">
                <a:solidFill>
                  <a:srgbClr val="458B48"/>
                </a:solidFill>
                <a:latin typeface="Trebuchet MS"/>
                <a:cs typeface="Trebuchet MS"/>
              </a:rPr>
              <a:t>also </a:t>
            </a:r>
            <a:r>
              <a:rPr sz="3800" spc="4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458B48"/>
                </a:solidFill>
                <a:latin typeface="Trebuchet MS"/>
                <a:cs typeface="Trebuchet MS"/>
              </a:rPr>
              <a:t>involved in </a:t>
            </a:r>
            <a:r>
              <a:rPr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th</a:t>
            </a:r>
            <a:r>
              <a:rPr lang="en-US"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is</a:t>
            </a:r>
            <a:r>
              <a:rPr sz="3800" spc="-2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construction. </a:t>
            </a:r>
            <a:r>
              <a:rPr lang="en-US" sz="3800" spc="-60" dirty="0" smtClean="0">
                <a:solidFill>
                  <a:srgbClr val="458B48"/>
                </a:solidFill>
                <a:latin typeface="Trebuchet MS"/>
                <a:cs typeface="Trebuchet MS"/>
              </a:rPr>
              <a:t>The d</a:t>
            </a:r>
            <a:r>
              <a:rPr sz="3800" spc="-60" dirty="0" smtClean="0">
                <a:solidFill>
                  <a:srgbClr val="458B48"/>
                </a:solidFill>
                <a:latin typeface="Trebuchet MS"/>
                <a:cs typeface="Trebuchet MS"/>
              </a:rPr>
              <a:t>istrict </a:t>
            </a:r>
            <a:r>
              <a:rPr sz="3800" spc="-5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458B48"/>
                </a:solidFill>
                <a:latin typeface="Trebuchet MS"/>
                <a:cs typeface="Trebuchet MS"/>
              </a:rPr>
              <a:t>committees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45" dirty="0">
                <a:solidFill>
                  <a:srgbClr val="458B48"/>
                </a:solidFill>
                <a:latin typeface="Trebuchet MS"/>
                <a:cs typeface="Trebuchet MS"/>
              </a:rPr>
              <a:t>of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458B48"/>
                </a:solidFill>
                <a:latin typeface="Trebuchet MS"/>
                <a:cs typeface="Trebuchet MS"/>
              </a:rPr>
              <a:t>the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60" dirty="0">
                <a:solidFill>
                  <a:srgbClr val="458B48"/>
                </a:solidFill>
                <a:latin typeface="Trebuchet MS"/>
                <a:cs typeface="Trebuchet MS"/>
              </a:rPr>
              <a:t>UASSR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800" spc="30" dirty="0" smtClean="0">
                <a:solidFill>
                  <a:srgbClr val="458B48"/>
                </a:solidFill>
                <a:latin typeface="Trebuchet MS"/>
                <a:cs typeface="Trebuchet MS"/>
              </a:rPr>
              <a:t>supplied</a:t>
            </a:r>
            <a:r>
              <a:rPr lang="ru-RU" sz="3800" spc="3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lang="en-US" sz="3800" spc="30" dirty="0" smtClean="0">
                <a:solidFill>
                  <a:srgbClr val="458B48"/>
                </a:solidFill>
                <a:latin typeface="Trebuchet MS"/>
                <a:cs typeface="Trebuchet MS"/>
              </a:rPr>
              <a:t>with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70" dirty="0">
                <a:solidFill>
                  <a:srgbClr val="458B48"/>
                </a:solidFill>
                <a:latin typeface="Trebuchet MS"/>
                <a:cs typeface="Trebuchet MS"/>
              </a:rPr>
              <a:t>tools.</a:t>
            </a:r>
            <a:endParaRPr sz="3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 dirty="0">
              <a:latin typeface="Trebuchet MS"/>
              <a:cs typeface="Trebuchet MS"/>
            </a:endParaRPr>
          </a:p>
          <a:p>
            <a:pPr marL="194945" marR="187325" algn="ctr">
              <a:lnSpc>
                <a:spcPct val="115100"/>
              </a:lnSpc>
            </a:pPr>
            <a:r>
              <a:rPr sz="3800" spc="25" dirty="0">
                <a:solidFill>
                  <a:srgbClr val="458B48"/>
                </a:solidFill>
                <a:latin typeface="Trebuchet MS"/>
                <a:cs typeface="Trebuchet MS"/>
              </a:rPr>
              <a:t>People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05" dirty="0">
                <a:solidFill>
                  <a:srgbClr val="458B48"/>
                </a:solidFill>
                <a:latin typeface="Trebuchet MS"/>
                <a:cs typeface="Trebuchet MS"/>
              </a:rPr>
              <a:t>had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0" dirty="0">
                <a:solidFill>
                  <a:srgbClr val="458B48"/>
                </a:solidFill>
                <a:latin typeface="Trebuchet MS"/>
                <a:cs typeface="Trebuchet MS"/>
              </a:rPr>
              <a:t>to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458B48"/>
                </a:solidFill>
                <a:latin typeface="Trebuchet MS"/>
                <a:cs typeface="Trebuchet MS"/>
              </a:rPr>
              <a:t>work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dirty="0" smtClean="0">
                <a:solidFill>
                  <a:srgbClr val="458B48"/>
                </a:solidFill>
                <a:latin typeface="Trebuchet MS"/>
                <a:cs typeface="Trebuchet MS"/>
              </a:rPr>
              <a:t>by</a:t>
            </a:r>
            <a:r>
              <a:rPr lang="en-US" sz="3800" dirty="0" smtClean="0">
                <a:solidFill>
                  <a:srgbClr val="458B48"/>
                </a:solidFill>
                <a:latin typeface="Trebuchet MS"/>
                <a:cs typeface="Trebuchet MS"/>
              </a:rPr>
              <a:t> the own</a:t>
            </a:r>
            <a:r>
              <a:rPr sz="3800" spc="-160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114" dirty="0" smtClean="0">
                <a:solidFill>
                  <a:srgbClr val="458B48"/>
                </a:solidFill>
                <a:latin typeface="Trebuchet MS"/>
                <a:cs typeface="Trebuchet MS"/>
              </a:rPr>
              <a:t>hand</a:t>
            </a:r>
            <a:r>
              <a:rPr lang="en-US" sz="3800" spc="114" dirty="0" smtClean="0">
                <a:solidFill>
                  <a:srgbClr val="458B48"/>
                </a:solidFill>
                <a:latin typeface="Trebuchet MS"/>
                <a:cs typeface="Trebuchet MS"/>
              </a:rPr>
              <a:t>s</a:t>
            </a:r>
            <a:r>
              <a:rPr sz="3800" spc="-155" dirty="0" smtClean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458B48"/>
                </a:solidFill>
                <a:latin typeface="Trebuchet MS"/>
                <a:cs typeface="Trebuchet MS"/>
              </a:rPr>
              <a:t>in</a:t>
            </a:r>
            <a:r>
              <a:rPr sz="3800" spc="-16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65" dirty="0">
                <a:solidFill>
                  <a:srgbClr val="458B48"/>
                </a:solidFill>
                <a:latin typeface="Trebuchet MS"/>
                <a:cs typeface="Trebuchet MS"/>
              </a:rPr>
              <a:t>very</a:t>
            </a:r>
            <a:r>
              <a:rPr sz="3800" spc="-155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145" dirty="0">
                <a:solidFill>
                  <a:srgbClr val="458B48"/>
                </a:solidFill>
                <a:latin typeface="Trebuchet MS"/>
                <a:cs typeface="Trebuchet MS"/>
              </a:rPr>
              <a:t>difficult </a:t>
            </a:r>
            <a:r>
              <a:rPr sz="3800" spc="-1130" dirty="0">
                <a:solidFill>
                  <a:srgbClr val="458B48"/>
                </a:solidFill>
                <a:latin typeface="Trebuchet MS"/>
                <a:cs typeface="Trebuchet MS"/>
              </a:rPr>
              <a:t> </a:t>
            </a:r>
            <a:r>
              <a:rPr sz="3800" spc="-20" dirty="0">
                <a:solidFill>
                  <a:srgbClr val="458B48"/>
                </a:solidFill>
                <a:latin typeface="Trebuchet MS"/>
                <a:cs typeface="Trebuchet MS"/>
              </a:rPr>
              <a:t>conditions.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11" name="object 13"/>
          <p:cNvSpPr txBox="1">
            <a:spLocks/>
          </p:cNvSpPr>
          <p:nvPr/>
        </p:nvSpPr>
        <p:spPr>
          <a:xfrm>
            <a:off x="304800" y="419100"/>
            <a:ext cx="998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26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The railway</a:t>
            </a:r>
            <a: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br>
              <a:rPr kumimoji="0" lang="en-US" sz="5400" b="1" i="0" u="none" strike="noStrike" kern="0" cap="none" spc="-34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5400" b="1" i="0" u="none" strike="noStrike" kern="0" cap="none" spc="180" normalizeH="0" baseline="0" noProof="0" dirty="0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Izhevsk-</a:t>
            </a:r>
            <a:r>
              <a:rPr kumimoji="0" lang="en-US" sz="5400" b="1" i="0" u="none" strike="noStrike" kern="0" cap="none" spc="180" normalizeH="0" baseline="0" noProof="0" dirty="0" err="1" smtClean="0">
                <a:ln>
                  <a:noFill/>
                </a:ln>
                <a:solidFill>
                  <a:srgbClr val="458B48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Balezino</a:t>
            </a:r>
            <a:endParaRPr kumimoji="0" lang="en-US" sz="5400" b="1" i="0" u="none" strike="noStrike" kern="0" cap="none" spc="180" normalizeH="0" baseline="0" noProof="0" dirty="0">
              <a:ln>
                <a:noFill/>
              </a:ln>
              <a:solidFill>
                <a:srgbClr val="458B48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568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Tasks:</vt:lpstr>
      <vt:lpstr>Udmurt Republic</vt:lpstr>
      <vt:lpstr>Слайд 4</vt:lpstr>
      <vt:lpstr>Слайд 5</vt:lpstr>
      <vt:lpstr>The railway  Izhevsk-Balezino</vt:lpstr>
      <vt:lpstr>Слайд 7</vt:lpstr>
      <vt:lpstr>The railway Izhevsk-Balezino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14</cp:revision>
  <dcterms:created xsi:type="dcterms:W3CDTF">2022-06-08T17:16:00Z</dcterms:created>
  <dcterms:modified xsi:type="dcterms:W3CDTF">2022-06-14T13:13:21Z</dcterms:modified>
</cp:coreProperties>
</file>