
<file path=[Content_Types].xml><?xml version="1.0" encoding="utf-8"?>
<Types xmlns="http://schemas.openxmlformats.org/package/2006/content-types">
  <Default Extension="jpeg" ContentType="image/jpeg"/>
  <Default Extension="mp4" ContentType="video/unknown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aveSubsetFonts="1">
  <p:sldMasterIdLst>
    <p:sldMasterId id="214748373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725"/>
    <p:restoredTop sz="94533"/>
  </p:normalViewPr>
  <p:slideViewPr>
    <p:cSldViewPr snapToGrid="0" snapToObjects="1">
      <p:cViewPr varScale="1">
        <p:scale>
          <a:sx n="100" d="100"/>
          <a:sy n="100" d="100"/>
        </p:scale>
        <p:origin x="0" y="0"/>
      </p:cViewPr>
      <p:guideLst>
        <p:guide orient="horz" pos="2157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7216" cy="73737216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presProps" Target="presProps.xml"  /><Relationship Id="rId12" Type="http://schemas.openxmlformats.org/officeDocument/2006/relationships/viewProps" Target="viewProps.xml"  /><Relationship Id="rId13" Type="http://schemas.openxmlformats.org/officeDocument/2006/relationships/theme" Target="theme/theme1.xml"  /><Relationship Id="rId14" Type="http://schemas.openxmlformats.org/officeDocument/2006/relationships/tableStyles" Target="tableStyles.xml"  /><Relationship Id="rId2" Type="http://schemas.openxmlformats.org/officeDocument/2006/relationships/slide" Target="slides/slide1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Титульный слайд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"/>
          <p:cNvSpPr/>
          <p:nvPr/>
        </p:nvSpPr>
        <p:spPr>
          <a:xfrm>
            <a:off x="-12699" y="3631"/>
            <a:ext cx="1247479" cy="4425873"/>
          </a:xfrm>
          <a:custGeom>
            <a:avLst/>
            <a:gdLst/>
            <a:cxnLst>
              <a:cxn ang="0">
                <a:pos x="0" y="0"/>
              </a:cxn>
              <a:cxn ang="0">
                <a:pos x="0" y="708"/>
              </a:cxn>
              <a:cxn ang="0">
                <a:pos x="986" y="7114"/>
              </a:cxn>
              <a:cxn ang="0">
                <a:pos x="1537" y="7266"/>
              </a:cxn>
              <a:cxn ang="0">
                <a:pos x="62" y="0"/>
              </a:cxn>
              <a:cxn ang="0">
                <a:pos x="0" y="0"/>
              </a:cxn>
            </a:cxnLst>
            <a:rect l="0" t="0" r="r" b="b"/>
            <a:pathLst>
              <a:path w="1537" h="7266">
                <a:moveTo>
                  <a:pt x="0" y="0"/>
                </a:moveTo>
                <a:lnTo>
                  <a:pt x="0" y="708"/>
                </a:lnTo>
                <a:lnTo>
                  <a:pt x="986" y="7114"/>
                </a:lnTo>
                <a:lnTo>
                  <a:pt x="1537" y="7266"/>
                </a:lnTo>
                <a:lnTo>
                  <a:pt x="62" y="0"/>
                </a:lnTo>
                <a:lnTo>
                  <a:pt x="0" y="0"/>
                </a:lnTo>
              </a:path>
            </a:pathLst>
          </a:custGeom>
          <a:noFill/>
          <a:ln w="9525">
            <a:noFill/>
            <a:round/>
          </a:ln>
        </p:spPr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9" name=""/>
          <p:cNvSpPr/>
          <p:nvPr/>
        </p:nvSpPr>
        <p:spPr>
          <a:xfrm flipH="1">
            <a:off x="7307082" y="211889"/>
            <a:ext cx="4883131" cy="1609272"/>
          </a:xfrm>
          <a:custGeom>
            <a:avLst/>
            <a:gdLst>
              <a:gd name="connsiteX0" fmla="*/ 0 w 2715"/>
              <a:gd name="connsiteY0" fmla="*/ 0 h 1458"/>
              <a:gd name="connsiteX1" fmla="*/ 0 w 2715"/>
              <a:gd name="connsiteY1" fmla="*/ 1458 h 1458"/>
              <a:gd name="connsiteX2" fmla="*/ 2715 w 2715"/>
              <a:gd name="connsiteY2" fmla="*/ 909 h 1458"/>
              <a:gd name="connsiteX3" fmla="*/ 0 w 2715"/>
              <a:gd name="connsiteY3" fmla="*/ 0 h 14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5" h="1458">
                <a:moveTo>
                  <a:pt x="0" y="0"/>
                </a:moveTo>
                <a:lnTo>
                  <a:pt x="0" y="1458"/>
                </a:lnTo>
                <a:lnTo>
                  <a:pt x="2715" y="909"/>
                </a:lnTo>
                <a:lnTo>
                  <a:pt x="0" y="0"/>
                </a:ln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</a:ln>
        </p:spPr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0" name=""/>
          <p:cNvSpPr/>
          <p:nvPr/>
        </p:nvSpPr>
        <p:spPr>
          <a:xfrm flipH="1">
            <a:off x="1176" y="0"/>
            <a:ext cx="12196229" cy="1209811"/>
          </a:xfrm>
          <a:custGeom>
            <a:avLst/>
            <a:gdLst>
              <a:gd name="connsiteX0" fmla="*/ 6774 w 6774"/>
              <a:gd name="connsiteY0" fmla="*/ 0 h 1097"/>
              <a:gd name="connsiteX1" fmla="*/ 0 w 6774"/>
              <a:gd name="connsiteY1" fmla="*/ 0 h 1097"/>
              <a:gd name="connsiteX2" fmla="*/ 0 w 6774"/>
              <a:gd name="connsiteY2" fmla="*/ 194 h 1097"/>
              <a:gd name="connsiteX3" fmla="*/ 2700 w 6774"/>
              <a:gd name="connsiteY3" fmla="*/ 1097 h 1097"/>
              <a:gd name="connsiteX4" fmla="*/ 6774 w 6774"/>
              <a:gd name="connsiteY4" fmla="*/ 282 h 1097"/>
              <a:gd name="connsiteX5" fmla="*/ 6774 w 6774"/>
              <a:gd name="connsiteY5" fmla="*/ 0 h 109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74" h="1097">
                <a:moveTo>
                  <a:pt x="6774" y="0"/>
                </a:moveTo>
                <a:lnTo>
                  <a:pt x="0" y="0"/>
                </a:lnTo>
                <a:lnTo>
                  <a:pt x="0" y="194"/>
                </a:lnTo>
                <a:lnTo>
                  <a:pt x="2700" y="1097"/>
                </a:lnTo>
                <a:lnTo>
                  <a:pt x="6774" y="282"/>
                </a:lnTo>
                <a:lnTo>
                  <a:pt x="6774" y="0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1" name=""/>
          <p:cNvSpPr/>
          <p:nvPr/>
        </p:nvSpPr>
        <p:spPr>
          <a:xfrm>
            <a:off x="0" y="313097"/>
            <a:ext cx="7315199" cy="2039450"/>
          </a:xfrm>
          <a:custGeom>
            <a:avLst/>
            <a:gdLst>
              <a:gd name="connsiteX0" fmla="*/ 5486400 w 5486400"/>
              <a:gd name="connsiteY0" fmla="*/ 1085850 h 2571750"/>
              <a:gd name="connsiteX1" fmla="*/ 0 w 5486400"/>
              <a:gd name="connsiteY1" fmla="*/ 0 h 2571750"/>
              <a:gd name="connsiteX2" fmla="*/ 0 w 5486400"/>
              <a:gd name="connsiteY2" fmla="*/ 95250 h 2571750"/>
              <a:gd name="connsiteX3" fmla="*/ 923925 w 5486400"/>
              <a:gd name="connsiteY3" fmla="*/ 2571750 h 2571750"/>
              <a:gd name="connsiteX4" fmla="*/ 5486400 w 5486400"/>
              <a:gd name="connsiteY4" fmla="*/ 1085850 h 2571750"/>
              <a:gd name="connsiteX0" fmla="*/ 5486400 w 5486400"/>
              <a:gd name="connsiteY0" fmla="*/ 1085850 h 2676075"/>
              <a:gd name="connsiteX1" fmla="*/ 0 w 5486400"/>
              <a:gd name="connsiteY1" fmla="*/ 0 h 2676075"/>
              <a:gd name="connsiteX2" fmla="*/ 0 w 5486400"/>
              <a:gd name="connsiteY2" fmla="*/ 95250 h 2676075"/>
              <a:gd name="connsiteX3" fmla="*/ 604863 w 5486400"/>
              <a:gd name="connsiteY3" fmla="*/ 2676075 h 2676075"/>
              <a:gd name="connsiteX4" fmla="*/ 5486400 w 5486400"/>
              <a:gd name="connsiteY4" fmla="*/ 1085850 h 2676075"/>
              <a:gd name="connsiteX0" fmla="*/ 5486400 w 5486400"/>
              <a:gd name="connsiteY0" fmla="*/ 1085850 h 2582198"/>
              <a:gd name="connsiteX1" fmla="*/ 0 w 5486400"/>
              <a:gd name="connsiteY1" fmla="*/ 0 h 2582198"/>
              <a:gd name="connsiteX2" fmla="*/ 0 w 5486400"/>
              <a:gd name="connsiteY2" fmla="*/ 95250 h 2582198"/>
              <a:gd name="connsiteX3" fmla="*/ 892927 w 5486400"/>
              <a:gd name="connsiteY3" fmla="*/ 2582198 h 2582198"/>
              <a:gd name="connsiteX4" fmla="*/ 5486400 w 5486400"/>
              <a:gd name="connsiteY4" fmla="*/ 1085850 h 2582198"/>
              <a:gd name="connsiteX0" fmla="*/ 5486400 w 5486400"/>
              <a:gd name="connsiteY0" fmla="*/ 1085850 h 2582198"/>
              <a:gd name="connsiteX1" fmla="*/ 0 w 5486400"/>
              <a:gd name="connsiteY1" fmla="*/ 0 h 2582198"/>
              <a:gd name="connsiteX2" fmla="*/ 892927 w 5486400"/>
              <a:gd name="connsiteY2" fmla="*/ 2582198 h 2582198"/>
              <a:gd name="connsiteX3" fmla="*/ 5486400 w 5486400"/>
              <a:gd name="connsiteY3" fmla="*/ 1085850 h 2582198"/>
              <a:gd name="connsiteX0" fmla="*/ 5486400 w 5486400"/>
              <a:gd name="connsiteY0" fmla="*/ 1085850 h 2481754"/>
              <a:gd name="connsiteX1" fmla="*/ 0 w 5486400"/>
              <a:gd name="connsiteY1" fmla="*/ 0 h 2481754"/>
              <a:gd name="connsiteX2" fmla="*/ 870728 w 5486400"/>
              <a:gd name="connsiteY2" fmla="*/ 2481754 h 2481754"/>
              <a:gd name="connsiteX3" fmla="*/ 5486400 w 5486400"/>
              <a:gd name="connsiteY3" fmla="*/ 1085850 h 24817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0" h="2481754">
                <a:moveTo>
                  <a:pt x="5486400" y="1085850"/>
                </a:moveTo>
                <a:lnTo>
                  <a:pt x="0" y="0"/>
                </a:lnTo>
                <a:lnTo>
                  <a:pt x="870728" y="2481754"/>
                </a:lnTo>
                <a:lnTo>
                  <a:pt x="5486400" y="1085850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2" name=""/>
          <p:cNvSpPr/>
          <p:nvPr/>
        </p:nvSpPr>
        <p:spPr>
          <a:xfrm rot="16200000" flipH="1">
            <a:off x="-469153" y="661849"/>
            <a:ext cx="2747768" cy="1432205"/>
          </a:xfrm>
          <a:custGeom>
            <a:avLst/>
            <a:gdLst>
              <a:gd name="connsiteX0" fmla="*/ 0 w 2715"/>
              <a:gd name="connsiteY0" fmla="*/ 0 h 1458"/>
              <a:gd name="connsiteX1" fmla="*/ 0 w 2715"/>
              <a:gd name="connsiteY1" fmla="*/ 1458 h 1458"/>
              <a:gd name="connsiteX2" fmla="*/ 2715 w 2715"/>
              <a:gd name="connsiteY2" fmla="*/ 909 h 1458"/>
              <a:gd name="connsiteX3" fmla="*/ 0 w 2715"/>
              <a:gd name="connsiteY3" fmla="*/ 0 h 14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5" h="1458">
                <a:moveTo>
                  <a:pt x="0" y="0"/>
                </a:moveTo>
                <a:lnTo>
                  <a:pt x="0" y="1458"/>
                </a:lnTo>
                <a:lnTo>
                  <a:pt x="2715" y="909"/>
                </a:lnTo>
                <a:lnTo>
                  <a:pt x="0" y="0"/>
                </a:ln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</a:ln>
        </p:spPr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3" name=""/>
          <p:cNvSpPr/>
          <p:nvPr/>
        </p:nvSpPr>
        <p:spPr>
          <a:xfrm rot="16200000" flipH="1">
            <a:off x="-2892959" y="2893114"/>
            <a:ext cx="6862892" cy="1076695"/>
          </a:xfrm>
          <a:custGeom>
            <a:avLst/>
            <a:gdLst>
              <a:gd name="connsiteX0" fmla="*/ 6774 w 6774"/>
              <a:gd name="connsiteY0" fmla="*/ 0 h 1097"/>
              <a:gd name="connsiteX1" fmla="*/ 0 w 6774"/>
              <a:gd name="connsiteY1" fmla="*/ 0 h 1097"/>
              <a:gd name="connsiteX2" fmla="*/ 0 w 6774"/>
              <a:gd name="connsiteY2" fmla="*/ 194 h 1097"/>
              <a:gd name="connsiteX3" fmla="*/ 2700 w 6774"/>
              <a:gd name="connsiteY3" fmla="*/ 1097 h 1097"/>
              <a:gd name="connsiteX4" fmla="*/ 6774 w 6774"/>
              <a:gd name="connsiteY4" fmla="*/ 282 h 1097"/>
              <a:gd name="connsiteX5" fmla="*/ 6774 w 6774"/>
              <a:gd name="connsiteY5" fmla="*/ 0 h 109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74" h="1097">
                <a:moveTo>
                  <a:pt x="6774" y="0"/>
                </a:moveTo>
                <a:lnTo>
                  <a:pt x="0" y="0"/>
                </a:lnTo>
                <a:lnTo>
                  <a:pt x="0" y="194"/>
                </a:lnTo>
                <a:lnTo>
                  <a:pt x="2700" y="1097"/>
                </a:lnTo>
                <a:lnTo>
                  <a:pt x="6774" y="282"/>
                </a:lnTo>
                <a:lnTo>
                  <a:pt x="6774" y="0"/>
                </a:ln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4" name=""/>
          <p:cNvSpPr/>
          <p:nvPr/>
        </p:nvSpPr>
        <p:spPr>
          <a:xfrm rot="16200000">
            <a:off x="-839161" y="3864994"/>
            <a:ext cx="4116307" cy="1880869"/>
          </a:xfrm>
          <a:custGeom>
            <a:avLst/>
            <a:gdLst>
              <a:gd name="connsiteX0" fmla="*/ 5486400 w 5486400"/>
              <a:gd name="connsiteY0" fmla="*/ 1085850 h 2571750"/>
              <a:gd name="connsiteX1" fmla="*/ 0 w 5486400"/>
              <a:gd name="connsiteY1" fmla="*/ 0 h 2571750"/>
              <a:gd name="connsiteX2" fmla="*/ 0 w 5486400"/>
              <a:gd name="connsiteY2" fmla="*/ 95250 h 2571750"/>
              <a:gd name="connsiteX3" fmla="*/ 923925 w 5486400"/>
              <a:gd name="connsiteY3" fmla="*/ 2571750 h 2571750"/>
              <a:gd name="connsiteX4" fmla="*/ 5486400 w 5486400"/>
              <a:gd name="connsiteY4" fmla="*/ 1085850 h 257175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6400" h="2571750">
                <a:moveTo>
                  <a:pt x="5486400" y="1085850"/>
                </a:moveTo>
                <a:lnTo>
                  <a:pt x="0" y="0"/>
                </a:lnTo>
                <a:lnTo>
                  <a:pt x="0" y="95250"/>
                </a:lnTo>
                <a:lnTo>
                  <a:pt x="923925" y="2571750"/>
                </a:lnTo>
                <a:lnTo>
                  <a:pt x="5486400" y="1085850"/>
                </a:lnTo>
              </a:path>
            </a:pathLst>
          </a:cu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5" name=""/>
          <p:cNvSpPr/>
          <p:nvPr/>
        </p:nvSpPr>
        <p:spPr>
          <a:xfrm rot="16200000">
            <a:off x="1234747" y="5050782"/>
            <a:ext cx="895421" cy="2731035"/>
          </a:xfrm>
          <a:custGeom>
            <a:avLst/>
            <a:gdLst>
              <a:gd name="connsiteX0" fmla="*/ 0 w 571472"/>
              <a:gd name="connsiteY0" fmla="*/ 3000396 h 3000396"/>
              <a:gd name="connsiteX1" fmla="*/ 0 w 571472"/>
              <a:gd name="connsiteY1" fmla="*/ 0 h 3000396"/>
              <a:gd name="connsiteX2" fmla="*/ 571472 w 571472"/>
              <a:gd name="connsiteY2" fmla="*/ 3000396 h 3000396"/>
              <a:gd name="connsiteX3" fmla="*/ 0 w 571472"/>
              <a:gd name="connsiteY3" fmla="*/ 3000396 h 3000396"/>
              <a:gd name="connsiteX0" fmla="*/ 0 w 928630"/>
              <a:gd name="connsiteY0" fmla="*/ 3000396 h 3000396"/>
              <a:gd name="connsiteX1" fmla="*/ 0 w 928630"/>
              <a:gd name="connsiteY1" fmla="*/ 0 h 3000396"/>
              <a:gd name="connsiteX2" fmla="*/ 928630 w 928630"/>
              <a:gd name="connsiteY2" fmla="*/ 2500306 h 3000396"/>
              <a:gd name="connsiteX3" fmla="*/ 0 w 928630"/>
              <a:gd name="connsiteY3" fmla="*/ 3000396 h 3000396"/>
              <a:gd name="connsiteX0" fmla="*/ 9525 w 938155"/>
              <a:gd name="connsiteY0" fmla="*/ 3067050 h 3067050"/>
              <a:gd name="connsiteX1" fmla="*/ 0 w 938155"/>
              <a:gd name="connsiteY1" fmla="*/ 0 h 3067050"/>
              <a:gd name="connsiteX2" fmla="*/ 938155 w 938155"/>
              <a:gd name="connsiteY2" fmla="*/ 2566960 h 3067050"/>
              <a:gd name="connsiteX3" fmla="*/ 9525 w 938155"/>
              <a:gd name="connsiteY3" fmla="*/ 3067050 h 3067050"/>
              <a:gd name="connsiteX0" fmla="*/ 9525 w 928656"/>
              <a:gd name="connsiteY0" fmla="*/ 3067050 h 3067050"/>
              <a:gd name="connsiteX1" fmla="*/ 0 w 928656"/>
              <a:gd name="connsiteY1" fmla="*/ 0 h 3067050"/>
              <a:gd name="connsiteX2" fmla="*/ 928656 w 928656"/>
              <a:gd name="connsiteY2" fmla="*/ 2509813 h 3067050"/>
              <a:gd name="connsiteX3" fmla="*/ 9525 w 928656"/>
              <a:gd name="connsiteY3" fmla="*/ 3067050 h 3067050"/>
              <a:gd name="connsiteX0" fmla="*/ 9525 w 928656"/>
              <a:gd name="connsiteY0" fmla="*/ 2709836 h 2709836"/>
              <a:gd name="connsiteX1" fmla="*/ 0 w 928656"/>
              <a:gd name="connsiteY1" fmla="*/ 0 h 2709836"/>
              <a:gd name="connsiteX2" fmla="*/ 928656 w 928656"/>
              <a:gd name="connsiteY2" fmla="*/ 2509813 h 2709836"/>
              <a:gd name="connsiteX3" fmla="*/ 9525 w 928656"/>
              <a:gd name="connsiteY3" fmla="*/ 2709836 h 2709836"/>
              <a:gd name="connsiteX0" fmla="*/ 9525 w 928656"/>
              <a:gd name="connsiteY0" fmla="*/ 2781250 h 2781250"/>
              <a:gd name="connsiteX1" fmla="*/ 0 w 928656"/>
              <a:gd name="connsiteY1" fmla="*/ 0 h 2781250"/>
              <a:gd name="connsiteX2" fmla="*/ 928656 w 928656"/>
              <a:gd name="connsiteY2" fmla="*/ 2509813 h 2781250"/>
              <a:gd name="connsiteX3" fmla="*/ 9525 w 928656"/>
              <a:gd name="connsiteY3" fmla="*/ 2781250 h 2781250"/>
              <a:gd name="connsiteX0" fmla="*/ 9525 w 928656"/>
              <a:gd name="connsiteY0" fmla="*/ 2924102 h 2924102"/>
              <a:gd name="connsiteX1" fmla="*/ 0 w 928656"/>
              <a:gd name="connsiteY1" fmla="*/ 0 h 2924102"/>
              <a:gd name="connsiteX2" fmla="*/ 928656 w 928656"/>
              <a:gd name="connsiteY2" fmla="*/ 2509813 h 2924102"/>
              <a:gd name="connsiteX3" fmla="*/ 9525 w 928656"/>
              <a:gd name="connsiteY3" fmla="*/ 2924102 h 2924102"/>
              <a:gd name="connsiteX0" fmla="*/ 9525 w 931063"/>
              <a:gd name="connsiteY0" fmla="*/ 2924102 h 2924102"/>
              <a:gd name="connsiteX1" fmla="*/ 0 w 931063"/>
              <a:gd name="connsiteY1" fmla="*/ 0 h 2924102"/>
              <a:gd name="connsiteX2" fmla="*/ 931063 w 931063"/>
              <a:gd name="connsiteY2" fmla="*/ 2521723 h 2924102"/>
              <a:gd name="connsiteX3" fmla="*/ 9525 w 931063"/>
              <a:gd name="connsiteY3" fmla="*/ 2924102 h 2924102"/>
              <a:gd name="connsiteX0" fmla="*/ 0 w 931063"/>
              <a:gd name="connsiteY0" fmla="*/ 2805040 h 2805040"/>
              <a:gd name="connsiteX1" fmla="*/ 0 w 931063"/>
              <a:gd name="connsiteY1" fmla="*/ 0 h 2805040"/>
              <a:gd name="connsiteX2" fmla="*/ 931063 w 931063"/>
              <a:gd name="connsiteY2" fmla="*/ 2521723 h 2805040"/>
              <a:gd name="connsiteX3" fmla="*/ 0 w 931063"/>
              <a:gd name="connsiteY3" fmla="*/ 2805040 h 2805040"/>
              <a:gd name="connsiteX0" fmla="*/ 6350 w 931063"/>
              <a:gd name="connsiteY0" fmla="*/ 2822504 h 2822504"/>
              <a:gd name="connsiteX1" fmla="*/ 0 w 931063"/>
              <a:gd name="connsiteY1" fmla="*/ 0 h 2822504"/>
              <a:gd name="connsiteX2" fmla="*/ 931063 w 931063"/>
              <a:gd name="connsiteY2" fmla="*/ 2521723 h 2822504"/>
              <a:gd name="connsiteX3" fmla="*/ 6350 w 931063"/>
              <a:gd name="connsiteY3" fmla="*/ 2822504 h 2822504"/>
              <a:gd name="connsiteX0" fmla="*/ 6350 w 1185503"/>
              <a:gd name="connsiteY0" fmla="*/ 2822504 h 3224000"/>
              <a:gd name="connsiteX1" fmla="*/ 0 w 1185503"/>
              <a:gd name="connsiteY1" fmla="*/ 0 h 3224000"/>
              <a:gd name="connsiteX2" fmla="*/ 1185503 w 1185503"/>
              <a:gd name="connsiteY2" fmla="*/ 3224000 h 3224000"/>
              <a:gd name="connsiteX3" fmla="*/ 6350 w 1185503"/>
              <a:gd name="connsiteY3" fmla="*/ 2822504 h 3224000"/>
              <a:gd name="connsiteX0" fmla="*/ 2116 w 1193457"/>
              <a:gd name="connsiteY0" fmla="*/ 3734200 h 3734200"/>
              <a:gd name="connsiteX1" fmla="*/ 7954 w 1193457"/>
              <a:gd name="connsiteY1" fmla="*/ 0 h 3734200"/>
              <a:gd name="connsiteX2" fmla="*/ 1193457 w 1193457"/>
              <a:gd name="connsiteY2" fmla="*/ 3224000 h 3734200"/>
              <a:gd name="connsiteX3" fmla="*/ 2116 w 1193457"/>
              <a:gd name="connsiteY3" fmla="*/ 3734200 h 37342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3457" h="3734200">
                <a:moveTo>
                  <a:pt x="2116" y="3734200"/>
                </a:moveTo>
                <a:cubicBezTo>
                  <a:pt x="-1" y="2793365"/>
                  <a:pt x="10071" y="940835"/>
                  <a:pt x="7954" y="0"/>
                </a:cubicBezTo>
                <a:lnTo>
                  <a:pt x="1193457" y="3224000"/>
                </a:lnTo>
                <a:lnTo>
                  <a:pt x="2116" y="3734200"/>
                </a:lnTo>
              </a:path>
            </a:pathLst>
          </a:custGeom>
          <a:solidFill>
            <a:schemeClr val="accent2">
              <a:lumMod val="50000"/>
              <a:lumOff val="50000"/>
            </a:schemeClr>
          </a:solidFill>
          <a:ln w="9525">
            <a:noFill/>
            <a:round/>
          </a:ln>
        </p:spPr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6" name=""/>
          <p:cNvSpPr/>
          <p:nvPr/>
        </p:nvSpPr>
        <p:spPr>
          <a:xfrm>
            <a:off x="164250" y="-27432"/>
            <a:ext cx="2883726" cy="6885432"/>
          </a:xfrm>
          <a:custGeom>
            <a:avLst/>
            <a:gdLst>
              <a:gd name="connsiteX0" fmla="*/ 0 w 500066"/>
              <a:gd name="connsiteY0" fmla="*/ 6858000 h 6858000"/>
              <a:gd name="connsiteX1" fmla="*/ 250033 w 500066"/>
              <a:gd name="connsiteY1" fmla="*/ 0 h 6858000"/>
              <a:gd name="connsiteX2" fmla="*/ 500066 w 500066"/>
              <a:gd name="connsiteY2" fmla="*/ 6858000 h 6858000"/>
              <a:gd name="connsiteX3" fmla="*/ 0 w 500066"/>
              <a:gd name="connsiteY3" fmla="*/ 6858000 h 6858000"/>
              <a:gd name="connsiteX0" fmla="*/ 1638757 w 2138823"/>
              <a:gd name="connsiteY0" fmla="*/ 6876288 h 6876288"/>
              <a:gd name="connsiteX1" fmla="*/ 0 w 2138823"/>
              <a:gd name="connsiteY1" fmla="*/ 0 h 6876288"/>
              <a:gd name="connsiteX2" fmla="*/ 2138823 w 2138823"/>
              <a:gd name="connsiteY2" fmla="*/ 6876288 h 6876288"/>
              <a:gd name="connsiteX3" fmla="*/ 1638757 w 2138823"/>
              <a:gd name="connsiteY3" fmla="*/ 6876288 h 6876288"/>
              <a:gd name="connsiteX0" fmla="*/ 1662729 w 2162795"/>
              <a:gd name="connsiteY0" fmla="*/ 6885432 h 6885432"/>
              <a:gd name="connsiteX1" fmla="*/ 0 w 2162795"/>
              <a:gd name="connsiteY1" fmla="*/ 0 h 6885432"/>
              <a:gd name="connsiteX2" fmla="*/ 2162795 w 2162795"/>
              <a:gd name="connsiteY2" fmla="*/ 6885432 h 6885432"/>
              <a:gd name="connsiteX3" fmla="*/ 1662729 w 2162795"/>
              <a:gd name="connsiteY3" fmla="*/ 6885432 h 688543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2795" h="6885432">
                <a:moveTo>
                  <a:pt x="1662729" y="6885432"/>
                </a:moveTo>
                <a:lnTo>
                  <a:pt x="0" y="0"/>
                </a:lnTo>
                <a:lnTo>
                  <a:pt x="2162795" y="6885432"/>
                </a:lnTo>
                <a:lnTo>
                  <a:pt x="1662729" y="6885432"/>
                </a:lnTo>
              </a:path>
            </a:pathLst>
          </a:cu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2" name=""/>
          <p:cNvSpPr>
            <a:spLocks noGrp="1"/>
          </p:cNvSpPr>
          <p:nvPr>
            <p:ph type="ctrTitle" idx="0"/>
          </p:nvPr>
        </p:nvSpPr>
        <p:spPr>
          <a:xfrm>
            <a:off x="2270586" y="2919309"/>
            <a:ext cx="9635703" cy="957706"/>
          </a:xfrm>
        </p:spPr>
        <p:txBody>
          <a:bodyPr>
            <a:noAutofit/>
          </a:bodyPr>
          <a:lstStyle>
            <a:lvl1pPr algn="l">
              <a:defRPr sz="5400" b="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subTitle" idx="1"/>
          </p:nvPr>
        </p:nvSpPr>
        <p:spPr>
          <a:xfrm>
            <a:off x="2270586" y="3890286"/>
            <a:ext cx="9631127" cy="467408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ru-RU" altLang="en-US"/>
              <a:t>Образец подзаголовка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26-06</a:t>
            </a:fld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0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Вставить" type="objOnly" preserve="1">
  <p:cSld name="Встави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"/>
          <p:cNvGrpSpPr/>
          <p:nvPr/>
        </p:nvGrpSpPr>
        <p:grpSpPr>
          <a:xfrm rot="0">
            <a:off x="-73151" y="3141915"/>
            <a:ext cx="12305046" cy="3716088"/>
            <a:chOff x="-28573" y="3141915"/>
            <a:chExt cx="9202494" cy="3716088"/>
          </a:xfrm>
        </p:grpSpPr>
        <p:sp>
          <p:nvSpPr>
            <p:cNvPr id="7" name=""/>
            <p:cNvSpPr/>
            <p:nvPr/>
          </p:nvSpPr>
          <p:spPr>
            <a:xfrm rot="10800000" flipH="1">
              <a:off x="13414" y="5642418"/>
              <a:ext cx="3665145" cy="1074154"/>
            </a:xfrm>
            <a:custGeom>
              <a:avLst/>
              <a:gdLst>
                <a:gd name="connsiteX0" fmla="*/ 0 w 2715"/>
                <a:gd name="connsiteY0" fmla="*/ 0 h 1458"/>
                <a:gd name="connsiteX1" fmla="*/ 0 w 2715"/>
                <a:gd name="connsiteY1" fmla="*/ 1458 h 1458"/>
                <a:gd name="connsiteX2" fmla="*/ 2715 w 2715"/>
                <a:gd name="connsiteY2" fmla="*/ 909 h 1458"/>
                <a:gd name="connsiteX3" fmla="*/ 0 w 2715"/>
                <a:gd name="connsiteY3" fmla="*/ 0 h 145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5" h="1458">
                  <a:moveTo>
                    <a:pt x="0" y="0"/>
                  </a:moveTo>
                  <a:lnTo>
                    <a:pt x="0" y="1458"/>
                  </a:lnTo>
                  <a:lnTo>
                    <a:pt x="2715" y="909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40000"/>
                <a:lumOff val="60000"/>
                <a:alpha val="58000"/>
              </a:schemeClr>
            </a:soli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8" name=""/>
            <p:cNvSpPr/>
            <p:nvPr/>
          </p:nvSpPr>
          <p:spPr>
            <a:xfrm rot="10800000" flipH="1">
              <a:off x="8017" y="6050481"/>
              <a:ext cx="9154154" cy="807522"/>
            </a:xfrm>
            <a:custGeom>
              <a:avLst/>
              <a:gdLst>
                <a:gd name="connsiteX0" fmla="*/ 6774 w 6774"/>
                <a:gd name="connsiteY0" fmla="*/ 0 h 1097"/>
                <a:gd name="connsiteX1" fmla="*/ 0 w 6774"/>
                <a:gd name="connsiteY1" fmla="*/ 0 h 1097"/>
                <a:gd name="connsiteX2" fmla="*/ 0 w 6774"/>
                <a:gd name="connsiteY2" fmla="*/ 194 h 1097"/>
                <a:gd name="connsiteX3" fmla="*/ 2700 w 6774"/>
                <a:gd name="connsiteY3" fmla="*/ 1097 h 1097"/>
                <a:gd name="connsiteX4" fmla="*/ 6774 w 6774"/>
                <a:gd name="connsiteY4" fmla="*/ 282 h 1097"/>
                <a:gd name="connsiteX5" fmla="*/ 6774 w 6774"/>
                <a:gd name="connsiteY5" fmla="*/ 0 h 109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74" h="1097">
                  <a:moveTo>
                    <a:pt x="6774" y="0"/>
                  </a:moveTo>
                  <a:lnTo>
                    <a:pt x="0" y="0"/>
                  </a:lnTo>
                  <a:lnTo>
                    <a:pt x="0" y="194"/>
                  </a:lnTo>
                  <a:lnTo>
                    <a:pt x="2700" y="1097"/>
                  </a:lnTo>
                  <a:lnTo>
                    <a:pt x="6774" y="282"/>
                  </a:lnTo>
                  <a:lnTo>
                    <a:pt x="6774" y="0"/>
                  </a:lnTo>
                </a:path>
              </a:pathLst>
            </a:custGeom>
            <a:solidFill>
              <a:schemeClr val="accent1">
                <a:alpha val="75000"/>
              </a:schemeClr>
            </a:soli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9" name=""/>
            <p:cNvSpPr/>
            <p:nvPr/>
          </p:nvSpPr>
          <p:spPr>
            <a:xfrm rot="10800000">
              <a:off x="3672466" y="5238365"/>
              <a:ext cx="5490588" cy="1410652"/>
            </a:xfrm>
            <a:custGeom>
              <a:avLst/>
              <a:gdLst>
                <a:gd name="connsiteX0" fmla="*/ 5486400 w 5486400"/>
                <a:gd name="connsiteY0" fmla="*/ 1085850 h 2571750"/>
                <a:gd name="connsiteX1" fmla="*/ 0 w 5486400"/>
                <a:gd name="connsiteY1" fmla="*/ 0 h 2571750"/>
                <a:gd name="connsiteX2" fmla="*/ 0 w 5486400"/>
                <a:gd name="connsiteY2" fmla="*/ 95250 h 2571750"/>
                <a:gd name="connsiteX3" fmla="*/ 923925 w 5486400"/>
                <a:gd name="connsiteY3" fmla="*/ 2571750 h 2571750"/>
                <a:gd name="connsiteX4" fmla="*/ 5486400 w 5486400"/>
                <a:gd name="connsiteY4" fmla="*/ 1085850 h 257175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2571750">
                  <a:moveTo>
                    <a:pt x="5486400" y="1085850"/>
                  </a:moveTo>
                  <a:lnTo>
                    <a:pt x="0" y="0"/>
                  </a:lnTo>
                  <a:lnTo>
                    <a:pt x="0" y="95250"/>
                  </a:lnTo>
                  <a:lnTo>
                    <a:pt x="923925" y="2571750"/>
                  </a:lnTo>
                  <a:lnTo>
                    <a:pt x="5486400" y="1085850"/>
                  </a:lnTo>
                </a:path>
              </a:pathLst>
            </a:custGeom>
            <a:solidFill>
              <a:srgbClr val="b6b8ba">
                <a:alpha val="38000"/>
              </a:srgbClr>
            </a:soli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0" name=""/>
            <p:cNvSpPr/>
            <p:nvPr/>
          </p:nvSpPr>
          <p:spPr>
            <a:xfrm rot="10800000">
              <a:off x="8223873" y="5072085"/>
              <a:ext cx="931774" cy="1548196"/>
            </a:xfrm>
            <a:custGeom>
              <a:avLst/>
              <a:gdLst>
                <a:gd name="connsiteX0" fmla="*/ 0 w 571472"/>
                <a:gd name="connsiteY0" fmla="*/ 3000396 h 3000396"/>
                <a:gd name="connsiteX1" fmla="*/ 0 w 571472"/>
                <a:gd name="connsiteY1" fmla="*/ 0 h 3000396"/>
                <a:gd name="connsiteX2" fmla="*/ 571472 w 571472"/>
                <a:gd name="connsiteY2" fmla="*/ 3000396 h 3000396"/>
                <a:gd name="connsiteX3" fmla="*/ 0 w 571472"/>
                <a:gd name="connsiteY3" fmla="*/ 3000396 h 3000396"/>
                <a:gd name="connsiteX0" fmla="*/ 0 w 928630"/>
                <a:gd name="connsiteY0" fmla="*/ 3000396 h 3000396"/>
                <a:gd name="connsiteX1" fmla="*/ 0 w 928630"/>
                <a:gd name="connsiteY1" fmla="*/ 0 h 3000396"/>
                <a:gd name="connsiteX2" fmla="*/ 928630 w 928630"/>
                <a:gd name="connsiteY2" fmla="*/ 2500306 h 3000396"/>
                <a:gd name="connsiteX3" fmla="*/ 0 w 928630"/>
                <a:gd name="connsiteY3" fmla="*/ 3000396 h 3000396"/>
                <a:gd name="connsiteX0" fmla="*/ 9525 w 938155"/>
                <a:gd name="connsiteY0" fmla="*/ 3067050 h 3067050"/>
                <a:gd name="connsiteX1" fmla="*/ 0 w 938155"/>
                <a:gd name="connsiteY1" fmla="*/ 0 h 3067050"/>
                <a:gd name="connsiteX2" fmla="*/ 938155 w 938155"/>
                <a:gd name="connsiteY2" fmla="*/ 2566960 h 3067050"/>
                <a:gd name="connsiteX3" fmla="*/ 9525 w 938155"/>
                <a:gd name="connsiteY3" fmla="*/ 3067050 h 3067050"/>
                <a:gd name="connsiteX0" fmla="*/ 9525 w 928656"/>
                <a:gd name="connsiteY0" fmla="*/ 3067050 h 3067050"/>
                <a:gd name="connsiteX1" fmla="*/ 0 w 928656"/>
                <a:gd name="connsiteY1" fmla="*/ 0 h 3067050"/>
                <a:gd name="connsiteX2" fmla="*/ 928656 w 928656"/>
                <a:gd name="connsiteY2" fmla="*/ 2509813 h 3067050"/>
                <a:gd name="connsiteX3" fmla="*/ 9525 w 928656"/>
                <a:gd name="connsiteY3" fmla="*/ 3067050 h 3067050"/>
                <a:gd name="connsiteX0" fmla="*/ 9525 w 928656"/>
                <a:gd name="connsiteY0" fmla="*/ 2709836 h 2709836"/>
                <a:gd name="connsiteX1" fmla="*/ 0 w 928656"/>
                <a:gd name="connsiteY1" fmla="*/ 0 h 2709836"/>
                <a:gd name="connsiteX2" fmla="*/ 928656 w 928656"/>
                <a:gd name="connsiteY2" fmla="*/ 2509813 h 2709836"/>
                <a:gd name="connsiteX3" fmla="*/ 9525 w 928656"/>
                <a:gd name="connsiteY3" fmla="*/ 2709836 h 2709836"/>
                <a:gd name="connsiteX0" fmla="*/ 9525 w 928656"/>
                <a:gd name="connsiteY0" fmla="*/ 2781250 h 2781250"/>
                <a:gd name="connsiteX1" fmla="*/ 0 w 928656"/>
                <a:gd name="connsiteY1" fmla="*/ 0 h 2781250"/>
                <a:gd name="connsiteX2" fmla="*/ 928656 w 928656"/>
                <a:gd name="connsiteY2" fmla="*/ 2509813 h 2781250"/>
                <a:gd name="connsiteX3" fmla="*/ 9525 w 928656"/>
                <a:gd name="connsiteY3" fmla="*/ 2781250 h 2781250"/>
                <a:gd name="connsiteX0" fmla="*/ 9525 w 928656"/>
                <a:gd name="connsiteY0" fmla="*/ 2924102 h 2924102"/>
                <a:gd name="connsiteX1" fmla="*/ 0 w 928656"/>
                <a:gd name="connsiteY1" fmla="*/ 0 h 2924102"/>
                <a:gd name="connsiteX2" fmla="*/ 928656 w 928656"/>
                <a:gd name="connsiteY2" fmla="*/ 2509813 h 2924102"/>
                <a:gd name="connsiteX3" fmla="*/ 9525 w 928656"/>
                <a:gd name="connsiteY3" fmla="*/ 2924102 h 2924102"/>
                <a:gd name="connsiteX0" fmla="*/ 9525 w 931063"/>
                <a:gd name="connsiteY0" fmla="*/ 2924102 h 2924102"/>
                <a:gd name="connsiteX1" fmla="*/ 0 w 931063"/>
                <a:gd name="connsiteY1" fmla="*/ 0 h 2924102"/>
                <a:gd name="connsiteX2" fmla="*/ 931063 w 931063"/>
                <a:gd name="connsiteY2" fmla="*/ 2521723 h 2924102"/>
                <a:gd name="connsiteX3" fmla="*/ 9525 w 931063"/>
                <a:gd name="connsiteY3" fmla="*/ 2924102 h 2924102"/>
                <a:gd name="connsiteX0" fmla="*/ 0 w 931063"/>
                <a:gd name="connsiteY0" fmla="*/ 2805040 h 2805040"/>
                <a:gd name="connsiteX1" fmla="*/ 0 w 931063"/>
                <a:gd name="connsiteY1" fmla="*/ 0 h 2805040"/>
                <a:gd name="connsiteX2" fmla="*/ 931063 w 931063"/>
                <a:gd name="connsiteY2" fmla="*/ 2521723 h 2805040"/>
                <a:gd name="connsiteX3" fmla="*/ 0 w 931063"/>
                <a:gd name="connsiteY3" fmla="*/ 2805040 h 2805040"/>
                <a:gd name="connsiteX0" fmla="*/ 6350 w 931063"/>
                <a:gd name="connsiteY0" fmla="*/ 2822504 h 2822504"/>
                <a:gd name="connsiteX1" fmla="*/ 0 w 931063"/>
                <a:gd name="connsiteY1" fmla="*/ 0 h 2822504"/>
                <a:gd name="connsiteX2" fmla="*/ 931063 w 931063"/>
                <a:gd name="connsiteY2" fmla="*/ 2521723 h 2822504"/>
                <a:gd name="connsiteX3" fmla="*/ 6350 w 931063"/>
                <a:gd name="connsiteY3" fmla="*/ 2822504 h 28225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1063" h="2822504">
                  <a:moveTo>
                    <a:pt x="6350" y="2822504"/>
                  </a:moveTo>
                  <a:cubicBezTo>
                    <a:pt x="4233" y="1881669"/>
                    <a:pt x="2117" y="940835"/>
                    <a:pt x="0" y="0"/>
                  </a:cubicBezTo>
                  <a:lnTo>
                    <a:pt x="931063" y="2521723"/>
                  </a:lnTo>
                  <a:lnTo>
                    <a:pt x="6350" y="2822504"/>
                  </a:lnTo>
                </a:path>
              </a:pathLst>
            </a:custGeom>
            <a:solidFill>
              <a:schemeClr val="accent2">
                <a:lumMod val="50000"/>
                <a:lumOff val="50000"/>
                <a:alpha val="65000"/>
              </a:schemeClr>
            </a:soli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1" name=""/>
            <p:cNvSpPr/>
            <p:nvPr/>
          </p:nvSpPr>
          <p:spPr>
            <a:xfrm rot="16200000">
              <a:off x="2776226" y="337116"/>
              <a:ext cx="3592895" cy="9202494"/>
            </a:xfrm>
            <a:custGeom>
              <a:avLst/>
              <a:gdLst>
                <a:gd name="connsiteX0" fmla="*/ 0 w 500066"/>
                <a:gd name="connsiteY0" fmla="*/ 6858000 h 6858000"/>
                <a:gd name="connsiteX1" fmla="*/ 250033 w 500066"/>
                <a:gd name="connsiteY1" fmla="*/ 0 h 6858000"/>
                <a:gd name="connsiteX2" fmla="*/ 500066 w 500066"/>
                <a:gd name="connsiteY2" fmla="*/ 6858000 h 6858000"/>
                <a:gd name="connsiteX3" fmla="*/ 0 w 500066"/>
                <a:gd name="connsiteY3" fmla="*/ 6858000 h 6858000"/>
                <a:gd name="connsiteX0" fmla="*/ 1638757 w 2138823"/>
                <a:gd name="connsiteY0" fmla="*/ 6876288 h 6876288"/>
                <a:gd name="connsiteX1" fmla="*/ 0 w 2138823"/>
                <a:gd name="connsiteY1" fmla="*/ 0 h 6876288"/>
                <a:gd name="connsiteX2" fmla="*/ 2138823 w 2138823"/>
                <a:gd name="connsiteY2" fmla="*/ 6876288 h 6876288"/>
                <a:gd name="connsiteX3" fmla="*/ 1638757 w 2138823"/>
                <a:gd name="connsiteY3" fmla="*/ 6876288 h 6876288"/>
                <a:gd name="connsiteX0" fmla="*/ 1662729 w 2162795"/>
                <a:gd name="connsiteY0" fmla="*/ 6885432 h 6885432"/>
                <a:gd name="connsiteX1" fmla="*/ 0 w 2162795"/>
                <a:gd name="connsiteY1" fmla="*/ 0 h 6885432"/>
                <a:gd name="connsiteX2" fmla="*/ 2162795 w 2162795"/>
                <a:gd name="connsiteY2" fmla="*/ 6885432 h 6885432"/>
                <a:gd name="connsiteX3" fmla="*/ 1662729 w 2162795"/>
                <a:gd name="connsiteY3" fmla="*/ 6885432 h 6885432"/>
                <a:gd name="connsiteX0" fmla="*/ 1662729 w 3592895"/>
                <a:gd name="connsiteY0" fmla="*/ 6885432 h 6899132"/>
                <a:gd name="connsiteX1" fmla="*/ 0 w 3592895"/>
                <a:gd name="connsiteY1" fmla="*/ 0 h 6899132"/>
                <a:gd name="connsiteX2" fmla="*/ 3592895 w 3592895"/>
                <a:gd name="connsiteY2" fmla="*/ 6899132 h 6899132"/>
                <a:gd name="connsiteX3" fmla="*/ 1662729 w 3592895"/>
                <a:gd name="connsiteY3" fmla="*/ 6885432 h 68991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2895" h="6899132">
                  <a:moveTo>
                    <a:pt x="1662729" y="6885432"/>
                  </a:moveTo>
                  <a:lnTo>
                    <a:pt x="0" y="0"/>
                  </a:lnTo>
                  <a:lnTo>
                    <a:pt x="3592895" y="6899132"/>
                  </a:lnTo>
                  <a:lnTo>
                    <a:pt x="1662729" y="6885432"/>
                  </a:lnTo>
                </a:path>
              </a:pathLst>
            </a:custGeom>
            <a:solidFill>
              <a:schemeClr val="accent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</p:grpSp>
      <p:sp>
        <p:nvSpPr>
          <p:cNvPr id="2" name=""/>
          <p:cNvSpPr>
            <a:spLocks noGrp="1"/>
          </p:cNvSpPr>
          <p:nvPr>
            <p:ph type="ctrTitle" idx="0"/>
          </p:nvPr>
        </p:nvSpPr>
        <p:spPr>
          <a:xfrm>
            <a:off x="330199" y="2673355"/>
            <a:ext cx="11531599" cy="1470025"/>
          </a:xfrm>
        </p:spPr>
        <p:txBody>
          <a:bodyPr/>
          <a:lstStyle>
            <a:lvl1pPr algn="ctr">
              <a:defRPr sz="5400" b="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dt" sz="half" idx="10"/>
          </p:nvPr>
        </p:nvSpPr>
        <p:spPr>
          <a:xfrm>
            <a:off x="609599" y="6356350"/>
            <a:ext cx="2844799" cy="365125"/>
          </a:xfrm>
        </p:spPr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26-06</a:t>
            </a:fld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ftr" sz="quarter" idx="11"/>
          </p:nvPr>
        </p:nvSpPr>
        <p:spPr>
          <a:xfrm>
            <a:off x="4165599" y="6356350"/>
            <a:ext cx="3860799" cy="365125"/>
          </a:xfrm>
        </p:spPr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sldNum" sz="quarter" idx="12"/>
          </p:nvPr>
        </p:nvSpPr>
        <p:spPr>
          <a:xfrm>
            <a:off x="8737599" y="6356350"/>
            <a:ext cx="2844799" cy="365125"/>
          </a:xfrm>
        </p:spPr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Оглавление" type="clipArtAndTx" preserve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"/>
          <p:cNvGrpSpPr/>
          <p:nvPr/>
        </p:nvGrpSpPr>
        <p:grpSpPr>
          <a:xfrm rot="0">
            <a:off x="-1" y="0"/>
            <a:ext cx="12192001" cy="6858001"/>
            <a:chOff x="-1" y="0"/>
            <a:chExt cx="9144001" cy="6858001"/>
          </a:xfrm>
        </p:grpSpPr>
        <p:sp>
          <p:nvSpPr>
            <p:cNvPr id="8" name=""/>
            <p:cNvSpPr/>
            <p:nvPr/>
          </p:nvSpPr>
          <p:spPr>
            <a:xfrm>
              <a:off x="0" y="6184705"/>
              <a:ext cx="2309196" cy="673295"/>
            </a:xfrm>
            <a:custGeom>
              <a:avLst/>
              <a:gdLst>
                <a:gd name="connsiteX0" fmla="*/ 1754 w 1942"/>
                <a:gd name="connsiteY0" fmla="*/ 0 h 560"/>
                <a:gd name="connsiteX1" fmla="*/ 0 w 1942"/>
                <a:gd name="connsiteY1" fmla="*/ 367 h 560"/>
                <a:gd name="connsiteX2" fmla="*/ 0 w 1942"/>
                <a:gd name="connsiteY2" fmla="*/ 560 h 560"/>
                <a:gd name="connsiteX3" fmla="*/ 1942 w 1942"/>
                <a:gd name="connsiteY3" fmla="*/ 560 h 560"/>
                <a:gd name="connsiteX4" fmla="*/ 1754 w 1942"/>
                <a:gd name="connsiteY4" fmla="*/ 0 h 56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2" h="560">
                  <a:moveTo>
                    <a:pt x="1754" y="0"/>
                  </a:moveTo>
                  <a:lnTo>
                    <a:pt x="0" y="367"/>
                  </a:lnTo>
                  <a:lnTo>
                    <a:pt x="0" y="560"/>
                  </a:lnTo>
                  <a:lnTo>
                    <a:pt x="1942" y="560"/>
                  </a:lnTo>
                  <a:cubicBezTo>
                    <a:pt x="1879" y="373"/>
                    <a:pt x="1817" y="187"/>
                    <a:pt x="1754" y="0"/>
                  </a:cubicBezTo>
                </a:path>
              </a:pathLst>
            </a:custGeom>
            <a:solidFill>
              <a:srgbClr val="b6b8ba">
                <a:alpha val="49000"/>
              </a:srgbClr>
            </a:soli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grpSp>
          <p:nvGrpSpPr>
            <p:cNvPr id="9" name=""/>
            <p:cNvGrpSpPr/>
            <p:nvPr/>
          </p:nvGrpSpPr>
          <p:grpSpPr>
            <a:xfrm rot="0">
              <a:off x="-1" y="0"/>
              <a:ext cx="9144001" cy="6858001"/>
              <a:chOff x="-1" y="0"/>
              <a:chExt cx="9144001" cy="6858001"/>
            </a:xfrm>
          </p:grpSpPr>
          <p:sp>
            <p:nvSpPr>
              <p:cNvPr id="10" name=""/>
              <p:cNvSpPr/>
              <p:nvPr/>
            </p:nvSpPr>
            <p:spPr>
              <a:xfrm>
                <a:off x="428023" y="0"/>
                <a:ext cx="2026194" cy="3135635"/>
              </a:xfrm>
              <a:custGeom>
                <a:avLst/>
                <a:gdLst/>
                <a:cxnLst>
                  <a:cxn ang="0">
                    <a:pos x="1704" y="0"/>
                  </a:cxn>
                  <a:cxn ang="0">
                    <a:pos x="0" y="0"/>
                  </a:cxn>
                  <a:cxn ang="0">
                    <a:pos x="711" y="2609"/>
                  </a:cxn>
                  <a:cxn ang="0">
                    <a:pos x="1704" y="0"/>
                  </a:cxn>
                </a:cxnLst>
                <a:rect l="0" t="0" r="r" b="b"/>
                <a:pathLst>
                  <a:path w="1704" h="2609">
                    <a:moveTo>
                      <a:pt x="1704" y="0"/>
                    </a:moveTo>
                    <a:lnTo>
                      <a:pt x="0" y="0"/>
                    </a:lnTo>
                    <a:lnTo>
                      <a:pt x="711" y="2609"/>
                    </a:lnTo>
                    <a:lnTo>
                      <a:pt x="1704" y="0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11" name=""/>
              <p:cNvSpPr/>
              <p:nvPr/>
            </p:nvSpPr>
            <p:spPr>
              <a:xfrm>
                <a:off x="6028605" y="4696234"/>
                <a:ext cx="3115394" cy="1976604"/>
              </a:xfrm>
              <a:custGeom>
                <a:avLst/>
                <a:gdLst>
                  <a:gd name="connsiteX0" fmla="*/ 2610 w 2610"/>
                  <a:gd name="connsiteY0" fmla="*/ 0 h 1645"/>
                  <a:gd name="connsiteX1" fmla="*/ 0 w 2610"/>
                  <a:gd name="connsiteY1" fmla="*/ 535 h 1645"/>
                  <a:gd name="connsiteX2" fmla="*/ 2610 w 2610"/>
                  <a:gd name="connsiteY2" fmla="*/ 1645 h 1645"/>
                  <a:gd name="connsiteX3" fmla="*/ 2610 w 2610"/>
                  <a:gd name="connsiteY3" fmla="*/ 0 h 1645"/>
                  <a:gd name="connsiteX0" fmla="*/ 2620 w 2620"/>
                  <a:gd name="connsiteY0" fmla="*/ 0 h 1645"/>
                  <a:gd name="connsiteX1" fmla="*/ 0 w 2620"/>
                  <a:gd name="connsiteY1" fmla="*/ 541 h 1645"/>
                  <a:gd name="connsiteX2" fmla="*/ 2620 w 2620"/>
                  <a:gd name="connsiteY2" fmla="*/ 1645 h 1645"/>
                  <a:gd name="connsiteX3" fmla="*/ 2620 w 2620"/>
                  <a:gd name="connsiteY3" fmla="*/ 0 h 1645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0" h="1645">
                    <a:moveTo>
                      <a:pt x="2620" y="0"/>
                    </a:moveTo>
                    <a:lnTo>
                      <a:pt x="0" y="541"/>
                    </a:lnTo>
                    <a:lnTo>
                      <a:pt x="2620" y="1645"/>
                    </a:lnTo>
                    <a:lnTo>
                      <a:pt x="2620" y="0"/>
                    </a:lnTo>
                  </a:path>
                </a:pathLst>
              </a:custGeom>
              <a:solidFill>
                <a:srgbClr val="b6b8ba">
                  <a:alpha val="59000"/>
                </a:srgb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12" name=""/>
              <p:cNvSpPr/>
              <p:nvPr/>
            </p:nvSpPr>
            <p:spPr>
              <a:xfrm>
                <a:off x="2089194" y="5345523"/>
                <a:ext cx="7054806" cy="1512478"/>
              </a:xfrm>
              <a:custGeom>
                <a:avLst/>
                <a:gdLst>
                  <a:gd name="connsiteX0" fmla="*/ 3491 w 5944"/>
                  <a:gd name="connsiteY0" fmla="*/ 0 h 1293"/>
                  <a:gd name="connsiteX1" fmla="*/ 0 w 5944"/>
                  <a:gd name="connsiteY1" fmla="*/ 743 h 1293"/>
                  <a:gd name="connsiteX2" fmla="*/ 194 w 5944"/>
                  <a:gd name="connsiteY2" fmla="*/ 1293 h 1293"/>
                  <a:gd name="connsiteX3" fmla="*/ 5944 w 5944"/>
                  <a:gd name="connsiteY3" fmla="*/ 1293 h 1293"/>
                  <a:gd name="connsiteX4" fmla="*/ 5944 w 5944"/>
                  <a:gd name="connsiteY4" fmla="*/ 1130 h 1293"/>
                  <a:gd name="connsiteX5" fmla="*/ 3491 w 5944"/>
                  <a:gd name="connsiteY5" fmla="*/ 0 h 1293"/>
                  <a:gd name="connsiteX0" fmla="*/ 3347 w 5944"/>
                  <a:gd name="connsiteY0" fmla="*/ 0 h 1264"/>
                  <a:gd name="connsiteX1" fmla="*/ 0 w 5944"/>
                  <a:gd name="connsiteY1" fmla="*/ 714 h 1264"/>
                  <a:gd name="connsiteX2" fmla="*/ 194 w 5944"/>
                  <a:gd name="connsiteY2" fmla="*/ 1264 h 1264"/>
                  <a:gd name="connsiteX3" fmla="*/ 5944 w 5944"/>
                  <a:gd name="connsiteY3" fmla="*/ 1264 h 1264"/>
                  <a:gd name="connsiteX4" fmla="*/ 5944 w 5944"/>
                  <a:gd name="connsiteY4" fmla="*/ 1101 h 1264"/>
                  <a:gd name="connsiteX5" fmla="*/ 3347 w 5944"/>
                  <a:gd name="connsiteY5" fmla="*/ 0 h 1264"/>
                  <a:gd name="connsiteX0" fmla="*/ 3323 w 5944"/>
                  <a:gd name="connsiteY0" fmla="*/ 0 h 1257"/>
                  <a:gd name="connsiteX1" fmla="*/ 0 w 5944"/>
                  <a:gd name="connsiteY1" fmla="*/ 707 h 1257"/>
                  <a:gd name="connsiteX2" fmla="*/ 194 w 5944"/>
                  <a:gd name="connsiteY2" fmla="*/ 1257 h 1257"/>
                  <a:gd name="connsiteX3" fmla="*/ 5944 w 5944"/>
                  <a:gd name="connsiteY3" fmla="*/ 1257 h 1257"/>
                  <a:gd name="connsiteX4" fmla="*/ 5944 w 5944"/>
                  <a:gd name="connsiteY4" fmla="*/ 1094 h 1257"/>
                  <a:gd name="connsiteX5" fmla="*/ 3323 w 5944"/>
                  <a:gd name="connsiteY5" fmla="*/ 0 h 1257"/>
                  <a:gd name="connsiteX0" fmla="*/ 3279 w 5900"/>
                  <a:gd name="connsiteY0" fmla="*/ 0 h 1257"/>
                  <a:gd name="connsiteX1" fmla="*/ 0 w 5900"/>
                  <a:gd name="connsiteY1" fmla="*/ 687 h 1257"/>
                  <a:gd name="connsiteX2" fmla="*/ 150 w 5900"/>
                  <a:gd name="connsiteY2" fmla="*/ 1257 h 1257"/>
                  <a:gd name="connsiteX3" fmla="*/ 5900 w 5900"/>
                  <a:gd name="connsiteY3" fmla="*/ 1257 h 1257"/>
                  <a:gd name="connsiteX4" fmla="*/ 5900 w 5900"/>
                  <a:gd name="connsiteY4" fmla="*/ 1094 h 1257"/>
                  <a:gd name="connsiteX5" fmla="*/ 3279 w 5900"/>
                  <a:gd name="connsiteY5" fmla="*/ 0 h 1257"/>
                  <a:gd name="connsiteX0" fmla="*/ 3314 w 5935"/>
                  <a:gd name="connsiteY0" fmla="*/ 0 h 1257"/>
                  <a:gd name="connsiteX1" fmla="*/ 0 w 5935"/>
                  <a:gd name="connsiteY1" fmla="*/ 695 h 1257"/>
                  <a:gd name="connsiteX2" fmla="*/ 185 w 5935"/>
                  <a:gd name="connsiteY2" fmla="*/ 1257 h 1257"/>
                  <a:gd name="connsiteX3" fmla="*/ 5935 w 5935"/>
                  <a:gd name="connsiteY3" fmla="*/ 1257 h 1257"/>
                  <a:gd name="connsiteX4" fmla="*/ 5935 w 5935"/>
                  <a:gd name="connsiteY4" fmla="*/ 1094 h 1257"/>
                  <a:gd name="connsiteX5" fmla="*/ 3314 w 5935"/>
                  <a:gd name="connsiteY5" fmla="*/ 0 h 1257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35" h="1257">
                    <a:moveTo>
                      <a:pt x="3314" y="0"/>
                    </a:moveTo>
                    <a:lnTo>
                      <a:pt x="0" y="695"/>
                    </a:lnTo>
                    <a:cubicBezTo>
                      <a:pt x="51" y="884"/>
                      <a:pt x="134" y="1068"/>
                      <a:pt x="185" y="1257"/>
                    </a:cubicBezTo>
                    <a:lnTo>
                      <a:pt x="5935" y="1257"/>
                    </a:lnTo>
                    <a:lnTo>
                      <a:pt x="5935" y="1094"/>
                    </a:lnTo>
                    <a:lnTo>
                      <a:pt x="3314" y="0"/>
                    </a:lnTo>
                  </a:path>
                </a:pathLst>
              </a:custGeom>
              <a:solidFill>
                <a:srgbClr val="b6b8ba">
                  <a:alpha val="49000"/>
                </a:srgb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13" name=""/>
              <p:cNvSpPr/>
              <p:nvPr/>
            </p:nvSpPr>
            <p:spPr>
              <a:xfrm>
                <a:off x="-1" y="0"/>
                <a:ext cx="1281830" cy="3138040"/>
              </a:xfrm>
              <a:custGeom>
                <a:avLst/>
                <a:gdLst/>
                <a:cxnLst>
                  <a:cxn ang="0">
                    <a:pos x="372" y="0"/>
                  </a:cxn>
                  <a:cxn ang="0">
                    <a:pos x="1" y="0"/>
                  </a:cxn>
                  <a:cxn ang="0">
                    <a:pos x="0" y="2121"/>
                  </a:cxn>
                  <a:cxn ang="0">
                    <a:pos x="1078" y="2609"/>
                  </a:cxn>
                  <a:cxn ang="0">
                    <a:pos x="372" y="0"/>
                  </a:cxn>
                </a:cxnLst>
                <a:rect l="0" t="0" r="r" b="b"/>
                <a:pathLst>
                  <a:path w="1078" h="2609">
                    <a:moveTo>
                      <a:pt x="372" y="0"/>
                    </a:moveTo>
                    <a:lnTo>
                      <a:pt x="1" y="0"/>
                    </a:lnTo>
                    <a:lnTo>
                      <a:pt x="0" y="2121"/>
                    </a:lnTo>
                    <a:lnTo>
                      <a:pt x="1078" y="2609"/>
                    </a:lnTo>
                    <a:lnTo>
                      <a:pt x="372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14" name=""/>
              <p:cNvSpPr/>
              <p:nvPr/>
            </p:nvSpPr>
            <p:spPr>
              <a:xfrm>
                <a:off x="0" y="3143248"/>
                <a:ext cx="2088010" cy="3477128"/>
              </a:xfrm>
              <a:custGeom>
                <a:avLst/>
                <a:gdLst>
                  <a:gd name="connsiteX0" fmla="*/ 1074 w 1779"/>
                  <a:gd name="connsiteY0" fmla="*/ 0 h 2893"/>
                  <a:gd name="connsiteX1" fmla="*/ 0 w 1779"/>
                  <a:gd name="connsiteY1" fmla="*/ 2893 h 2893"/>
                  <a:gd name="connsiteX2" fmla="*/ 1779 w 1779"/>
                  <a:gd name="connsiteY2" fmla="*/ 2604 h 2893"/>
                  <a:gd name="connsiteX3" fmla="*/ 1074 w 1779"/>
                  <a:gd name="connsiteY3" fmla="*/ 0 h 2893"/>
                  <a:gd name="connsiteX0" fmla="*/ 1074 w 1755"/>
                  <a:gd name="connsiteY0" fmla="*/ 0 h 2893"/>
                  <a:gd name="connsiteX1" fmla="*/ 0 w 1755"/>
                  <a:gd name="connsiteY1" fmla="*/ 2893 h 2893"/>
                  <a:gd name="connsiteX2" fmla="*/ 1755 w 1755"/>
                  <a:gd name="connsiteY2" fmla="*/ 2525 h 2893"/>
                  <a:gd name="connsiteX3" fmla="*/ 1074 w 1755"/>
                  <a:gd name="connsiteY3" fmla="*/ 0 h 2893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" h="2893">
                    <a:moveTo>
                      <a:pt x="1074" y="0"/>
                    </a:moveTo>
                    <a:lnTo>
                      <a:pt x="0" y="2893"/>
                    </a:lnTo>
                    <a:lnTo>
                      <a:pt x="1755" y="2525"/>
                    </a:lnTo>
                    <a:lnTo>
                      <a:pt x="1074" y="0"/>
                    </a:lnTo>
                  </a:path>
                </a:pathLst>
              </a:custGeom>
              <a:solidFill>
                <a:schemeClr val="accent5">
                  <a:alpha val="71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15" name=""/>
              <p:cNvSpPr/>
              <p:nvPr/>
            </p:nvSpPr>
            <p:spPr>
              <a:xfrm>
                <a:off x="1" y="2551106"/>
                <a:ext cx="1285398" cy="4121532"/>
              </a:xfrm>
              <a:custGeom>
                <a:avLst/>
                <a:gdLst>
                  <a:gd name="connsiteX0" fmla="*/ 0 w 1081"/>
                  <a:gd name="connsiteY0" fmla="*/ 0 h 3427"/>
                  <a:gd name="connsiteX1" fmla="*/ 0 w 1081"/>
                  <a:gd name="connsiteY1" fmla="*/ 3427 h 3427"/>
                  <a:gd name="connsiteX2" fmla="*/ 1081 w 1081"/>
                  <a:gd name="connsiteY2" fmla="*/ 490 h 3427"/>
                  <a:gd name="connsiteX3" fmla="*/ 0 w 1081"/>
                  <a:gd name="connsiteY3" fmla="*/ 0 h 3427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1" h="3427">
                    <a:moveTo>
                      <a:pt x="0" y="0"/>
                    </a:moveTo>
                    <a:lnTo>
                      <a:pt x="0" y="3427"/>
                    </a:lnTo>
                    <a:lnTo>
                      <a:pt x="1081" y="49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</p:grpSp>
      </p:grpSp>
      <p:sp>
        <p:nvSpPr>
          <p:cNvPr id="2" name=""/>
          <p:cNvSpPr>
            <a:spLocks noGrp="1"/>
          </p:cNvSpPr>
          <p:nvPr>
            <p:ph type="title" idx="0"/>
          </p:nvPr>
        </p:nvSpPr>
        <p:spPr>
          <a:xfrm>
            <a:off x="2542695" y="1121212"/>
            <a:ext cx="7837714" cy="1143000"/>
          </a:xfrm>
        </p:spPr>
        <p:txBody>
          <a:bodyPr/>
          <a:lstStyle>
            <a:lvl1pPr algn="l">
              <a:defRPr sz="400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18" name=""/>
          <p:cNvSpPr>
            <a:spLocks noGrp="1"/>
          </p:cNvSpPr>
          <p:nvPr>
            <p:ph type="body" sz="quarter" idx="14"/>
          </p:nvPr>
        </p:nvSpPr>
        <p:spPr>
          <a:xfrm>
            <a:off x="2542710" y="2286007"/>
            <a:ext cx="7839569" cy="3429009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r>
              <a:rPr lang="ru-RU" altLang="en-US"/>
              <a:t>Введение</a:t>
            </a:r>
            <a:endParaRPr lang="ru-RU" altLang="en-US"/>
          </a:p>
          <a:p>
            <a:pPr lvl="0">
              <a:defRPr lang="ko-KR" altLang="en-US"/>
            </a:pPr>
            <a:r>
              <a:rPr lang="ru-RU" altLang="en-US"/>
              <a:t>Основной текст 1</a:t>
            </a:r>
            <a:endParaRPr lang="ru-RU" altLang="en-US"/>
          </a:p>
          <a:p>
            <a:pPr lvl="0">
              <a:defRPr lang="ko-KR" altLang="en-US"/>
            </a:pPr>
            <a:r>
              <a:rPr lang="ru-RU" altLang="en-US"/>
              <a:t>Основной текст 2</a:t>
            </a:r>
            <a:endParaRPr lang="ru-RU" altLang="en-US"/>
          </a:p>
          <a:p>
            <a:pPr lvl="0">
              <a:defRPr lang="ko-KR" altLang="en-US"/>
            </a:pPr>
            <a:r>
              <a:rPr lang="ru-RU" altLang="en-US"/>
              <a:t>Основной текст 3</a:t>
            </a:r>
            <a:endParaRPr lang="ru-RU" altLang="en-US"/>
          </a:p>
          <a:p>
            <a:pPr lvl="0">
              <a:defRPr lang="ko-KR" altLang="en-US"/>
            </a:pPr>
            <a:r>
              <a:rPr lang="ru-RU" altLang="en-US"/>
              <a:t>Заключение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26-06</a:t>
            </a:fld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Вертикальный заголовок и текст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"/>
          <p:cNvGrpSpPr/>
          <p:nvPr/>
        </p:nvGrpSpPr>
        <p:grpSpPr>
          <a:xfrm rot="10800000" flipH="1">
            <a:off x="10430936" y="4214817"/>
            <a:ext cx="1780898" cy="2672210"/>
            <a:chOff x="7830097" y="-3175"/>
            <a:chExt cx="1335674" cy="3646465"/>
          </a:xfrm>
        </p:grpSpPr>
        <p:sp>
          <p:nvSpPr>
            <p:cNvPr id="8" name=""/>
            <p:cNvSpPr/>
            <p:nvPr/>
          </p:nvSpPr>
          <p:spPr>
            <a:xfrm>
              <a:off x="7858910" y="-3175"/>
              <a:ext cx="1290865" cy="2960833"/>
            </a:xfrm>
            <a:custGeom>
              <a:avLst/>
              <a:gdLst>
                <a:gd name="connsiteX0" fmla="*/ 2623457 w 2623457"/>
                <a:gd name="connsiteY0" fmla="*/ 6063342 h 6063342"/>
                <a:gd name="connsiteX1" fmla="*/ 0 w 2623457"/>
                <a:gd name="connsiteY1" fmla="*/ 0 h 6063342"/>
                <a:gd name="connsiteX2" fmla="*/ 174172 w 2623457"/>
                <a:gd name="connsiteY2" fmla="*/ 0 h 6063342"/>
                <a:gd name="connsiteX3" fmla="*/ 1556657 w 2623457"/>
                <a:gd name="connsiteY3" fmla="*/ 1545771 h 6063342"/>
                <a:gd name="connsiteX4" fmla="*/ 2623457 w 2623457"/>
                <a:gd name="connsiteY4" fmla="*/ 6063342 h 6063342"/>
                <a:gd name="connsiteX0" fmla="*/ 2623457 w 2623457"/>
                <a:gd name="connsiteY0" fmla="*/ 6063342 h 6063342"/>
                <a:gd name="connsiteX1" fmla="*/ 0 w 2623457"/>
                <a:gd name="connsiteY1" fmla="*/ 0 h 6063342"/>
                <a:gd name="connsiteX2" fmla="*/ 174172 w 2623457"/>
                <a:gd name="connsiteY2" fmla="*/ 0 h 6063342"/>
                <a:gd name="connsiteX3" fmla="*/ 1556657 w 2623457"/>
                <a:gd name="connsiteY3" fmla="*/ 1545771 h 6063342"/>
                <a:gd name="connsiteX4" fmla="*/ 2623457 w 2623457"/>
                <a:gd name="connsiteY4" fmla="*/ 6063342 h 6063342"/>
                <a:gd name="connsiteX0" fmla="*/ 2623457 w 2623457"/>
                <a:gd name="connsiteY0" fmla="*/ 6063342 h 6063342"/>
                <a:gd name="connsiteX1" fmla="*/ 0 w 2623457"/>
                <a:gd name="connsiteY1" fmla="*/ 0 h 6063342"/>
                <a:gd name="connsiteX2" fmla="*/ 3062 w 2623457"/>
                <a:gd name="connsiteY2" fmla="*/ 0 h 6063342"/>
                <a:gd name="connsiteX3" fmla="*/ 174172 w 2623457"/>
                <a:gd name="connsiteY3" fmla="*/ 0 h 6063342"/>
                <a:gd name="connsiteX4" fmla="*/ 1556657 w 2623457"/>
                <a:gd name="connsiteY4" fmla="*/ 1545771 h 6063342"/>
                <a:gd name="connsiteX5" fmla="*/ 2623457 w 2623457"/>
                <a:gd name="connsiteY5" fmla="*/ 6063342 h 6063342"/>
                <a:gd name="connsiteX0" fmla="*/ 2623457 w 2623457"/>
                <a:gd name="connsiteY0" fmla="*/ 6063342 h 6063342"/>
                <a:gd name="connsiteX1" fmla="*/ 0 w 2623457"/>
                <a:gd name="connsiteY1" fmla="*/ 0 h 6063342"/>
                <a:gd name="connsiteX2" fmla="*/ 174172 w 2623457"/>
                <a:gd name="connsiteY2" fmla="*/ 0 h 6063342"/>
                <a:gd name="connsiteX3" fmla="*/ 1556657 w 2623457"/>
                <a:gd name="connsiteY3" fmla="*/ 1545771 h 6063342"/>
                <a:gd name="connsiteX4" fmla="*/ 2623457 w 2623457"/>
                <a:gd name="connsiteY4" fmla="*/ 6063342 h 6063342"/>
                <a:gd name="connsiteX0" fmla="*/ 2623457 w 2623457"/>
                <a:gd name="connsiteY0" fmla="*/ 6063342 h 6063342"/>
                <a:gd name="connsiteX1" fmla="*/ 0 w 2623457"/>
                <a:gd name="connsiteY1" fmla="*/ 0 h 6063342"/>
                <a:gd name="connsiteX2" fmla="*/ 174172 w 2623457"/>
                <a:gd name="connsiteY2" fmla="*/ 0 h 6063342"/>
                <a:gd name="connsiteX3" fmla="*/ 1556657 w 2623457"/>
                <a:gd name="connsiteY3" fmla="*/ 1545771 h 6063342"/>
                <a:gd name="connsiteX4" fmla="*/ 2623457 w 2623457"/>
                <a:gd name="connsiteY4" fmla="*/ 6063342 h 6063342"/>
                <a:gd name="connsiteX0" fmla="*/ 2623457 w 2623457"/>
                <a:gd name="connsiteY0" fmla="*/ 6063342 h 6063342"/>
                <a:gd name="connsiteX1" fmla="*/ 0 w 2623457"/>
                <a:gd name="connsiteY1" fmla="*/ 0 h 6063342"/>
                <a:gd name="connsiteX2" fmla="*/ 174172 w 2623457"/>
                <a:gd name="connsiteY2" fmla="*/ 0 h 6063342"/>
                <a:gd name="connsiteX3" fmla="*/ 1556657 w 2623457"/>
                <a:gd name="connsiteY3" fmla="*/ 1545771 h 6063342"/>
                <a:gd name="connsiteX4" fmla="*/ 2623457 w 2623457"/>
                <a:gd name="connsiteY4" fmla="*/ 6063342 h 6063342"/>
                <a:gd name="connsiteX0" fmla="*/ 2623457 w 2623457"/>
                <a:gd name="connsiteY0" fmla="*/ 6076108 h 6076108"/>
                <a:gd name="connsiteX1" fmla="*/ 0 w 2623457"/>
                <a:gd name="connsiteY1" fmla="*/ 12766 h 6076108"/>
                <a:gd name="connsiteX2" fmla="*/ 183682 w 2623457"/>
                <a:gd name="connsiteY2" fmla="*/ 0 h 6076108"/>
                <a:gd name="connsiteX3" fmla="*/ 1556657 w 2623457"/>
                <a:gd name="connsiteY3" fmla="*/ 1558537 h 6076108"/>
                <a:gd name="connsiteX4" fmla="*/ 2623457 w 2623457"/>
                <a:gd name="connsiteY4" fmla="*/ 6076108 h 6076108"/>
                <a:gd name="connsiteX0" fmla="*/ 2623457 w 2623457"/>
                <a:gd name="connsiteY0" fmla="*/ 6085682 h 6085682"/>
                <a:gd name="connsiteX1" fmla="*/ 0 w 2623457"/>
                <a:gd name="connsiteY1" fmla="*/ 22340 h 6085682"/>
                <a:gd name="connsiteX2" fmla="*/ 667 w 2623457"/>
                <a:gd name="connsiteY2" fmla="*/ 0 h 6085682"/>
                <a:gd name="connsiteX3" fmla="*/ 183682 w 2623457"/>
                <a:gd name="connsiteY3" fmla="*/ 9574 h 6085682"/>
                <a:gd name="connsiteX4" fmla="*/ 1556657 w 2623457"/>
                <a:gd name="connsiteY4" fmla="*/ 1568111 h 6085682"/>
                <a:gd name="connsiteX5" fmla="*/ 2623457 w 2623457"/>
                <a:gd name="connsiteY5" fmla="*/ 6085682 h 6085682"/>
                <a:gd name="connsiteX0" fmla="*/ 3030086 w 3030086"/>
                <a:gd name="connsiteY0" fmla="*/ 7076027 h 7076027"/>
                <a:gd name="connsiteX1" fmla="*/ 406629 w 3030086"/>
                <a:gd name="connsiteY1" fmla="*/ 1012685 h 7076027"/>
                <a:gd name="connsiteX2" fmla="*/ 590311 w 3030086"/>
                <a:gd name="connsiteY2" fmla="*/ 999919 h 7076027"/>
                <a:gd name="connsiteX3" fmla="*/ 1963286 w 3030086"/>
                <a:gd name="connsiteY3" fmla="*/ 2558456 h 7076027"/>
                <a:gd name="connsiteX4" fmla="*/ 3030086 w 3030086"/>
                <a:gd name="connsiteY4" fmla="*/ 7076027 h 7076027"/>
                <a:gd name="connsiteX0" fmla="*/ 2623457 w 2623457"/>
                <a:gd name="connsiteY0" fmla="*/ 6076108 h 6076108"/>
                <a:gd name="connsiteX1" fmla="*/ 0 w 2623457"/>
                <a:gd name="connsiteY1" fmla="*/ 12766 h 6076108"/>
                <a:gd name="connsiteX2" fmla="*/ 183682 w 2623457"/>
                <a:gd name="connsiteY2" fmla="*/ 0 h 6076108"/>
                <a:gd name="connsiteX3" fmla="*/ 1556657 w 2623457"/>
                <a:gd name="connsiteY3" fmla="*/ 1558537 h 6076108"/>
                <a:gd name="connsiteX4" fmla="*/ 2623457 w 2623457"/>
                <a:gd name="connsiteY4" fmla="*/ 6076108 h 6076108"/>
                <a:gd name="connsiteX0" fmla="*/ 2623457 w 2623457"/>
                <a:gd name="connsiteY0" fmla="*/ 6076108 h 6076108"/>
                <a:gd name="connsiteX1" fmla="*/ 0 w 2623457"/>
                <a:gd name="connsiteY1" fmla="*/ 12766 h 6076108"/>
                <a:gd name="connsiteX2" fmla="*/ 183682 w 2623457"/>
                <a:gd name="connsiteY2" fmla="*/ 0 h 6076108"/>
                <a:gd name="connsiteX3" fmla="*/ 1556657 w 2623457"/>
                <a:gd name="connsiteY3" fmla="*/ 1558537 h 6076108"/>
                <a:gd name="connsiteX4" fmla="*/ 2623457 w 2623457"/>
                <a:gd name="connsiteY4" fmla="*/ 6076108 h 6076108"/>
                <a:gd name="connsiteX0" fmla="*/ 2630614 w 2630614"/>
                <a:gd name="connsiteY0" fmla="*/ 6076108 h 6076108"/>
                <a:gd name="connsiteX1" fmla="*/ 0 w 2630614"/>
                <a:gd name="connsiteY1" fmla="*/ 5585 h 6076108"/>
                <a:gd name="connsiteX2" fmla="*/ 190839 w 2630614"/>
                <a:gd name="connsiteY2" fmla="*/ 0 h 6076108"/>
                <a:gd name="connsiteX3" fmla="*/ 1563814 w 2630614"/>
                <a:gd name="connsiteY3" fmla="*/ 1558537 h 6076108"/>
                <a:gd name="connsiteX4" fmla="*/ 2630614 w 2630614"/>
                <a:gd name="connsiteY4" fmla="*/ 6076108 h 6076108"/>
                <a:gd name="connsiteX0" fmla="*/ 2635390 w 2635390"/>
                <a:gd name="connsiteY0" fmla="*/ 6076108 h 6076108"/>
                <a:gd name="connsiteX1" fmla="*/ 0 w 2635390"/>
                <a:gd name="connsiteY1" fmla="*/ 797 h 6076108"/>
                <a:gd name="connsiteX2" fmla="*/ 195615 w 2635390"/>
                <a:gd name="connsiteY2" fmla="*/ 0 h 6076108"/>
                <a:gd name="connsiteX3" fmla="*/ 1568590 w 2635390"/>
                <a:gd name="connsiteY3" fmla="*/ 1558537 h 6076108"/>
                <a:gd name="connsiteX4" fmla="*/ 2635390 w 2635390"/>
                <a:gd name="connsiteY4" fmla="*/ 6076108 h 60761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5390" h="6076108">
                  <a:moveTo>
                    <a:pt x="2635390" y="6076108"/>
                  </a:moveTo>
                  <a:lnTo>
                    <a:pt x="0" y="797"/>
                  </a:lnTo>
                  <a:lnTo>
                    <a:pt x="195615" y="0"/>
                  </a:lnTo>
                  <a:lnTo>
                    <a:pt x="1568590" y="1558537"/>
                  </a:lnTo>
                  <a:lnTo>
                    <a:pt x="2635390" y="6076108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9" name=""/>
            <p:cNvSpPr/>
            <p:nvPr/>
          </p:nvSpPr>
          <p:spPr>
            <a:xfrm>
              <a:off x="8617016" y="737400"/>
              <a:ext cx="543423" cy="2244786"/>
            </a:xfrm>
            <a:custGeom>
              <a:avLst/>
              <a:gdLst>
                <a:gd name="connsiteX0" fmla="*/ 0 w 1088572"/>
                <a:gd name="connsiteY0" fmla="*/ 0 h 4582886"/>
                <a:gd name="connsiteX1" fmla="*/ 1088572 w 1088572"/>
                <a:gd name="connsiteY1" fmla="*/ 1186543 h 4582886"/>
                <a:gd name="connsiteX2" fmla="*/ 1088572 w 1088572"/>
                <a:gd name="connsiteY2" fmla="*/ 4582886 h 4582886"/>
                <a:gd name="connsiteX3" fmla="*/ 0 w 1088572"/>
                <a:gd name="connsiteY3" fmla="*/ 0 h 458288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8572" h="4582886">
                  <a:moveTo>
                    <a:pt x="0" y="0"/>
                  </a:moveTo>
                  <a:lnTo>
                    <a:pt x="1088572" y="1186543"/>
                  </a:lnTo>
                  <a:lnTo>
                    <a:pt x="1088572" y="4582886"/>
                  </a:lnTo>
                  <a:lnTo>
                    <a:pt x="0" y="0"/>
                  </a:lnTo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0" name=""/>
            <p:cNvSpPr/>
            <p:nvPr/>
          </p:nvSpPr>
          <p:spPr>
            <a:xfrm>
              <a:off x="7956911" y="-1619"/>
              <a:ext cx="671047" cy="757711"/>
            </a:xfrm>
            <a:custGeom>
              <a:avLst/>
              <a:gdLst>
                <a:gd name="connsiteX0" fmla="*/ 1371600 w 1371600"/>
                <a:gd name="connsiteY0" fmla="*/ 1491343 h 1491343"/>
                <a:gd name="connsiteX1" fmla="*/ 1023257 w 1371600"/>
                <a:gd name="connsiteY1" fmla="*/ 0 h 1491343"/>
                <a:gd name="connsiteX2" fmla="*/ 0 w 1371600"/>
                <a:gd name="connsiteY2" fmla="*/ 0 h 1491343"/>
                <a:gd name="connsiteX3" fmla="*/ 1371600 w 1371600"/>
                <a:gd name="connsiteY3" fmla="*/ 1491343 h 1491343"/>
                <a:gd name="connsiteX0" fmla="*/ 1371600 w 1371600"/>
                <a:gd name="connsiteY0" fmla="*/ 1491343 h 1491343"/>
                <a:gd name="connsiteX1" fmla="*/ 1023257 w 1371600"/>
                <a:gd name="connsiteY1" fmla="*/ 0 h 1491343"/>
                <a:gd name="connsiteX2" fmla="*/ 0 w 1371600"/>
                <a:gd name="connsiteY2" fmla="*/ 0 h 1491343"/>
                <a:gd name="connsiteX3" fmla="*/ 1371600 w 1371600"/>
                <a:gd name="connsiteY3" fmla="*/ 1491343 h 1491343"/>
                <a:gd name="connsiteX0" fmla="*/ 1369988 w 1369988"/>
                <a:gd name="connsiteY0" fmla="*/ 1546919 h 1546919"/>
                <a:gd name="connsiteX1" fmla="*/ 1023257 w 1369988"/>
                <a:gd name="connsiteY1" fmla="*/ 0 h 1546919"/>
                <a:gd name="connsiteX2" fmla="*/ 0 w 1369988"/>
                <a:gd name="connsiteY2" fmla="*/ 0 h 1546919"/>
                <a:gd name="connsiteX3" fmla="*/ 1369988 w 1369988"/>
                <a:gd name="connsiteY3" fmla="*/ 1546919 h 154691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9988" h="1546919">
                  <a:moveTo>
                    <a:pt x="1369988" y="1546919"/>
                  </a:moveTo>
                  <a:lnTo>
                    <a:pt x="1023257" y="0"/>
                  </a:lnTo>
                  <a:lnTo>
                    <a:pt x="0" y="0"/>
                  </a:lnTo>
                  <a:lnTo>
                    <a:pt x="1369988" y="1546919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1" name=""/>
            <p:cNvSpPr/>
            <p:nvPr/>
          </p:nvSpPr>
          <p:spPr>
            <a:xfrm>
              <a:off x="8455711" y="-1619"/>
              <a:ext cx="710060" cy="1329898"/>
            </a:xfrm>
            <a:custGeom>
              <a:avLst/>
              <a:gdLst>
                <a:gd name="connsiteX0" fmla="*/ 0 w 1436914"/>
                <a:gd name="connsiteY0" fmla="*/ 0 h 2721429"/>
                <a:gd name="connsiteX1" fmla="*/ 326572 w 1436914"/>
                <a:gd name="connsiteY1" fmla="*/ 1534886 h 2721429"/>
                <a:gd name="connsiteX2" fmla="*/ 1436914 w 1436914"/>
                <a:gd name="connsiteY2" fmla="*/ 2721429 h 2721429"/>
                <a:gd name="connsiteX3" fmla="*/ 1415143 w 1436914"/>
                <a:gd name="connsiteY3" fmla="*/ 10886 h 2721429"/>
                <a:gd name="connsiteX4" fmla="*/ 0 w 1436914"/>
                <a:gd name="connsiteY4" fmla="*/ 0 h 2721429"/>
                <a:gd name="connsiteX0" fmla="*/ 0 w 1436914"/>
                <a:gd name="connsiteY0" fmla="*/ 0 h 2721429"/>
                <a:gd name="connsiteX1" fmla="*/ 326572 w 1436914"/>
                <a:gd name="connsiteY1" fmla="*/ 1534886 h 2721429"/>
                <a:gd name="connsiteX2" fmla="*/ 1436914 w 1436914"/>
                <a:gd name="connsiteY2" fmla="*/ 2721429 h 2721429"/>
                <a:gd name="connsiteX3" fmla="*/ 1415143 w 1436914"/>
                <a:gd name="connsiteY3" fmla="*/ 10886 h 2721429"/>
                <a:gd name="connsiteX4" fmla="*/ 1408793 w 1436914"/>
                <a:gd name="connsiteY4" fmla="*/ 6350 h 2721429"/>
                <a:gd name="connsiteX5" fmla="*/ 0 w 1436914"/>
                <a:gd name="connsiteY5" fmla="*/ 0 h 2721429"/>
                <a:gd name="connsiteX0" fmla="*/ 0 w 1436914"/>
                <a:gd name="connsiteY0" fmla="*/ 0 h 2721429"/>
                <a:gd name="connsiteX1" fmla="*/ 326572 w 1436914"/>
                <a:gd name="connsiteY1" fmla="*/ 1534886 h 2721429"/>
                <a:gd name="connsiteX2" fmla="*/ 1436914 w 1436914"/>
                <a:gd name="connsiteY2" fmla="*/ 2721429 h 2721429"/>
                <a:gd name="connsiteX3" fmla="*/ 1415143 w 1436914"/>
                <a:gd name="connsiteY3" fmla="*/ 10886 h 2721429"/>
                <a:gd name="connsiteX4" fmla="*/ 1408793 w 1436914"/>
                <a:gd name="connsiteY4" fmla="*/ 6350 h 2721429"/>
                <a:gd name="connsiteX5" fmla="*/ 0 w 1436914"/>
                <a:gd name="connsiteY5" fmla="*/ 0 h 2721429"/>
                <a:gd name="connsiteX0" fmla="*/ 0 w 1436914"/>
                <a:gd name="connsiteY0" fmla="*/ 0 h 2721429"/>
                <a:gd name="connsiteX1" fmla="*/ 326572 w 1436914"/>
                <a:gd name="connsiteY1" fmla="*/ 1534886 h 2721429"/>
                <a:gd name="connsiteX2" fmla="*/ 1436914 w 1436914"/>
                <a:gd name="connsiteY2" fmla="*/ 2721429 h 2721429"/>
                <a:gd name="connsiteX3" fmla="*/ 1415143 w 1436914"/>
                <a:gd name="connsiteY3" fmla="*/ 10886 h 2721429"/>
                <a:gd name="connsiteX4" fmla="*/ 1408793 w 1436914"/>
                <a:gd name="connsiteY4" fmla="*/ 6350 h 2721429"/>
                <a:gd name="connsiteX5" fmla="*/ 0 w 1436914"/>
                <a:gd name="connsiteY5" fmla="*/ 0 h 2721429"/>
                <a:gd name="connsiteX0" fmla="*/ 0 w 1436914"/>
                <a:gd name="connsiteY0" fmla="*/ 0 h 2721429"/>
                <a:gd name="connsiteX1" fmla="*/ 326572 w 1436914"/>
                <a:gd name="connsiteY1" fmla="*/ 1534886 h 2721429"/>
                <a:gd name="connsiteX2" fmla="*/ 1436914 w 1436914"/>
                <a:gd name="connsiteY2" fmla="*/ 2721429 h 2721429"/>
                <a:gd name="connsiteX3" fmla="*/ 1415143 w 1436914"/>
                <a:gd name="connsiteY3" fmla="*/ 10886 h 2721429"/>
                <a:gd name="connsiteX4" fmla="*/ 1408793 w 1436914"/>
                <a:gd name="connsiteY4" fmla="*/ 6350 h 2721429"/>
                <a:gd name="connsiteX5" fmla="*/ 0 w 1436914"/>
                <a:gd name="connsiteY5" fmla="*/ 0 h 2721429"/>
                <a:gd name="connsiteX0" fmla="*/ 0 w 1449636"/>
                <a:gd name="connsiteY0" fmla="*/ 0 h 2715079"/>
                <a:gd name="connsiteX1" fmla="*/ 339294 w 1449636"/>
                <a:gd name="connsiteY1" fmla="*/ 1528536 h 2715079"/>
                <a:gd name="connsiteX2" fmla="*/ 1449636 w 1449636"/>
                <a:gd name="connsiteY2" fmla="*/ 2715079 h 2715079"/>
                <a:gd name="connsiteX3" fmla="*/ 1427865 w 1449636"/>
                <a:gd name="connsiteY3" fmla="*/ 4536 h 2715079"/>
                <a:gd name="connsiteX4" fmla="*/ 1421515 w 1449636"/>
                <a:gd name="connsiteY4" fmla="*/ 0 h 2715079"/>
                <a:gd name="connsiteX5" fmla="*/ 0 w 1449636"/>
                <a:gd name="connsiteY5" fmla="*/ 0 h 271507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9636" h="2715079">
                  <a:moveTo>
                    <a:pt x="0" y="0"/>
                  </a:moveTo>
                  <a:lnTo>
                    <a:pt x="339294" y="1528536"/>
                  </a:lnTo>
                  <a:lnTo>
                    <a:pt x="1449636" y="2715079"/>
                  </a:lnTo>
                  <a:lnTo>
                    <a:pt x="1427865" y="4536"/>
                  </a:lnTo>
                  <a:lnTo>
                    <a:pt x="1421515" y="0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2" name=""/>
            <p:cNvSpPr/>
            <p:nvPr/>
          </p:nvSpPr>
          <p:spPr>
            <a:xfrm>
              <a:off x="7830097" y="-1619"/>
              <a:ext cx="1325010" cy="3644909"/>
            </a:xfrm>
            <a:custGeom>
              <a:avLst/>
              <a:gdLst>
                <a:gd name="connsiteX0" fmla="*/ 2705100 w 2705100"/>
                <a:gd name="connsiteY0" fmla="*/ 6086475 h 6867525"/>
                <a:gd name="connsiteX1" fmla="*/ 57150 w 2705100"/>
                <a:gd name="connsiteY1" fmla="*/ 0 h 6867525"/>
                <a:gd name="connsiteX2" fmla="*/ 0 w 2705100"/>
                <a:gd name="connsiteY2" fmla="*/ 9525 h 6867525"/>
                <a:gd name="connsiteX3" fmla="*/ 2295525 w 2705100"/>
                <a:gd name="connsiteY3" fmla="*/ 6858000 h 6867525"/>
                <a:gd name="connsiteX4" fmla="*/ 2695575 w 2705100"/>
                <a:gd name="connsiteY4" fmla="*/ 6867525 h 6867525"/>
                <a:gd name="connsiteX5" fmla="*/ 2705100 w 2705100"/>
                <a:gd name="connsiteY5" fmla="*/ 6086475 h 6867525"/>
                <a:gd name="connsiteX0" fmla="*/ 2705100 w 2705100"/>
                <a:gd name="connsiteY0" fmla="*/ 6086475 h 6867525"/>
                <a:gd name="connsiteX1" fmla="*/ 57150 w 2705100"/>
                <a:gd name="connsiteY1" fmla="*/ 0 h 6867525"/>
                <a:gd name="connsiteX2" fmla="*/ 0 w 2705100"/>
                <a:gd name="connsiteY2" fmla="*/ 9525 h 6867525"/>
                <a:gd name="connsiteX3" fmla="*/ 2295525 w 2705100"/>
                <a:gd name="connsiteY3" fmla="*/ 6858000 h 6867525"/>
                <a:gd name="connsiteX4" fmla="*/ 2695575 w 2705100"/>
                <a:gd name="connsiteY4" fmla="*/ 6867525 h 6867525"/>
                <a:gd name="connsiteX5" fmla="*/ 2705100 w 2705100"/>
                <a:gd name="connsiteY5" fmla="*/ 6086475 h 6867525"/>
                <a:gd name="connsiteX0" fmla="*/ 2705100 w 2705100"/>
                <a:gd name="connsiteY0" fmla="*/ 6086475 h 6867525"/>
                <a:gd name="connsiteX1" fmla="*/ 57150 w 2705100"/>
                <a:gd name="connsiteY1" fmla="*/ 0 h 6867525"/>
                <a:gd name="connsiteX2" fmla="*/ 49993 w 2705100"/>
                <a:gd name="connsiteY2" fmla="*/ 9525 h 6867525"/>
                <a:gd name="connsiteX3" fmla="*/ 0 w 2705100"/>
                <a:gd name="connsiteY3" fmla="*/ 9525 h 6867525"/>
                <a:gd name="connsiteX4" fmla="*/ 2295525 w 2705100"/>
                <a:gd name="connsiteY4" fmla="*/ 6858000 h 6867525"/>
                <a:gd name="connsiteX5" fmla="*/ 2695575 w 2705100"/>
                <a:gd name="connsiteY5" fmla="*/ 6867525 h 6867525"/>
                <a:gd name="connsiteX6" fmla="*/ 2705100 w 2705100"/>
                <a:gd name="connsiteY6" fmla="*/ 6086475 h 6867525"/>
                <a:gd name="connsiteX0" fmla="*/ 2705100 w 2705100"/>
                <a:gd name="connsiteY0" fmla="*/ 6086475 h 6867525"/>
                <a:gd name="connsiteX1" fmla="*/ 57150 w 2705100"/>
                <a:gd name="connsiteY1" fmla="*/ 0 h 6867525"/>
                <a:gd name="connsiteX2" fmla="*/ 0 w 2705100"/>
                <a:gd name="connsiteY2" fmla="*/ 9525 h 6867525"/>
                <a:gd name="connsiteX3" fmla="*/ 2295525 w 2705100"/>
                <a:gd name="connsiteY3" fmla="*/ 6858000 h 6867525"/>
                <a:gd name="connsiteX4" fmla="*/ 2695575 w 2705100"/>
                <a:gd name="connsiteY4" fmla="*/ 6867525 h 6867525"/>
                <a:gd name="connsiteX5" fmla="*/ 2705100 w 2705100"/>
                <a:gd name="connsiteY5" fmla="*/ 6086475 h 6867525"/>
                <a:gd name="connsiteX0" fmla="*/ 2705100 w 2705100"/>
                <a:gd name="connsiteY0" fmla="*/ 6086475 h 6867525"/>
                <a:gd name="connsiteX1" fmla="*/ 57150 w 2705100"/>
                <a:gd name="connsiteY1" fmla="*/ 0 h 6867525"/>
                <a:gd name="connsiteX2" fmla="*/ 0 w 2705100"/>
                <a:gd name="connsiteY2" fmla="*/ 9525 h 6867525"/>
                <a:gd name="connsiteX3" fmla="*/ 2295525 w 2705100"/>
                <a:gd name="connsiteY3" fmla="*/ 6858000 h 6867525"/>
                <a:gd name="connsiteX4" fmla="*/ 2695575 w 2705100"/>
                <a:gd name="connsiteY4" fmla="*/ 6867525 h 6867525"/>
                <a:gd name="connsiteX5" fmla="*/ 2705100 w 2705100"/>
                <a:gd name="connsiteY5" fmla="*/ 6086475 h 6867525"/>
                <a:gd name="connsiteX0" fmla="*/ 2705100 w 2705100"/>
                <a:gd name="connsiteY0" fmla="*/ 6076950 h 6858000"/>
                <a:gd name="connsiteX1" fmla="*/ 64280 w 2705100"/>
                <a:gd name="connsiteY1" fmla="*/ 0 h 6858000"/>
                <a:gd name="connsiteX2" fmla="*/ 0 w 2705100"/>
                <a:gd name="connsiteY2" fmla="*/ 0 h 6858000"/>
                <a:gd name="connsiteX3" fmla="*/ 2295525 w 2705100"/>
                <a:gd name="connsiteY3" fmla="*/ 6848475 h 6858000"/>
                <a:gd name="connsiteX4" fmla="*/ 2695575 w 2705100"/>
                <a:gd name="connsiteY4" fmla="*/ 6858000 h 6858000"/>
                <a:gd name="connsiteX5" fmla="*/ 2705100 w 2705100"/>
                <a:gd name="connsiteY5" fmla="*/ 6076950 h 6858000"/>
                <a:gd name="connsiteX0" fmla="*/ 2705100 w 2705100"/>
                <a:gd name="connsiteY0" fmla="*/ 6076950 h 6858000"/>
                <a:gd name="connsiteX1" fmla="*/ 64280 w 2705100"/>
                <a:gd name="connsiteY1" fmla="*/ 0 h 6858000"/>
                <a:gd name="connsiteX2" fmla="*/ 0 w 2705100"/>
                <a:gd name="connsiteY2" fmla="*/ 0 h 6858000"/>
                <a:gd name="connsiteX3" fmla="*/ 2695575 w 2705100"/>
                <a:gd name="connsiteY3" fmla="*/ 6858000 h 6858000"/>
                <a:gd name="connsiteX4" fmla="*/ 2705100 w 2705100"/>
                <a:gd name="connsiteY4" fmla="*/ 6076950 h 6858000"/>
                <a:gd name="connsiteX0" fmla="*/ 2705100 w 2705100"/>
                <a:gd name="connsiteY0" fmla="*/ 6076950 h 7441333"/>
                <a:gd name="connsiteX1" fmla="*/ 64280 w 2705100"/>
                <a:gd name="connsiteY1" fmla="*/ 0 h 7441333"/>
                <a:gd name="connsiteX2" fmla="*/ 0 w 2705100"/>
                <a:gd name="connsiteY2" fmla="*/ 0 h 7441333"/>
                <a:gd name="connsiteX3" fmla="*/ 2695576 w 2705100"/>
                <a:gd name="connsiteY3" fmla="*/ 7441333 h 7441333"/>
                <a:gd name="connsiteX4" fmla="*/ 2705100 w 2705100"/>
                <a:gd name="connsiteY4" fmla="*/ 6076950 h 7441333"/>
                <a:gd name="connsiteX0" fmla="*/ 2705100 w 2705100"/>
                <a:gd name="connsiteY0" fmla="*/ 6076950 h 7441333"/>
                <a:gd name="connsiteX1" fmla="*/ 64280 w 2705100"/>
                <a:gd name="connsiteY1" fmla="*/ 0 h 7441333"/>
                <a:gd name="connsiteX2" fmla="*/ 0 w 2705100"/>
                <a:gd name="connsiteY2" fmla="*/ 0 h 7441333"/>
                <a:gd name="connsiteX3" fmla="*/ 2695576 w 2705100"/>
                <a:gd name="connsiteY3" fmla="*/ 7441333 h 7441333"/>
                <a:gd name="connsiteX4" fmla="*/ 2705100 w 2705100"/>
                <a:gd name="connsiteY4" fmla="*/ 6076950 h 744133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5100" h="7441333">
                  <a:moveTo>
                    <a:pt x="2705100" y="6076950"/>
                  </a:moveTo>
                  <a:lnTo>
                    <a:pt x="64280" y="0"/>
                  </a:lnTo>
                  <a:lnTo>
                    <a:pt x="0" y="0"/>
                  </a:lnTo>
                  <a:lnTo>
                    <a:pt x="2695576" y="7441333"/>
                  </a:lnTo>
                  <a:cubicBezTo>
                    <a:pt x="2698751" y="6986539"/>
                    <a:pt x="2701925" y="6531744"/>
                    <a:pt x="2705100" y="6076950"/>
                  </a:cubicBezTo>
                </a:path>
              </a:pathLst>
            </a:custGeom>
            <a:solidFill>
              <a:schemeClr val="accent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</p:grpSp>
      <p:sp>
        <p:nvSpPr>
          <p:cNvPr id="2" name=""/>
          <p:cNvSpPr>
            <a:spLocks noGrp="1"/>
          </p:cNvSpPr>
          <p:nvPr>
            <p:ph type="title" orient="vert" idx="0"/>
          </p:nvPr>
        </p:nvSpPr>
        <p:spPr>
          <a:xfrm>
            <a:off x="9563098" y="274638"/>
            <a:ext cx="2019299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712199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26-06</a:t>
            </a:fld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Заголовок и объект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26-06</a:t>
            </a:fld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Пусто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26-06</a:t>
            </a:fld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Заголовок раздела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"/>
          <p:cNvGrpSpPr/>
          <p:nvPr/>
        </p:nvGrpSpPr>
        <p:grpSpPr>
          <a:xfrm rot="0">
            <a:off x="-73151" y="3141915"/>
            <a:ext cx="12305046" cy="3716088"/>
            <a:chOff x="-28573" y="3141915"/>
            <a:chExt cx="9202494" cy="3716088"/>
          </a:xfrm>
        </p:grpSpPr>
        <p:sp>
          <p:nvSpPr>
            <p:cNvPr id="8" name=""/>
            <p:cNvSpPr/>
            <p:nvPr/>
          </p:nvSpPr>
          <p:spPr>
            <a:xfrm rot="10800000" flipH="1">
              <a:off x="13414" y="5642418"/>
              <a:ext cx="3665145" cy="1074154"/>
            </a:xfrm>
            <a:custGeom>
              <a:avLst/>
              <a:gdLst>
                <a:gd name="connsiteX0" fmla="*/ 0 w 2715"/>
                <a:gd name="connsiteY0" fmla="*/ 0 h 1458"/>
                <a:gd name="connsiteX1" fmla="*/ 0 w 2715"/>
                <a:gd name="connsiteY1" fmla="*/ 1458 h 1458"/>
                <a:gd name="connsiteX2" fmla="*/ 2715 w 2715"/>
                <a:gd name="connsiteY2" fmla="*/ 909 h 1458"/>
                <a:gd name="connsiteX3" fmla="*/ 0 w 2715"/>
                <a:gd name="connsiteY3" fmla="*/ 0 h 145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5" h="1458">
                  <a:moveTo>
                    <a:pt x="0" y="0"/>
                  </a:moveTo>
                  <a:lnTo>
                    <a:pt x="0" y="1458"/>
                  </a:lnTo>
                  <a:lnTo>
                    <a:pt x="2715" y="909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40000"/>
                <a:lumOff val="60000"/>
                <a:alpha val="39000"/>
              </a:schemeClr>
            </a:soli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9" name=""/>
            <p:cNvSpPr/>
            <p:nvPr/>
          </p:nvSpPr>
          <p:spPr>
            <a:xfrm rot="10800000" flipH="1">
              <a:off x="8017" y="6050481"/>
              <a:ext cx="9154154" cy="807522"/>
            </a:xfrm>
            <a:custGeom>
              <a:avLst/>
              <a:gdLst>
                <a:gd name="connsiteX0" fmla="*/ 6774 w 6774"/>
                <a:gd name="connsiteY0" fmla="*/ 0 h 1097"/>
                <a:gd name="connsiteX1" fmla="*/ 0 w 6774"/>
                <a:gd name="connsiteY1" fmla="*/ 0 h 1097"/>
                <a:gd name="connsiteX2" fmla="*/ 0 w 6774"/>
                <a:gd name="connsiteY2" fmla="*/ 194 h 1097"/>
                <a:gd name="connsiteX3" fmla="*/ 2700 w 6774"/>
                <a:gd name="connsiteY3" fmla="*/ 1097 h 1097"/>
                <a:gd name="connsiteX4" fmla="*/ 6774 w 6774"/>
                <a:gd name="connsiteY4" fmla="*/ 282 h 1097"/>
                <a:gd name="connsiteX5" fmla="*/ 6774 w 6774"/>
                <a:gd name="connsiteY5" fmla="*/ 0 h 109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74" h="1097">
                  <a:moveTo>
                    <a:pt x="6774" y="0"/>
                  </a:moveTo>
                  <a:lnTo>
                    <a:pt x="0" y="0"/>
                  </a:lnTo>
                  <a:lnTo>
                    <a:pt x="0" y="194"/>
                  </a:lnTo>
                  <a:lnTo>
                    <a:pt x="2700" y="1097"/>
                  </a:lnTo>
                  <a:lnTo>
                    <a:pt x="6774" y="282"/>
                  </a:lnTo>
                  <a:lnTo>
                    <a:pt x="6774" y="0"/>
                  </a:lnTo>
                </a:path>
              </a:pathLst>
            </a:custGeom>
            <a:solidFill>
              <a:schemeClr val="accent3">
                <a:alpha val="75000"/>
              </a:schemeClr>
            </a:soli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0" name=""/>
            <p:cNvSpPr/>
            <p:nvPr/>
          </p:nvSpPr>
          <p:spPr>
            <a:xfrm rot="10800000">
              <a:off x="3672466" y="5238365"/>
              <a:ext cx="5490588" cy="1410652"/>
            </a:xfrm>
            <a:custGeom>
              <a:avLst/>
              <a:gdLst>
                <a:gd name="connsiteX0" fmla="*/ 5486400 w 5486400"/>
                <a:gd name="connsiteY0" fmla="*/ 1085850 h 2571750"/>
                <a:gd name="connsiteX1" fmla="*/ 0 w 5486400"/>
                <a:gd name="connsiteY1" fmla="*/ 0 h 2571750"/>
                <a:gd name="connsiteX2" fmla="*/ 0 w 5486400"/>
                <a:gd name="connsiteY2" fmla="*/ 95250 h 2571750"/>
                <a:gd name="connsiteX3" fmla="*/ 923925 w 5486400"/>
                <a:gd name="connsiteY3" fmla="*/ 2571750 h 2571750"/>
                <a:gd name="connsiteX4" fmla="*/ 5486400 w 5486400"/>
                <a:gd name="connsiteY4" fmla="*/ 1085850 h 257175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2571750">
                  <a:moveTo>
                    <a:pt x="5486400" y="1085850"/>
                  </a:moveTo>
                  <a:lnTo>
                    <a:pt x="0" y="0"/>
                  </a:lnTo>
                  <a:lnTo>
                    <a:pt x="0" y="95250"/>
                  </a:lnTo>
                  <a:lnTo>
                    <a:pt x="923925" y="2571750"/>
                  </a:lnTo>
                  <a:lnTo>
                    <a:pt x="5486400" y="1085850"/>
                  </a:lnTo>
                </a:path>
              </a:pathLst>
            </a:custGeom>
            <a:solidFill>
              <a:schemeClr val="accent1">
                <a:lumMod val="60000"/>
                <a:lumOff val="40000"/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1" name=""/>
            <p:cNvSpPr/>
            <p:nvPr/>
          </p:nvSpPr>
          <p:spPr>
            <a:xfrm rot="10800000">
              <a:off x="8223873" y="5072085"/>
              <a:ext cx="931774" cy="1548196"/>
            </a:xfrm>
            <a:custGeom>
              <a:avLst/>
              <a:gdLst>
                <a:gd name="connsiteX0" fmla="*/ 0 w 571472"/>
                <a:gd name="connsiteY0" fmla="*/ 3000396 h 3000396"/>
                <a:gd name="connsiteX1" fmla="*/ 0 w 571472"/>
                <a:gd name="connsiteY1" fmla="*/ 0 h 3000396"/>
                <a:gd name="connsiteX2" fmla="*/ 571472 w 571472"/>
                <a:gd name="connsiteY2" fmla="*/ 3000396 h 3000396"/>
                <a:gd name="connsiteX3" fmla="*/ 0 w 571472"/>
                <a:gd name="connsiteY3" fmla="*/ 3000396 h 3000396"/>
                <a:gd name="connsiteX0" fmla="*/ 0 w 928630"/>
                <a:gd name="connsiteY0" fmla="*/ 3000396 h 3000396"/>
                <a:gd name="connsiteX1" fmla="*/ 0 w 928630"/>
                <a:gd name="connsiteY1" fmla="*/ 0 h 3000396"/>
                <a:gd name="connsiteX2" fmla="*/ 928630 w 928630"/>
                <a:gd name="connsiteY2" fmla="*/ 2500306 h 3000396"/>
                <a:gd name="connsiteX3" fmla="*/ 0 w 928630"/>
                <a:gd name="connsiteY3" fmla="*/ 3000396 h 3000396"/>
                <a:gd name="connsiteX0" fmla="*/ 9525 w 938155"/>
                <a:gd name="connsiteY0" fmla="*/ 3067050 h 3067050"/>
                <a:gd name="connsiteX1" fmla="*/ 0 w 938155"/>
                <a:gd name="connsiteY1" fmla="*/ 0 h 3067050"/>
                <a:gd name="connsiteX2" fmla="*/ 938155 w 938155"/>
                <a:gd name="connsiteY2" fmla="*/ 2566960 h 3067050"/>
                <a:gd name="connsiteX3" fmla="*/ 9525 w 938155"/>
                <a:gd name="connsiteY3" fmla="*/ 3067050 h 3067050"/>
                <a:gd name="connsiteX0" fmla="*/ 9525 w 928656"/>
                <a:gd name="connsiteY0" fmla="*/ 3067050 h 3067050"/>
                <a:gd name="connsiteX1" fmla="*/ 0 w 928656"/>
                <a:gd name="connsiteY1" fmla="*/ 0 h 3067050"/>
                <a:gd name="connsiteX2" fmla="*/ 928656 w 928656"/>
                <a:gd name="connsiteY2" fmla="*/ 2509813 h 3067050"/>
                <a:gd name="connsiteX3" fmla="*/ 9525 w 928656"/>
                <a:gd name="connsiteY3" fmla="*/ 3067050 h 3067050"/>
                <a:gd name="connsiteX0" fmla="*/ 9525 w 928656"/>
                <a:gd name="connsiteY0" fmla="*/ 2709836 h 2709836"/>
                <a:gd name="connsiteX1" fmla="*/ 0 w 928656"/>
                <a:gd name="connsiteY1" fmla="*/ 0 h 2709836"/>
                <a:gd name="connsiteX2" fmla="*/ 928656 w 928656"/>
                <a:gd name="connsiteY2" fmla="*/ 2509813 h 2709836"/>
                <a:gd name="connsiteX3" fmla="*/ 9525 w 928656"/>
                <a:gd name="connsiteY3" fmla="*/ 2709836 h 2709836"/>
                <a:gd name="connsiteX0" fmla="*/ 9525 w 928656"/>
                <a:gd name="connsiteY0" fmla="*/ 2781250 h 2781250"/>
                <a:gd name="connsiteX1" fmla="*/ 0 w 928656"/>
                <a:gd name="connsiteY1" fmla="*/ 0 h 2781250"/>
                <a:gd name="connsiteX2" fmla="*/ 928656 w 928656"/>
                <a:gd name="connsiteY2" fmla="*/ 2509813 h 2781250"/>
                <a:gd name="connsiteX3" fmla="*/ 9525 w 928656"/>
                <a:gd name="connsiteY3" fmla="*/ 2781250 h 2781250"/>
                <a:gd name="connsiteX0" fmla="*/ 9525 w 928656"/>
                <a:gd name="connsiteY0" fmla="*/ 2924102 h 2924102"/>
                <a:gd name="connsiteX1" fmla="*/ 0 w 928656"/>
                <a:gd name="connsiteY1" fmla="*/ 0 h 2924102"/>
                <a:gd name="connsiteX2" fmla="*/ 928656 w 928656"/>
                <a:gd name="connsiteY2" fmla="*/ 2509813 h 2924102"/>
                <a:gd name="connsiteX3" fmla="*/ 9525 w 928656"/>
                <a:gd name="connsiteY3" fmla="*/ 2924102 h 2924102"/>
                <a:gd name="connsiteX0" fmla="*/ 9525 w 931063"/>
                <a:gd name="connsiteY0" fmla="*/ 2924102 h 2924102"/>
                <a:gd name="connsiteX1" fmla="*/ 0 w 931063"/>
                <a:gd name="connsiteY1" fmla="*/ 0 h 2924102"/>
                <a:gd name="connsiteX2" fmla="*/ 931063 w 931063"/>
                <a:gd name="connsiteY2" fmla="*/ 2521723 h 2924102"/>
                <a:gd name="connsiteX3" fmla="*/ 9525 w 931063"/>
                <a:gd name="connsiteY3" fmla="*/ 2924102 h 2924102"/>
                <a:gd name="connsiteX0" fmla="*/ 0 w 931063"/>
                <a:gd name="connsiteY0" fmla="*/ 2805040 h 2805040"/>
                <a:gd name="connsiteX1" fmla="*/ 0 w 931063"/>
                <a:gd name="connsiteY1" fmla="*/ 0 h 2805040"/>
                <a:gd name="connsiteX2" fmla="*/ 931063 w 931063"/>
                <a:gd name="connsiteY2" fmla="*/ 2521723 h 2805040"/>
                <a:gd name="connsiteX3" fmla="*/ 0 w 931063"/>
                <a:gd name="connsiteY3" fmla="*/ 2805040 h 2805040"/>
                <a:gd name="connsiteX0" fmla="*/ 6350 w 931063"/>
                <a:gd name="connsiteY0" fmla="*/ 2822504 h 2822504"/>
                <a:gd name="connsiteX1" fmla="*/ 0 w 931063"/>
                <a:gd name="connsiteY1" fmla="*/ 0 h 2822504"/>
                <a:gd name="connsiteX2" fmla="*/ 931063 w 931063"/>
                <a:gd name="connsiteY2" fmla="*/ 2521723 h 2822504"/>
                <a:gd name="connsiteX3" fmla="*/ 6350 w 931063"/>
                <a:gd name="connsiteY3" fmla="*/ 2822504 h 28225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1063" h="2822504">
                  <a:moveTo>
                    <a:pt x="6350" y="2822504"/>
                  </a:moveTo>
                  <a:cubicBezTo>
                    <a:pt x="4233" y="1881669"/>
                    <a:pt x="2117" y="940835"/>
                    <a:pt x="0" y="0"/>
                  </a:cubicBezTo>
                  <a:lnTo>
                    <a:pt x="931063" y="2521723"/>
                  </a:lnTo>
                  <a:lnTo>
                    <a:pt x="6350" y="2822504"/>
                  </a:lnTo>
                </a:path>
              </a:pathLst>
            </a:custGeom>
            <a:solidFill>
              <a:schemeClr val="accent1">
                <a:alpha val="74000"/>
              </a:schemeClr>
            </a:soli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sp>
          <p:nvSpPr>
            <p:cNvPr id="12" name=""/>
            <p:cNvSpPr/>
            <p:nvPr/>
          </p:nvSpPr>
          <p:spPr>
            <a:xfrm rot="16200000">
              <a:off x="2776226" y="337116"/>
              <a:ext cx="3592895" cy="9202494"/>
            </a:xfrm>
            <a:custGeom>
              <a:avLst/>
              <a:gdLst>
                <a:gd name="connsiteX0" fmla="*/ 0 w 500066"/>
                <a:gd name="connsiteY0" fmla="*/ 6858000 h 6858000"/>
                <a:gd name="connsiteX1" fmla="*/ 250033 w 500066"/>
                <a:gd name="connsiteY1" fmla="*/ 0 h 6858000"/>
                <a:gd name="connsiteX2" fmla="*/ 500066 w 500066"/>
                <a:gd name="connsiteY2" fmla="*/ 6858000 h 6858000"/>
                <a:gd name="connsiteX3" fmla="*/ 0 w 500066"/>
                <a:gd name="connsiteY3" fmla="*/ 6858000 h 6858000"/>
                <a:gd name="connsiteX0" fmla="*/ 1638757 w 2138823"/>
                <a:gd name="connsiteY0" fmla="*/ 6876288 h 6876288"/>
                <a:gd name="connsiteX1" fmla="*/ 0 w 2138823"/>
                <a:gd name="connsiteY1" fmla="*/ 0 h 6876288"/>
                <a:gd name="connsiteX2" fmla="*/ 2138823 w 2138823"/>
                <a:gd name="connsiteY2" fmla="*/ 6876288 h 6876288"/>
                <a:gd name="connsiteX3" fmla="*/ 1638757 w 2138823"/>
                <a:gd name="connsiteY3" fmla="*/ 6876288 h 6876288"/>
                <a:gd name="connsiteX0" fmla="*/ 1662729 w 2162795"/>
                <a:gd name="connsiteY0" fmla="*/ 6885432 h 6885432"/>
                <a:gd name="connsiteX1" fmla="*/ 0 w 2162795"/>
                <a:gd name="connsiteY1" fmla="*/ 0 h 6885432"/>
                <a:gd name="connsiteX2" fmla="*/ 2162795 w 2162795"/>
                <a:gd name="connsiteY2" fmla="*/ 6885432 h 6885432"/>
                <a:gd name="connsiteX3" fmla="*/ 1662729 w 2162795"/>
                <a:gd name="connsiteY3" fmla="*/ 6885432 h 6885432"/>
                <a:gd name="connsiteX0" fmla="*/ 1662729 w 3592895"/>
                <a:gd name="connsiteY0" fmla="*/ 6885432 h 6899132"/>
                <a:gd name="connsiteX1" fmla="*/ 0 w 3592895"/>
                <a:gd name="connsiteY1" fmla="*/ 0 h 6899132"/>
                <a:gd name="connsiteX2" fmla="*/ 3592895 w 3592895"/>
                <a:gd name="connsiteY2" fmla="*/ 6899132 h 6899132"/>
                <a:gd name="connsiteX3" fmla="*/ 1662729 w 3592895"/>
                <a:gd name="connsiteY3" fmla="*/ 6885432 h 68991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2895" h="6899132">
                  <a:moveTo>
                    <a:pt x="1662729" y="6885432"/>
                  </a:moveTo>
                  <a:lnTo>
                    <a:pt x="0" y="0"/>
                  </a:lnTo>
                  <a:lnTo>
                    <a:pt x="3592895" y="6899132"/>
                  </a:lnTo>
                  <a:lnTo>
                    <a:pt x="1662729" y="6885432"/>
                  </a:lnTo>
                </a:path>
              </a:pathLst>
            </a:custGeom>
            <a:solidFill>
              <a:schemeClr val="accent3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</p:grpSp>
      <p:sp>
        <p:nvSpPr>
          <p:cNvPr id="2" name=""/>
          <p:cNvSpPr>
            <a:spLocks noGrp="1"/>
          </p:cNvSpPr>
          <p:nvPr>
            <p:ph type="title" idx="0"/>
          </p:nvPr>
        </p:nvSpPr>
        <p:spPr>
          <a:xfrm>
            <a:off x="761962" y="2357419"/>
            <a:ext cx="10363199" cy="928705"/>
          </a:xfrm>
        </p:spPr>
        <p:txBody>
          <a:bodyPr anchor="t"/>
          <a:lstStyle>
            <a:lvl1pPr algn="l">
              <a:defRPr sz="5400" b="0" cap="all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body" idx="1"/>
          </p:nvPr>
        </p:nvSpPr>
        <p:spPr>
          <a:xfrm>
            <a:off x="761962" y="1807030"/>
            <a:ext cx="10363199" cy="55039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26-06</a:t>
            </a:fld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5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Два объекта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84799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sz="half" idx="2"/>
          </p:nvPr>
        </p:nvSpPr>
        <p:spPr>
          <a:xfrm>
            <a:off x="6197599" y="1600200"/>
            <a:ext cx="5384799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26-06</a:t>
            </a:fld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7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6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Только заголовок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26-06</a:t>
            </a:fld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title" idx="0"/>
          </p:nvPr>
        </p:nvSpPr>
        <p:spPr>
          <a:xfrm>
            <a:off x="431799" y="123802"/>
            <a:ext cx="11302999" cy="9397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Таблицы" type="tbl" preserve="1">
  <p:cSld name="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/>
        <p:txBody>
          <a:bodyPr/>
          <a:lstStyle>
            <a:lvl1pPr>
              <a:defRPr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 noTextEdit="1"/>
          </p:cNvSpPr>
          <p:nvPr>
            <p:ph type="tbl" sz="quarter" idx="13"/>
          </p:nvPr>
        </p:nvSpPr>
        <p:spPr>
          <a:xfrm>
            <a:off x="608037" y="1214422"/>
            <a:ext cx="10972799" cy="4953841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ru-RU" altLang="en-US"/>
              <a:t>Вставка таблицы</a:t>
            </a:r>
            <a:endParaRPr lang="ru-RU" altLang="en-US"/>
          </a:p>
        </p:txBody>
      </p:sp>
      <p:sp>
        <p:nvSpPr>
          <p:cNvPr id="7" name=""/>
          <p:cNvSpPr>
            <a:spLocks noGrp="1"/>
          </p:cNvSpPr>
          <p:nvPr>
            <p:ph type="dt" sz="half" idx="2"/>
          </p:nvPr>
        </p:nvSpPr>
        <p:spPr>
          <a:xfrm>
            <a:off x="4317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26-06</a:t>
            </a:fld>
            <a:endParaRPr lang="ru-RU" altLang="en-US"/>
          </a:p>
        </p:txBody>
      </p:sp>
      <p:sp>
        <p:nvSpPr>
          <p:cNvPr id="8" name="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9" name=""/>
          <p:cNvSpPr>
            <a:spLocks noGrp="1"/>
          </p:cNvSpPr>
          <p:nvPr>
            <p:ph type="sldNum" sz="quarter" idx="4"/>
          </p:nvPr>
        </p:nvSpPr>
        <p:spPr>
          <a:xfrm>
            <a:off x="88899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8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Четыре объекта" type="fourObj" preserve="1">
  <p:cSld name="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sz="quarter" idx="1"/>
          </p:nvPr>
        </p:nvSpPr>
        <p:spPr>
          <a:xfrm>
            <a:off x="609599" y="1277872"/>
            <a:ext cx="5384799" cy="23388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sz="quarter" idx="2"/>
          </p:nvPr>
        </p:nvSpPr>
        <p:spPr>
          <a:xfrm>
            <a:off x="6197599" y="1277872"/>
            <a:ext cx="5384799" cy="23388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sz="quarter" idx="3"/>
          </p:nvPr>
        </p:nvSpPr>
        <p:spPr>
          <a:xfrm>
            <a:off x="608037" y="3786190"/>
            <a:ext cx="5384799" cy="23388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sz="quarter" idx="4"/>
          </p:nvPr>
        </p:nvSpPr>
        <p:spPr>
          <a:xfrm>
            <a:off x="6196037" y="3786190"/>
            <a:ext cx="5384799" cy="23388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</p:txBody>
      </p:sp>
      <p:sp>
        <p:nvSpPr>
          <p:cNvPr id="10" name=""/>
          <p:cNvSpPr>
            <a:spLocks noGrp="1"/>
          </p:cNvSpPr>
          <p:nvPr>
            <p:ph type="dt" sz="half" idx="10"/>
          </p:nvPr>
        </p:nvSpPr>
        <p:spPr>
          <a:xfrm>
            <a:off x="4317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26-06</a:t>
            </a:fld>
            <a:endParaRPr lang="ru-RU" altLang="en-US"/>
          </a:p>
        </p:txBody>
      </p:sp>
      <p:sp>
        <p:nvSpPr>
          <p:cNvPr id="11" name=""/>
          <p:cNvSpPr>
            <a:spLocks noGrp="1"/>
          </p:cNvSpPr>
          <p:nvPr>
            <p:ph type="ftr" sz="quarter" idx="11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12" name=""/>
          <p:cNvSpPr>
            <a:spLocks noGrp="1"/>
          </p:cNvSpPr>
          <p:nvPr>
            <p:ph type="sldNum" sz="quarter" idx="12"/>
          </p:nvPr>
        </p:nvSpPr>
        <p:spPr>
          <a:xfrm>
            <a:off x="88899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9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Рисунок с подписью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"/>
          <p:cNvSpPr/>
          <p:nvPr/>
        </p:nvSpPr>
        <p:spPr>
          <a:xfrm rot="5400000">
            <a:off x="-3300803" y="3300663"/>
            <a:ext cx="6887028" cy="285709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grpSp>
        <p:nvGrpSpPr>
          <p:cNvPr id="21" name=""/>
          <p:cNvGrpSpPr/>
          <p:nvPr/>
        </p:nvGrpSpPr>
        <p:grpSpPr>
          <a:xfrm rot="0" flipH="1">
            <a:off x="-2" y="0"/>
            <a:ext cx="12192001" cy="6858001"/>
            <a:chOff x="-1" y="0"/>
            <a:chExt cx="9144001" cy="6858001"/>
          </a:xfrm>
        </p:grpSpPr>
        <p:sp>
          <p:nvSpPr>
            <p:cNvPr id="22" name=""/>
            <p:cNvSpPr/>
            <p:nvPr/>
          </p:nvSpPr>
          <p:spPr>
            <a:xfrm>
              <a:off x="0" y="6184705"/>
              <a:ext cx="2309196" cy="673295"/>
            </a:xfrm>
            <a:custGeom>
              <a:avLst/>
              <a:gdLst>
                <a:gd name="connsiteX0" fmla="*/ 1754 w 1942"/>
                <a:gd name="connsiteY0" fmla="*/ 0 h 560"/>
                <a:gd name="connsiteX1" fmla="*/ 0 w 1942"/>
                <a:gd name="connsiteY1" fmla="*/ 367 h 560"/>
                <a:gd name="connsiteX2" fmla="*/ 0 w 1942"/>
                <a:gd name="connsiteY2" fmla="*/ 560 h 560"/>
                <a:gd name="connsiteX3" fmla="*/ 1942 w 1942"/>
                <a:gd name="connsiteY3" fmla="*/ 560 h 560"/>
                <a:gd name="connsiteX4" fmla="*/ 1754 w 1942"/>
                <a:gd name="connsiteY4" fmla="*/ 0 h 56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2" h="560">
                  <a:moveTo>
                    <a:pt x="1754" y="0"/>
                  </a:moveTo>
                  <a:lnTo>
                    <a:pt x="0" y="367"/>
                  </a:lnTo>
                  <a:lnTo>
                    <a:pt x="0" y="560"/>
                  </a:lnTo>
                  <a:lnTo>
                    <a:pt x="1942" y="560"/>
                  </a:lnTo>
                  <a:cubicBezTo>
                    <a:pt x="1879" y="373"/>
                    <a:pt x="1817" y="187"/>
                    <a:pt x="1754" y="0"/>
                  </a:cubicBezTo>
                </a:path>
              </a:pathLst>
            </a:custGeom>
            <a:solidFill>
              <a:schemeClr val="accent2">
                <a:lumMod val="50000"/>
                <a:lumOff val="50000"/>
                <a:alpha val="20000"/>
              </a:schemeClr>
            </a:soli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grpSp>
          <p:nvGrpSpPr>
            <p:cNvPr id="23" name=""/>
            <p:cNvGrpSpPr/>
            <p:nvPr/>
          </p:nvGrpSpPr>
          <p:grpSpPr>
            <a:xfrm rot="0">
              <a:off x="-1" y="0"/>
              <a:ext cx="9144001" cy="6858001"/>
              <a:chOff x="-1" y="0"/>
              <a:chExt cx="9144001" cy="6858001"/>
            </a:xfrm>
          </p:grpSpPr>
          <p:sp>
            <p:nvSpPr>
              <p:cNvPr id="24" name=""/>
              <p:cNvSpPr/>
              <p:nvPr/>
            </p:nvSpPr>
            <p:spPr>
              <a:xfrm>
                <a:off x="428023" y="0"/>
                <a:ext cx="2026194" cy="3135635"/>
              </a:xfrm>
              <a:custGeom>
                <a:avLst/>
                <a:gdLst/>
                <a:cxnLst>
                  <a:cxn ang="0">
                    <a:pos x="1704" y="0"/>
                  </a:cxn>
                  <a:cxn ang="0">
                    <a:pos x="0" y="0"/>
                  </a:cxn>
                  <a:cxn ang="0">
                    <a:pos x="711" y="2609"/>
                  </a:cxn>
                  <a:cxn ang="0">
                    <a:pos x="1704" y="0"/>
                  </a:cxn>
                </a:cxnLst>
                <a:rect l="0" t="0" r="r" b="b"/>
                <a:pathLst>
                  <a:path w="1704" h="2609">
                    <a:moveTo>
                      <a:pt x="1704" y="0"/>
                    </a:moveTo>
                    <a:lnTo>
                      <a:pt x="0" y="0"/>
                    </a:lnTo>
                    <a:lnTo>
                      <a:pt x="711" y="2609"/>
                    </a:lnTo>
                    <a:lnTo>
                      <a:pt x="1704" y="0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  <a:alpha val="80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25" name=""/>
              <p:cNvSpPr/>
              <p:nvPr/>
            </p:nvSpPr>
            <p:spPr>
              <a:xfrm>
                <a:off x="6028605" y="4696234"/>
                <a:ext cx="3115394" cy="1976604"/>
              </a:xfrm>
              <a:custGeom>
                <a:avLst/>
                <a:gdLst>
                  <a:gd name="connsiteX0" fmla="*/ 2610 w 2610"/>
                  <a:gd name="connsiteY0" fmla="*/ 0 h 1645"/>
                  <a:gd name="connsiteX1" fmla="*/ 0 w 2610"/>
                  <a:gd name="connsiteY1" fmla="*/ 535 h 1645"/>
                  <a:gd name="connsiteX2" fmla="*/ 2610 w 2610"/>
                  <a:gd name="connsiteY2" fmla="*/ 1645 h 1645"/>
                  <a:gd name="connsiteX3" fmla="*/ 2610 w 2610"/>
                  <a:gd name="connsiteY3" fmla="*/ 0 h 1645"/>
                  <a:gd name="connsiteX0" fmla="*/ 2620 w 2620"/>
                  <a:gd name="connsiteY0" fmla="*/ 0 h 1645"/>
                  <a:gd name="connsiteX1" fmla="*/ 0 w 2620"/>
                  <a:gd name="connsiteY1" fmla="*/ 541 h 1645"/>
                  <a:gd name="connsiteX2" fmla="*/ 2620 w 2620"/>
                  <a:gd name="connsiteY2" fmla="*/ 1645 h 1645"/>
                  <a:gd name="connsiteX3" fmla="*/ 2620 w 2620"/>
                  <a:gd name="connsiteY3" fmla="*/ 0 h 1645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0" h="1645">
                    <a:moveTo>
                      <a:pt x="2620" y="0"/>
                    </a:moveTo>
                    <a:lnTo>
                      <a:pt x="0" y="541"/>
                    </a:lnTo>
                    <a:lnTo>
                      <a:pt x="2620" y="1645"/>
                    </a:lnTo>
                    <a:lnTo>
                      <a:pt x="2620" y="0"/>
                    </a:lnTo>
                  </a:path>
                </a:pathLst>
              </a:custGeom>
              <a:solidFill>
                <a:schemeClr val="accent2">
                  <a:lumMod val="50000"/>
                  <a:lumOff val="50000"/>
                  <a:alpha val="20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26" name=""/>
              <p:cNvSpPr/>
              <p:nvPr/>
            </p:nvSpPr>
            <p:spPr>
              <a:xfrm>
                <a:off x="2089194" y="5345523"/>
                <a:ext cx="7054806" cy="1512478"/>
              </a:xfrm>
              <a:custGeom>
                <a:avLst/>
                <a:gdLst>
                  <a:gd name="connsiteX0" fmla="*/ 3491 w 5944"/>
                  <a:gd name="connsiteY0" fmla="*/ 0 h 1293"/>
                  <a:gd name="connsiteX1" fmla="*/ 0 w 5944"/>
                  <a:gd name="connsiteY1" fmla="*/ 743 h 1293"/>
                  <a:gd name="connsiteX2" fmla="*/ 194 w 5944"/>
                  <a:gd name="connsiteY2" fmla="*/ 1293 h 1293"/>
                  <a:gd name="connsiteX3" fmla="*/ 5944 w 5944"/>
                  <a:gd name="connsiteY3" fmla="*/ 1293 h 1293"/>
                  <a:gd name="connsiteX4" fmla="*/ 5944 w 5944"/>
                  <a:gd name="connsiteY4" fmla="*/ 1130 h 1293"/>
                  <a:gd name="connsiteX5" fmla="*/ 3491 w 5944"/>
                  <a:gd name="connsiteY5" fmla="*/ 0 h 1293"/>
                  <a:gd name="connsiteX0" fmla="*/ 3347 w 5944"/>
                  <a:gd name="connsiteY0" fmla="*/ 0 h 1264"/>
                  <a:gd name="connsiteX1" fmla="*/ 0 w 5944"/>
                  <a:gd name="connsiteY1" fmla="*/ 714 h 1264"/>
                  <a:gd name="connsiteX2" fmla="*/ 194 w 5944"/>
                  <a:gd name="connsiteY2" fmla="*/ 1264 h 1264"/>
                  <a:gd name="connsiteX3" fmla="*/ 5944 w 5944"/>
                  <a:gd name="connsiteY3" fmla="*/ 1264 h 1264"/>
                  <a:gd name="connsiteX4" fmla="*/ 5944 w 5944"/>
                  <a:gd name="connsiteY4" fmla="*/ 1101 h 1264"/>
                  <a:gd name="connsiteX5" fmla="*/ 3347 w 5944"/>
                  <a:gd name="connsiteY5" fmla="*/ 0 h 1264"/>
                  <a:gd name="connsiteX0" fmla="*/ 3323 w 5944"/>
                  <a:gd name="connsiteY0" fmla="*/ 0 h 1257"/>
                  <a:gd name="connsiteX1" fmla="*/ 0 w 5944"/>
                  <a:gd name="connsiteY1" fmla="*/ 707 h 1257"/>
                  <a:gd name="connsiteX2" fmla="*/ 194 w 5944"/>
                  <a:gd name="connsiteY2" fmla="*/ 1257 h 1257"/>
                  <a:gd name="connsiteX3" fmla="*/ 5944 w 5944"/>
                  <a:gd name="connsiteY3" fmla="*/ 1257 h 1257"/>
                  <a:gd name="connsiteX4" fmla="*/ 5944 w 5944"/>
                  <a:gd name="connsiteY4" fmla="*/ 1094 h 1257"/>
                  <a:gd name="connsiteX5" fmla="*/ 3323 w 5944"/>
                  <a:gd name="connsiteY5" fmla="*/ 0 h 1257"/>
                  <a:gd name="connsiteX0" fmla="*/ 3279 w 5900"/>
                  <a:gd name="connsiteY0" fmla="*/ 0 h 1257"/>
                  <a:gd name="connsiteX1" fmla="*/ 0 w 5900"/>
                  <a:gd name="connsiteY1" fmla="*/ 687 h 1257"/>
                  <a:gd name="connsiteX2" fmla="*/ 150 w 5900"/>
                  <a:gd name="connsiteY2" fmla="*/ 1257 h 1257"/>
                  <a:gd name="connsiteX3" fmla="*/ 5900 w 5900"/>
                  <a:gd name="connsiteY3" fmla="*/ 1257 h 1257"/>
                  <a:gd name="connsiteX4" fmla="*/ 5900 w 5900"/>
                  <a:gd name="connsiteY4" fmla="*/ 1094 h 1257"/>
                  <a:gd name="connsiteX5" fmla="*/ 3279 w 5900"/>
                  <a:gd name="connsiteY5" fmla="*/ 0 h 1257"/>
                  <a:gd name="connsiteX0" fmla="*/ 3314 w 5935"/>
                  <a:gd name="connsiteY0" fmla="*/ 0 h 1257"/>
                  <a:gd name="connsiteX1" fmla="*/ 0 w 5935"/>
                  <a:gd name="connsiteY1" fmla="*/ 695 h 1257"/>
                  <a:gd name="connsiteX2" fmla="*/ 185 w 5935"/>
                  <a:gd name="connsiteY2" fmla="*/ 1257 h 1257"/>
                  <a:gd name="connsiteX3" fmla="*/ 5935 w 5935"/>
                  <a:gd name="connsiteY3" fmla="*/ 1257 h 1257"/>
                  <a:gd name="connsiteX4" fmla="*/ 5935 w 5935"/>
                  <a:gd name="connsiteY4" fmla="*/ 1094 h 1257"/>
                  <a:gd name="connsiteX5" fmla="*/ 3314 w 5935"/>
                  <a:gd name="connsiteY5" fmla="*/ 0 h 1257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35" h="1257">
                    <a:moveTo>
                      <a:pt x="3314" y="0"/>
                    </a:moveTo>
                    <a:lnTo>
                      <a:pt x="0" y="695"/>
                    </a:lnTo>
                    <a:cubicBezTo>
                      <a:pt x="51" y="884"/>
                      <a:pt x="134" y="1068"/>
                      <a:pt x="185" y="1257"/>
                    </a:cubicBezTo>
                    <a:lnTo>
                      <a:pt x="5935" y="1257"/>
                    </a:lnTo>
                    <a:lnTo>
                      <a:pt x="5935" y="1094"/>
                    </a:lnTo>
                    <a:lnTo>
                      <a:pt x="3314" y="0"/>
                    </a:lnTo>
                  </a:path>
                </a:pathLst>
              </a:custGeom>
              <a:solidFill>
                <a:schemeClr val="accent2">
                  <a:lumMod val="25000"/>
                  <a:lumOff val="75000"/>
                  <a:alpha val="32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27" name=""/>
              <p:cNvSpPr/>
              <p:nvPr/>
            </p:nvSpPr>
            <p:spPr>
              <a:xfrm>
                <a:off x="-1" y="0"/>
                <a:ext cx="1281830" cy="3138040"/>
              </a:xfrm>
              <a:custGeom>
                <a:avLst/>
                <a:gdLst/>
                <a:cxnLst>
                  <a:cxn ang="0">
                    <a:pos x="372" y="0"/>
                  </a:cxn>
                  <a:cxn ang="0">
                    <a:pos x="1" y="0"/>
                  </a:cxn>
                  <a:cxn ang="0">
                    <a:pos x="0" y="2121"/>
                  </a:cxn>
                  <a:cxn ang="0">
                    <a:pos x="1078" y="2609"/>
                  </a:cxn>
                  <a:cxn ang="0">
                    <a:pos x="372" y="0"/>
                  </a:cxn>
                </a:cxnLst>
                <a:rect l="0" t="0" r="r" b="b"/>
                <a:pathLst>
                  <a:path w="1078" h="2609">
                    <a:moveTo>
                      <a:pt x="372" y="0"/>
                    </a:moveTo>
                    <a:lnTo>
                      <a:pt x="1" y="0"/>
                    </a:lnTo>
                    <a:lnTo>
                      <a:pt x="0" y="2121"/>
                    </a:lnTo>
                    <a:lnTo>
                      <a:pt x="1078" y="2609"/>
                    </a:lnTo>
                    <a:lnTo>
                      <a:pt x="372" y="0"/>
                    </a:lnTo>
                  </a:path>
                </a:pathLst>
              </a:custGeom>
              <a:solidFill>
                <a:schemeClr val="accent1">
                  <a:alpha val="75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28" name=""/>
              <p:cNvSpPr/>
              <p:nvPr/>
            </p:nvSpPr>
            <p:spPr>
              <a:xfrm>
                <a:off x="0" y="3143248"/>
                <a:ext cx="2088010" cy="3477128"/>
              </a:xfrm>
              <a:custGeom>
                <a:avLst/>
                <a:gdLst>
                  <a:gd name="connsiteX0" fmla="*/ 1074 w 1779"/>
                  <a:gd name="connsiteY0" fmla="*/ 0 h 2893"/>
                  <a:gd name="connsiteX1" fmla="*/ 0 w 1779"/>
                  <a:gd name="connsiteY1" fmla="*/ 2893 h 2893"/>
                  <a:gd name="connsiteX2" fmla="*/ 1779 w 1779"/>
                  <a:gd name="connsiteY2" fmla="*/ 2604 h 2893"/>
                  <a:gd name="connsiteX3" fmla="*/ 1074 w 1779"/>
                  <a:gd name="connsiteY3" fmla="*/ 0 h 2893"/>
                  <a:gd name="connsiteX0" fmla="*/ 1074 w 1755"/>
                  <a:gd name="connsiteY0" fmla="*/ 0 h 2893"/>
                  <a:gd name="connsiteX1" fmla="*/ 0 w 1755"/>
                  <a:gd name="connsiteY1" fmla="*/ 2893 h 2893"/>
                  <a:gd name="connsiteX2" fmla="*/ 1755 w 1755"/>
                  <a:gd name="connsiteY2" fmla="*/ 2525 h 2893"/>
                  <a:gd name="connsiteX3" fmla="*/ 1074 w 1755"/>
                  <a:gd name="connsiteY3" fmla="*/ 0 h 2893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" h="2893">
                    <a:moveTo>
                      <a:pt x="1074" y="0"/>
                    </a:moveTo>
                    <a:lnTo>
                      <a:pt x="0" y="2893"/>
                    </a:lnTo>
                    <a:lnTo>
                      <a:pt x="1755" y="2525"/>
                    </a:lnTo>
                    <a:lnTo>
                      <a:pt x="1074" y="0"/>
                    </a:lnTo>
                  </a:path>
                </a:pathLst>
              </a:custGeom>
              <a:solidFill>
                <a:schemeClr val="accent2">
                  <a:lumMod val="50000"/>
                  <a:lumOff val="50000"/>
                  <a:alpha val="25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29" name=""/>
              <p:cNvSpPr/>
              <p:nvPr/>
            </p:nvSpPr>
            <p:spPr>
              <a:xfrm>
                <a:off x="1" y="2551106"/>
                <a:ext cx="1285398" cy="4121532"/>
              </a:xfrm>
              <a:custGeom>
                <a:avLst/>
                <a:gdLst>
                  <a:gd name="connsiteX0" fmla="*/ 0 w 1081"/>
                  <a:gd name="connsiteY0" fmla="*/ 0 h 3427"/>
                  <a:gd name="connsiteX1" fmla="*/ 0 w 1081"/>
                  <a:gd name="connsiteY1" fmla="*/ 3427 h 3427"/>
                  <a:gd name="connsiteX2" fmla="*/ 1081 w 1081"/>
                  <a:gd name="connsiteY2" fmla="*/ 490 h 3427"/>
                  <a:gd name="connsiteX3" fmla="*/ 0 w 1081"/>
                  <a:gd name="connsiteY3" fmla="*/ 0 h 3427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1" h="3427">
                    <a:moveTo>
                      <a:pt x="0" y="0"/>
                    </a:moveTo>
                    <a:lnTo>
                      <a:pt x="0" y="3427"/>
                    </a:lnTo>
                    <a:lnTo>
                      <a:pt x="1081" y="49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3">
                  <a:lumMod val="40000"/>
                  <a:lumOff val="60000"/>
                  <a:alpha val="50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</p:grpSp>
      </p:grpSp>
      <p:sp>
        <p:nvSpPr>
          <p:cNvPr id="2" name=""/>
          <p:cNvSpPr>
            <a:spLocks noGrp="1"/>
          </p:cNvSpPr>
          <p:nvPr>
            <p:ph type="title" idx="0"/>
          </p:nvPr>
        </p:nvSpPr>
        <p:spPr>
          <a:xfrm>
            <a:off x="952463" y="4772044"/>
            <a:ext cx="8680109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 noTextEdit="1"/>
          </p:cNvSpPr>
          <p:nvPr>
            <p:ph type="pic" idx="1"/>
          </p:nvPr>
        </p:nvSpPr>
        <p:spPr>
          <a:xfrm>
            <a:off x="952463" y="584219"/>
            <a:ext cx="868010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ru-RU" altLang="en-US"/>
              <a:t>Вставка картинки</a:t>
            </a: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body" sz="half" idx="2"/>
          </p:nvPr>
        </p:nvSpPr>
        <p:spPr>
          <a:xfrm>
            <a:off x="952463" y="5338782"/>
            <a:ext cx="868010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</p:txBody>
      </p:sp>
      <p:sp>
        <p:nvSpPr>
          <p:cNvPr id="18" name=""/>
          <p:cNvSpPr>
            <a:spLocks noGrp="1"/>
          </p:cNvSpPr>
          <p:nvPr>
            <p:ph type="dt" sz="half" idx="10"/>
          </p:nvPr>
        </p:nvSpPr>
        <p:spPr>
          <a:xfrm>
            <a:off x="4317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26-06</a:t>
            </a:fld>
            <a:endParaRPr lang="ru-RU" altLang="en-US"/>
          </a:p>
        </p:txBody>
      </p:sp>
      <p:sp>
        <p:nvSpPr>
          <p:cNvPr id="19" name="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30" name=""/>
          <p:cNvSpPr>
            <a:spLocks noGrp="1"/>
          </p:cNvSpPr>
          <p:nvPr>
            <p:ph type="sldNum" sz="quarter" idx="4"/>
          </p:nvPr>
        </p:nvSpPr>
        <p:spPr>
          <a:xfrm>
            <a:off x="8889999" y="6356350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Кре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"/>
          <p:cNvSpPr/>
          <p:nvPr/>
        </p:nvSpPr>
        <p:spPr>
          <a:xfrm>
            <a:off x="1732842" y="3147876"/>
            <a:ext cx="6308395" cy="3037101"/>
          </a:xfrm>
          <a:custGeom>
            <a:avLst/>
            <a:gdLst>
              <a:gd name="connsiteX0" fmla="*/ 0 w 4175"/>
              <a:gd name="connsiteY0" fmla="*/ 0 h 2538"/>
              <a:gd name="connsiteX1" fmla="*/ 12 w 4175"/>
              <a:gd name="connsiteY1" fmla="*/ 44 h 2538"/>
              <a:gd name="connsiteX2" fmla="*/ 685 w 4175"/>
              <a:gd name="connsiteY2" fmla="*/ 2538 h 2538"/>
              <a:gd name="connsiteX3" fmla="*/ 4175 w 4175"/>
              <a:gd name="connsiteY3" fmla="*/ 1923 h 2538"/>
              <a:gd name="connsiteX4" fmla="*/ 25 w 4175"/>
              <a:gd name="connsiteY4" fmla="*/ 11 h 2538"/>
              <a:gd name="connsiteX5" fmla="*/ 0 w 4175"/>
              <a:gd name="connsiteY5" fmla="*/ 0 h 2538"/>
              <a:gd name="connsiteX0" fmla="*/ 0 w 4003"/>
              <a:gd name="connsiteY0" fmla="*/ 0 h 2538"/>
              <a:gd name="connsiteX1" fmla="*/ 12 w 4003"/>
              <a:gd name="connsiteY1" fmla="*/ 44 h 2538"/>
              <a:gd name="connsiteX2" fmla="*/ 685 w 4003"/>
              <a:gd name="connsiteY2" fmla="*/ 2538 h 2538"/>
              <a:gd name="connsiteX3" fmla="*/ 4003 w 4003"/>
              <a:gd name="connsiteY3" fmla="*/ 1844 h 2538"/>
              <a:gd name="connsiteX4" fmla="*/ 25 w 4003"/>
              <a:gd name="connsiteY4" fmla="*/ 11 h 2538"/>
              <a:gd name="connsiteX5" fmla="*/ 0 w 4003"/>
              <a:gd name="connsiteY5" fmla="*/ 0 h 2538"/>
              <a:gd name="connsiteX0" fmla="*/ 0 w 4003"/>
              <a:gd name="connsiteY0" fmla="*/ 0 h 2538"/>
              <a:gd name="connsiteX1" fmla="*/ 685 w 4003"/>
              <a:gd name="connsiteY1" fmla="*/ 2538 h 2538"/>
              <a:gd name="connsiteX2" fmla="*/ 4003 w 4003"/>
              <a:gd name="connsiteY2" fmla="*/ 1844 h 2538"/>
              <a:gd name="connsiteX3" fmla="*/ 25 w 4003"/>
              <a:gd name="connsiteY3" fmla="*/ 11 h 2538"/>
              <a:gd name="connsiteX4" fmla="*/ 0 w 4003"/>
              <a:gd name="connsiteY4" fmla="*/ 0 h 2538"/>
              <a:gd name="connsiteX0" fmla="*/ 0 w 4003"/>
              <a:gd name="connsiteY0" fmla="*/ 0 h 2538"/>
              <a:gd name="connsiteX1" fmla="*/ 685 w 4003"/>
              <a:gd name="connsiteY1" fmla="*/ 2538 h 2538"/>
              <a:gd name="connsiteX2" fmla="*/ 4003 w 4003"/>
              <a:gd name="connsiteY2" fmla="*/ 1844 h 2538"/>
              <a:gd name="connsiteX3" fmla="*/ 25 w 4003"/>
              <a:gd name="connsiteY3" fmla="*/ 11 h 2538"/>
              <a:gd name="connsiteX4" fmla="*/ 0 w 4003"/>
              <a:gd name="connsiteY4" fmla="*/ 0 h 2538"/>
              <a:gd name="connsiteX0" fmla="*/ 553 w 4531"/>
              <a:gd name="connsiteY0" fmla="*/ 0 h 2527"/>
              <a:gd name="connsiteX1" fmla="*/ 1213 w 4531"/>
              <a:gd name="connsiteY1" fmla="*/ 2527 h 2527"/>
              <a:gd name="connsiteX2" fmla="*/ 4531 w 4531"/>
              <a:gd name="connsiteY2" fmla="*/ 1833 h 2527"/>
              <a:gd name="connsiteX3" fmla="*/ 553 w 4531"/>
              <a:gd name="connsiteY3" fmla="*/ 0 h 2527"/>
              <a:gd name="connsiteX0" fmla="*/ 3 w 3981"/>
              <a:gd name="connsiteY0" fmla="*/ 0 h 2527"/>
              <a:gd name="connsiteX1" fmla="*/ 663 w 3981"/>
              <a:gd name="connsiteY1" fmla="*/ 2527 h 2527"/>
              <a:gd name="connsiteX2" fmla="*/ 3981 w 3981"/>
              <a:gd name="connsiteY2" fmla="*/ 1833 h 2527"/>
              <a:gd name="connsiteX3" fmla="*/ 3 w 3981"/>
              <a:gd name="connsiteY3" fmla="*/ 0 h 2527"/>
              <a:gd name="connsiteX0" fmla="*/ 0 w 3978"/>
              <a:gd name="connsiteY0" fmla="*/ 0 h 2527"/>
              <a:gd name="connsiteX1" fmla="*/ 660 w 3978"/>
              <a:gd name="connsiteY1" fmla="*/ 2527 h 2527"/>
              <a:gd name="connsiteX2" fmla="*/ 3978 w 3978"/>
              <a:gd name="connsiteY2" fmla="*/ 1833 h 2527"/>
              <a:gd name="connsiteX3" fmla="*/ 0 w 3978"/>
              <a:gd name="connsiteY3" fmla="*/ 0 h 252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8" h="2527">
                <a:moveTo>
                  <a:pt x="0" y="0"/>
                </a:moveTo>
                <a:cubicBezTo>
                  <a:pt x="90" y="449"/>
                  <a:pt x="484" y="1911"/>
                  <a:pt x="660" y="2527"/>
                </a:cubicBezTo>
                <a:lnTo>
                  <a:pt x="3978" y="1833"/>
                </a:lnTo>
                <a:lnTo>
                  <a:pt x="0" y="0"/>
                </a:lnTo>
              </a:path>
            </a:pathLst>
          </a:custGeom>
          <a:solidFill>
            <a:schemeClr val="accent4">
              <a:lumMod val="20000"/>
              <a:lumOff val="80000"/>
              <a:alpha val="26000"/>
            </a:schemeClr>
          </a:solidFill>
          <a:ln w="9525">
            <a:noFill/>
            <a:round/>
          </a:ln>
        </p:spPr>
        <p:txBody>
          <a:bodyPr anchor="ctr"/>
          <a:p>
            <a:pPr algn="ctr">
              <a:defRPr lang="ko-KR" altLang="en-US"/>
            </a:pPr>
            <a:endParaRPr lang="en-US" altLang="ko-KR"/>
          </a:p>
        </p:txBody>
      </p:sp>
      <p:grpSp>
        <p:nvGrpSpPr>
          <p:cNvPr id="107" name=""/>
          <p:cNvGrpSpPr/>
          <p:nvPr/>
        </p:nvGrpSpPr>
        <p:grpSpPr>
          <a:xfrm rot="0">
            <a:off x="-1" y="0"/>
            <a:ext cx="12192001" cy="6858001"/>
            <a:chOff x="-1" y="0"/>
            <a:chExt cx="9144001" cy="6858001"/>
          </a:xfrm>
        </p:grpSpPr>
        <p:sp>
          <p:nvSpPr>
            <p:cNvPr id="102" name=""/>
            <p:cNvSpPr/>
            <p:nvPr/>
          </p:nvSpPr>
          <p:spPr>
            <a:xfrm>
              <a:off x="0" y="6184705"/>
              <a:ext cx="2309196" cy="673295"/>
            </a:xfrm>
            <a:custGeom>
              <a:avLst/>
              <a:gdLst>
                <a:gd name="connsiteX0" fmla="*/ 1754 w 1942"/>
                <a:gd name="connsiteY0" fmla="*/ 0 h 560"/>
                <a:gd name="connsiteX1" fmla="*/ 0 w 1942"/>
                <a:gd name="connsiteY1" fmla="*/ 367 h 560"/>
                <a:gd name="connsiteX2" fmla="*/ 0 w 1942"/>
                <a:gd name="connsiteY2" fmla="*/ 560 h 560"/>
                <a:gd name="connsiteX3" fmla="*/ 1942 w 1942"/>
                <a:gd name="connsiteY3" fmla="*/ 560 h 560"/>
                <a:gd name="connsiteX4" fmla="*/ 1754 w 1942"/>
                <a:gd name="connsiteY4" fmla="*/ 0 h 56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2" h="560">
                  <a:moveTo>
                    <a:pt x="1754" y="0"/>
                  </a:moveTo>
                  <a:lnTo>
                    <a:pt x="0" y="367"/>
                  </a:lnTo>
                  <a:lnTo>
                    <a:pt x="0" y="560"/>
                  </a:lnTo>
                  <a:lnTo>
                    <a:pt x="1942" y="560"/>
                  </a:lnTo>
                  <a:cubicBezTo>
                    <a:pt x="1879" y="373"/>
                    <a:pt x="1817" y="187"/>
                    <a:pt x="1754" y="0"/>
                  </a:cubicBezTo>
                </a:path>
              </a:pathLst>
            </a:custGeom>
            <a:solidFill>
              <a:srgbClr val="b6b8ba">
                <a:alpha val="15000"/>
              </a:srgbClr>
            </a:solidFill>
            <a:ln w="9525">
              <a:noFill/>
              <a:round/>
            </a:ln>
          </p:spPr>
          <p:txBody>
            <a:bodyPr anchor="ctr"/>
            <a:p>
              <a:pPr algn="ctr">
                <a:defRPr lang="ko-KR" altLang="en-US"/>
              </a:pPr>
              <a:endParaRPr lang="en-US" altLang="ko-KR"/>
            </a:p>
          </p:txBody>
        </p:sp>
        <p:grpSp>
          <p:nvGrpSpPr>
            <p:cNvPr id="106" name=""/>
            <p:cNvGrpSpPr/>
            <p:nvPr/>
          </p:nvGrpSpPr>
          <p:grpSpPr>
            <a:xfrm rot="0">
              <a:off x="-1" y="0"/>
              <a:ext cx="9144001" cy="6858001"/>
              <a:chOff x="-1" y="0"/>
              <a:chExt cx="9144001" cy="6858001"/>
            </a:xfrm>
          </p:grpSpPr>
          <p:sp>
            <p:nvSpPr>
              <p:cNvPr id="98" name=""/>
              <p:cNvSpPr/>
              <p:nvPr/>
            </p:nvSpPr>
            <p:spPr>
              <a:xfrm>
                <a:off x="428023" y="0"/>
                <a:ext cx="2026194" cy="3135635"/>
              </a:xfrm>
              <a:custGeom>
                <a:avLst/>
                <a:gdLst/>
                <a:cxnLst>
                  <a:cxn ang="0">
                    <a:pos x="1704" y="0"/>
                  </a:cxn>
                  <a:cxn ang="0">
                    <a:pos x="0" y="0"/>
                  </a:cxn>
                  <a:cxn ang="0">
                    <a:pos x="711" y="2609"/>
                  </a:cxn>
                  <a:cxn ang="0">
                    <a:pos x="1704" y="0"/>
                  </a:cxn>
                </a:cxnLst>
                <a:rect l="0" t="0" r="r" b="b"/>
                <a:pathLst>
                  <a:path w="1704" h="2609">
                    <a:moveTo>
                      <a:pt x="1704" y="0"/>
                    </a:moveTo>
                    <a:lnTo>
                      <a:pt x="0" y="0"/>
                    </a:lnTo>
                    <a:lnTo>
                      <a:pt x="711" y="2609"/>
                    </a:lnTo>
                    <a:lnTo>
                      <a:pt x="1704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  <a:alpha val="31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99" name=""/>
              <p:cNvSpPr/>
              <p:nvPr/>
            </p:nvSpPr>
            <p:spPr>
              <a:xfrm>
                <a:off x="6028605" y="4696234"/>
                <a:ext cx="3115394" cy="1976604"/>
              </a:xfrm>
              <a:custGeom>
                <a:avLst/>
                <a:gdLst>
                  <a:gd name="connsiteX0" fmla="*/ 2610 w 2610"/>
                  <a:gd name="connsiteY0" fmla="*/ 0 h 1645"/>
                  <a:gd name="connsiteX1" fmla="*/ 0 w 2610"/>
                  <a:gd name="connsiteY1" fmla="*/ 535 h 1645"/>
                  <a:gd name="connsiteX2" fmla="*/ 2610 w 2610"/>
                  <a:gd name="connsiteY2" fmla="*/ 1645 h 1645"/>
                  <a:gd name="connsiteX3" fmla="*/ 2610 w 2610"/>
                  <a:gd name="connsiteY3" fmla="*/ 0 h 1645"/>
                  <a:gd name="connsiteX0" fmla="*/ 2620 w 2620"/>
                  <a:gd name="connsiteY0" fmla="*/ 0 h 1645"/>
                  <a:gd name="connsiteX1" fmla="*/ 0 w 2620"/>
                  <a:gd name="connsiteY1" fmla="*/ 541 h 1645"/>
                  <a:gd name="connsiteX2" fmla="*/ 2620 w 2620"/>
                  <a:gd name="connsiteY2" fmla="*/ 1645 h 1645"/>
                  <a:gd name="connsiteX3" fmla="*/ 2620 w 2620"/>
                  <a:gd name="connsiteY3" fmla="*/ 0 h 1645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0" h="1645">
                    <a:moveTo>
                      <a:pt x="2620" y="0"/>
                    </a:moveTo>
                    <a:lnTo>
                      <a:pt x="0" y="541"/>
                    </a:lnTo>
                    <a:lnTo>
                      <a:pt x="2620" y="1645"/>
                    </a:lnTo>
                    <a:lnTo>
                      <a:pt x="2620" y="0"/>
                    </a:lnTo>
                  </a:path>
                </a:pathLst>
              </a:custGeom>
              <a:solidFill>
                <a:srgbClr val="c6c8ca">
                  <a:alpha val="17000"/>
                </a:srgb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101" name=""/>
              <p:cNvSpPr/>
              <p:nvPr/>
            </p:nvSpPr>
            <p:spPr>
              <a:xfrm>
                <a:off x="2089194" y="5345523"/>
                <a:ext cx="7054806" cy="1512478"/>
              </a:xfrm>
              <a:custGeom>
                <a:avLst/>
                <a:gdLst>
                  <a:gd name="connsiteX0" fmla="*/ 3491 w 5944"/>
                  <a:gd name="connsiteY0" fmla="*/ 0 h 1293"/>
                  <a:gd name="connsiteX1" fmla="*/ 0 w 5944"/>
                  <a:gd name="connsiteY1" fmla="*/ 743 h 1293"/>
                  <a:gd name="connsiteX2" fmla="*/ 194 w 5944"/>
                  <a:gd name="connsiteY2" fmla="*/ 1293 h 1293"/>
                  <a:gd name="connsiteX3" fmla="*/ 5944 w 5944"/>
                  <a:gd name="connsiteY3" fmla="*/ 1293 h 1293"/>
                  <a:gd name="connsiteX4" fmla="*/ 5944 w 5944"/>
                  <a:gd name="connsiteY4" fmla="*/ 1130 h 1293"/>
                  <a:gd name="connsiteX5" fmla="*/ 3491 w 5944"/>
                  <a:gd name="connsiteY5" fmla="*/ 0 h 1293"/>
                  <a:gd name="connsiteX0" fmla="*/ 3347 w 5944"/>
                  <a:gd name="connsiteY0" fmla="*/ 0 h 1264"/>
                  <a:gd name="connsiteX1" fmla="*/ 0 w 5944"/>
                  <a:gd name="connsiteY1" fmla="*/ 714 h 1264"/>
                  <a:gd name="connsiteX2" fmla="*/ 194 w 5944"/>
                  <a:gd name="connsiteY2" fmla="*/ 1264 h 1264"/>
                  <a:gd name="connsiteX3" fmla="*/ 5944 w 5944"/>
                  <a:gd name="connsiteY3" fmla="*/ 1264 h 1264"/>
                  <a:gd name="connsiteX4" fmla="*/ 5944 w 5944"/>
                  <a:gd name="connsiteY4" fmla="*/ 1101 h 1264"/>
                  <a:gd name="connsiteX5" fmla="*/ 3347 w 5944"/>
                  <a:gd name="connsiteY5" fmla="*/ 0 h 1264"/>
                  <a:gd name="connsiteX0" fmla="*/ 3323 w 5944"/>
                  <a:gd name="connsiteY0" fmla="*/ 0 h 1257"/>
                  <a:gd name="connsiteX1" fmla="*/ 0 w 5944"/>
                  <a:gd name="connsiteY1" fmla="*/ 707 h 1257"/>
                  <a:gd name="connsiteX2" fmla="*/ 194 w 5944"/>
                  <a:gd name="connsiteY2" fmla="*/ 1257 h 1257"/>
                  <a:gd name="connsiteX3" fmla="*/ 5944 w 5944"/>
                  <a:gd name="connsiteY3" fmla="*/ 1257 h 1257"/>
                  <a:gd name="connsiteX4" fmla="*/ 5944 w 5944"/>
                  <a:gd name="connsiteY4" fmla="*/ 1094 h 1257"/>
                  <a:gd name="connsiteX5" fmla="*/ 3323 w 5944"/>
                  <a:gd name="connsiteY5" fmla="*/ 0 h 1257"/>
                  <a:gd name="connsiteX0" fmla="*/ 3279 w 5900"/>
                  <a:gd name="connsiteY0" fmla="*/ 0 h 1257"/>
                  <a:gd name="connsiteX1" fmla="*/ 0 w 5900"/>
                  <a:gd name="connsiteY1" fmla="*/ 687 h 1257"/>
                  <a:gd name="connsiteX2" fmla="*/ 150 w 5900"/>
                  <a:gd name="connsiteY2" fmla="*/ 1257 h 1257"/>
                  <a:gd name="connsiteX3" fmla="*/ 5900 w 5900"/>
                  <a:gd name="connsiteY3" fmla="*/ 1257 h 1257"/>
                  <a:gd name="connsiteX4" fmla="*/ 5900 w 5900"/>
                  <a:gd name="connsiteY4" fmla="*/ 1094 h 1257"/>
                  <a:gd name="connsiteX5" fmla="*/ 3279 w 5900"/>
                  <a:gd name="connsiteY5" fmla="*/ 0 h 1257"/>
                  <a:gd name="connsiteX0" fmla="*/ 3314 w 5935"/>
                  <a:gd name="connsiteY0" fmla="*/ 0 h 1257"/>
                  <a:gd name="connsiteX1" fmla="*/ 0 w 5935"/>
                  <a:gd name="connsiteY1" fmla="*/ 695 h 1257"/>
                  <a:gd name="connsiteX2" fmla="*/ 185 w 5935"/>
                  <a:gd name="connsiteY2" fmla="*/ 1257 h 1257"/>
                  <a:gd name="connsiteX3" fmla="*/ 5935 w 5935"/>
                  <a:gd name="connsiteY3" fmla="*/ 1257 h 1257"/>
                  <a:gd name="connsiteX4" fmla="*/ 5935 w 5935"/>
                  <a:gd name="connsiteY4" fmla="*/ 1094 h 1257"/>
                  <a:gd name="connsiteX5" fmla="*/ 3314 w 5935"/>
                  <a:gd name="connsiteY5" fmla="*/ 0 h 1257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35" h="1257">
                    <a:moveTo>
                      <a:pt x="3314" y="0"/>
                    </a:moveTo>
                    <a:lnTo>
                      <a:pt x="0" y="695"/>
                    </a:lnTo>
                    <a:cubicBezTo>
                      <a:pt x="51" y="884"/>
                      <a:pt x="134" y="1068"/>
                      <a:pt x="185" y="1257"/>
                    </a:cubicBezTo>
                    <a:lnTo>
                      <a:pt x="5935" y="1257"/>
                    </a:lnTo>
                    <a:lnTo>
                      <a:pt x="5935" y="1094"/>
                    </a:lnTo>
                    <a:lnTo>
                      <a:pt x="3314" y="0"/>
                    </a:lnTo>
                  </a:path>
                </a:pathLst>
              </a:custGeom>
              <a:solidFill>
                <a:srgbClr val="b6b8ba">
                  <a:alpha val="6000"/>
                </a:srgb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103" name=""/>
              <p:cNvSpPr/>
              <p:nvPr/>
            </p:nvSpPr>
            <p:spPr>
              <a:xfrm>
                <a:off x="-1" y="0"/>
                <a:ext cx="1281830" cy="3138040"/>
              </a:xfrm>
              <a:custGeom>
                <a:avLst/>
                <a:gdLst/>
                <a:cxnLst>
                  <a:cxn ang="0">
                    <a:pos x="372" y="0"/>
                  </a:cxn>
                  <a:cxn ang="0">
                    <a:pos x="1" y="0"/>
                  </a:cxn>
                  <a:cxn ang="0">
                    <a:pos x="0" y="2121"/>
                  </a:cxn>
                  <a:cxn ang="0">
                    <a:pos x="1078" y="2609"/>
                  </a:cxn>
                  <a:cxn ang="0">
                    <a:pos x="372" y="0"/>
                  </a:cxn>
                </a:cxnLst>
                <a:rect l="0" t="0" r="r" b="b"/>
                <a:pathLst>
                  <a:path w="1078" h="2609">
                    <a:moveTo>
                      <a:pt x="372" y="0"/>
                    </a:moveTo>
                    <a:lnTo>
                      <a:pt x="1" y="0"/>
                    </a:lnTo>
                    <a:lnTo>
                      <a:pt x="0" y="2121"/>
                    </a:lnTo>
                    <a:lnTo>
                      <a:pt x="1078" y="2609"/>
                    </a:lnTo>
                    <a:lnTo>
                      <a:pt x="372" y="0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  <a:alpha val="27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  <p:sp>
            <p:nvSpPr>
              <p:cNvPr id="97" name=""/>
              <p:cNvSpPr/>
              <p:nvPr/>
            </p:nvSpPr>
            <p:spPr>
              <a:xfrm>
                <a:off x="1" y="2551106"/>
                <a:ext cx="1285398" cy="4121532"/>
              </a:xfrm>
              <a:custGeom>
                <a:avLst/>
                <a:gdLst>
                  <a:gd name="connsiteX0" fmla="*/ 0 w 1081"/>
                  <a:gd name="connsiteY0" fmla="*/ 0 h 3427"/>
                  <a:gd name="connsiteX1" fmla="*/ 0 w 1081"/>
                  <a:gd name="connsiteY1" fmla="*/ 3427 h 3427"/>
                  <a:gd name="connsiteX2" fmla="*/ 1081 w 1081"/>
                  <a:gd name="connsiteY2" fmla="*/ 490 h 3427"/>
                  <a:gd name="connsiteX3" fmla="*/ 0 w 1081"/>
                  <a:gd name="connsiteY3" fmla="*/ 0 h 3427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1" h="3427">
                    <a:moveTo>
                      <a:pt x="0" y="0"/>
                    </a:moveTo>
                    <a:lnTo>
                      <a:pt x="0" y="3427"/>
                    </a:lnTo>
                    <a:lnTo>
                      <a:pt x="1081" y="49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  <a:alpha val="8000"/>
                </a:schemeClr>
              </a:solidFill>
              <a:ln w="9525">
                <a:noFill/>
                <a:round/>
              </a:ln>
            </p:spPr>
            <p:txBody>
              <a:bodyPr anchor="ctr"/>
              <a:p>
                <a:pPr algn="ctr">
                  <a:defRPr lang="ko-KR" altLang="en-US"/>
                </a:pPr>
                <a:endParaRPr lang="en-US" altLang="ko-KR"/>
              </a:p>
            </p:txBody>
          </p:sp>
        </p:grpSp>
      </p:grpSp>
      <p:sp>
        <p:nvSpPr>
          <p:cNvPr id="2" name=""/>
          <p:cNvSpPr>
            <a:spLocks noGrp="1"/>
          </p:cNvSpPr>
          <p:nvPr>
            <p:ph type="title" idx="0"/>
          </p:nvPr>
        </p:nvSpPr>
        <p:spPr>
          <a:xfrm>
            <a:off x="431799" y="123802"/>
            <a:ext cx="11302999" cy="9397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body" idx="1"/>
          </p:nvPr>
        </p:nvSpPr>
        <p:spPr>
          <a:xfrm>
            <a:off x="431799" y="1308100"/>
            <a:ext cx="11302999" cy="4960939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  <a:endParaRPr lang="ru-RU" altLang="en-US"/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  <a:endParaRPr lang="ru-RU" altLang="en-US"/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  <a:endParaRPr lang="ru-RU" altLang="en-US"/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  <a:endParaRPr lang="ru-RU" altLang="en-US"/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  <a:endParaRPr lang="ru-RU" altLang="en-US"/>
          </a:p>
          <a:p>
            <a:pPr lvl="8">
              <a:defRPr lang="ko-KR" altLang="en-US"/>
            </a:pPr>
            <a:endParaRPr lang="ru-RU" altLang="en-US"/>
          </a:p>
        </p:txBody>
      </p:sp>
      <p:sp>
        <p:nvSpPr>
          <p:cNvPr id="4" name=""/>
          <p:cNvSpPr>
            <a:spLocks noGrp="1"/>
          </p:cNvSpPr>
          <p:nvPr>
            <p:ph type="dt" sz="half" idx="2"/>
          </p:nvPr>
        </p:nvSpPr>
        <p:spPr>
          <a:xfrm>
            <a:off x="4317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26-06</a:t>
            </a:fld>
            <a:endParaRPr lang="ru-RU" altLang="en-US"/>
          </a:p>
        </p:txBody>
      </p:sp>
      <p:sp>
        <p:nvSpPr>
          <p:cNvPr id="5" name="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" name=""/>
          <p:cNvSpPr>
            <a:spLocks noGrp="1"/>
          </p:cNvSpPr>
          <p:nvPr>
            <p:ph type="sldNum" sz="quarter" idx="4"/>
          </p:nvPr>
        </p:nvSpPr>
        <p:spPr>
          <a:xfrm>
            <a:off x="88899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ransition xmlns:mc="http://schemas.openxmlformats.org/markup-compatibility/2006" xmlns:hp="http://schemas.haansoft.com/office/presentation/8.0" mc:Ignorable="hp" hp:hslDur="500"/>
  <p:hf sldNum="0" hdr="0" ftr="0" dt="0"/>
  <p:txStyles>
    <p:titleStyle>
      <a:lvl1pPr algn="l" defTabSz="914400" rtl="0" eaLnBrk="1" latinLnBrk="1" hangingPunct="1">
        <a:spcBef>
          <a:spcPct val="0"/>
        </a:spcBef>
        <a:buNone/>
        <a:defRPr sz="38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66700" indent="-306700" algn="l" defTabSz="914400" rtl="0" eaLnBrk="1" latinLnBrk="1" hangingPunct="1">
        <a:spcBef>
          <a:spcPct val="20000"/>
        </a:spcBef>
        <a:buClr>
          <a:schemeClr val="bg2">
            <a:lumMod val="25000"/>
          </a:schemeClr>
        </a:buClr>
        <a:buSzPct val="80000"/>
        <a:buFont typeface="Wingdings 3"/>
        <a:buChar char="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447675" indent="-257175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Wingdings"/>
        <a:buChar char="§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628650" indent="-180975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809625" indent="-180975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–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990600" indent="-171450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»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1160463" indent="-173038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Lucida Sans Unicode"/>
        <a:buChar char="»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6pPr>
      <a:lvl7pPr marL="1349375" indent="-188913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Lucida Sans Unicode"/>
        <a:buChar char="»"/>
        <a:tabLst>
          <a:tab pos="1349375" algn="l"/>
        </a:tabLst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7pPr>
      <a:lvl8pPr marL="1524000" indent="-174625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Lucida Sans Unicode"/>
        <a:buChar char="»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8pPr>
      <a:lvl9pPr marL="1698625" indent="-174625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Lucida Sans Unicode"/>
        <a:buChar char="»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video" Target="../media/unknown1.mp4"  /><Relationship Id="rId3" Type="http://schemas.microsoft.com/office/2007/relationships/media" Target="../media/unknown1.mp4"  /><Relationship Id="rId4" Type="http://schemas.openxmlformats.org/officeDocument/2006/relationships/image" Target="../media/image1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>
          <a:xfrm>
            <a:off x="0" y="123802"/>
            <a:ext cx="12192000" cy="4230240"/>
          </a:xfrm>
        </p:spPr>
        <p:txBody>
          <a:bodyPr/>
          <a:lstStyle/>
          <a:p>
            <a:pPr algn="ctr">
              <a:defRPr/>
            </a:pPr>
            <a:endParaRPr lang="ru-RU" altLang="en-US" sz="3600" b="1"/>
          </a:p>
          <a:p>
            <a:pPr algn="ctr">
              <a:defRPr/>
            </a:pPr>
            <a:endParaRPr lang="ru-RU" altLang="en-US" sz="3600" b="1"/>
          </a:p>
          <a:p>
            <a:pPr algn="ctr">
              <a:defRPr/>
            </a:pPr>
            <a:endParaRPr lang="ru-RU" altLang="en-US" sz="3600" b="1"/>
          </a:p>
          <a:p>
            <a:pPr algn="ctr">
              <a:defRPr/>
            </a:pPr>
            <a:endParaRPr lang="ru-RU" altLang="en-US" sz="3600" b="1"/>
          </a:p>
          <a:p>
            <a:pPr algn="r">
              <a:defRPr/>
            </a:pPr>
            <a:r>
              <a:rPr lang="en-US" altLang="ru-RU"/>
              <a:t>                </a:t>
            </a:r>
            <a:endParaRPr lang="en-US" altLang="ru-RU"/>
          </a:p>
          <a:p>
            <a:pPr algn="r">
              <a:defRPr/>
            </a:pPr>
            <a:endParaRPr lang="en-US" altLang="ru-RU"/>
          </a:p>
          <a:p>
            <a:pPr algn="ctr" defTabSz="914400" rtl="0" eaLnBrk="1" latinLnBrk="1" hangingPunct="1">
              <a:spcBef>
                <a:spcPct val="0"/>
              </a:spcBef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3600" b="1" i="0" u="none" strike="noStrike" kern="1200" cap="none" normalizeH="0" baseline="0" mc:Ignorable="hp" hp:hslEmbossed="0">
                <a:solidFill>
                  <a:srgbClr val="716340"/>
                </a:solidFill>
                <a:latin typeface="Arial"/>
                <a:ea typeface="Arial"/>
                <a:cs typeface="Arial"/>
              </a:rPr>
              <a:t>Методическая разработка </a:t>
            </a:r>
            <a:endParaRPr xmlns:mc="http://schemas.openxmlformats.org/markup-compatibility/2006" xmlns:hp="http://schemas.haansoft.com/office/presentation/8.0" kumimoji="0" lang="ru-RU" altLang="en-US" sz="3600" b="1" i="0" u="none" strike="noStrike" kern="1200" cap="none" normalizeH="0" baseline="0" mc:Ignorable="hp" hp:hslEmbossed="0">
              <a:solidFill>
                <a:srgbClr val="716340"/>
              </a:solidFill>
              <a:latin typeface="Arial"/>
              <a:ea typeface="Arial"/>
              <a:cs typeface="Arial"/>
            </a:endParaRPr>
          </a:p>
          <a:p>
            <a:pPr algn="ctr" defTabSz="914400" rtl="0" eaLnBrk="1" latinLnBrk="1" hangingPunct="1">
              <a:spcBef>
                <a:spcPct val="0"/>
              </a:spcBef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3600" b="1" i="0" u="none" strike="noStrike" kern="1200" cap="none" normalizeH="0" baseline="0" mc:Ignorable="hp" hp:hslEmbossed="0">
                <a:solidFill>
                  <a:srgbClr val="716340"/>
                </a:solidFill>
                <a:latin typeface="Arial"/>
                <a:ea typeface="Arial"/>
                <a:cs typeface="Arial"/>
              </a:rPr>
              <a:t>по обучению старших дошкольников нетрадиционным техникам рисования</a:t>
            </a:r>
            <a:r>
              <a:rPr xmlns:mc="http://schemas.openxmlformats.org/markup-compatibility/2006" xmlns:hp="http://schemas.haansoft.com/office/presentation/8.0" kumimoji="0" lang="en-US" altLang="ru-RU" sz="3600" b="1" i="0" u="none" strike="noStrike" kern="1200" cap="none" normalizeH="0" baseline="0" mc:Ignorable="hp" hp:hslEmbossed="0">
                <a:solidFill>
                  <a:srgbClr val="716340"/>
                </a:solidFill>
                <a:latin typeface="Arial"/>
              </a:rPr>
              <a:t>,</a:t>
            </a:r>
            <a:r>
              <a:rPr xmlns:mc="http://schemas.openxmlformats.org/markup-compatibility/2006" xmlns:hp="http://schemas.haansoft.com/office/presentation/8.0" kumimoji="0" lang="ru-RU" altLang="en-US" sz="3600" b="1" i="0" u="none" strike="noStrike" kern="1200" cap="none" normalizeH="0" baseline="0" mc:Ignorable="hp" hp:hslEmbossed="0">
                <a:solidFill>
                  <a:srgbClr val="716340"/>
                </a:solidFill>
                <a:latin typeface="Arial"/>
                <a:ea typeface="Arial"/>
                <a:cs typeface="Arial"/>
              </a:rPr>
              <a:t> метод</a:t>
            </a:r>
            <a:r>
              <a:rPr xmlns:mc="http://schemas.openxmlformats.org/markup-compatibility/2006" xmlns:hp="http://schemas.haansoft.com/office/presentation/8.0" kumimoji="0" lang="en-US" altLang="ru-RU" sz="3600" b="1" i="0" u="none" strike="noStrike" kern="1200" cap="none" normalizeH="0" baseline="0" mc:Ignorable="hp" hp:hslEmbossed="0">
                <a:solidFill>
                  <a:srgbClr val="716340"/>
                </a:solidFill>
                <a:latin typeface="Arial"/>
              </a:rPr>
              <a:t> sandplay</a:t>
            </a:r>
            <a:endParaRPr xmlns:mc="http://schemas.openxmlformats.org/markup-compatibility/2006" xmlns:hp="http://schemas.haansoft.com/office/presentation/8.0" kumimoji="0" lang="en-US" altLang="ru-RU" sz="3600" b="1" i="0" u="none" strike="noStrike" kern="1200" cap="none" normalizeH="0" baseline="0" mc:Ignorable="hp" hp:hslEmbossed="0">
              <a:solidFill>
                <a:srgbClr val="716340"/>
              </a:solidFill>
              <a:latin typeface="Arial"/>
            </a:endParaRPr>
          </a:p>
          <a:p>
            <a:pPr algn="ctr" defTabSz="914400" rtl="0" eaLnBrk="1" latinLnBrk="1" hangingPunct="1">
              <a:spcBef>
                <a:spcPct val="0"/>
              </a:spcBef>
              <a:buNone/>
              <a:defRPr/>
            </a:pPr>
            <a:endParaRPr lang="en-US" altLang="ru-RU"/>
          </a:p>
          <a:p>
            <a:pPr algn="r">
              <a:defRPr/>
            </a:pPr>
            <a:r>
              <a:rPr lang="en-US" altLang="ru-RU"/>
              <a:t> </a:t>
            </a:r>
            <a:r>
              <a:rPr lang="en-US" altLang="ru-RU">
                <a:cs typeface="Arial"/>
              </a:rPr>
              <a:t> </a:t>
            </a:r>
            <a:r>
              <a:rPr lang="ru-RU" altLang="en-US" sz="1800">
                <a:cs typeface="Arial"/>
              </a:rPr>
              <a:t>Воспитатель</a:t>
            </a:r>
            <a:r>
              <a:rPr lang="en-US" altLang="ru-RU" sz="1800">
                <a:cs typeface="Arial"/>
              </a:rPr>
              <a:t>:</a:t>
            </a:r>
            <a:r>
              <a:rPr lang="ru-RU" altLang="en-US" sz="1800">
                <a:cs typeface="Arial"/>
              </a:rPr>
              <a:t> Коровко Анна Олеговна </a:t>
            </a:r>
            <a:endParaRPr lang="ru-RU" altLang="en-US" sz="1800"/>
          </a:p>
          <a:p>
            <a:pPr algn="r">
              <a:defRPr/>
            </a:pPr>
            <a:r>
              <a:rPr lang="ru-RU" altLang="en-US" sz="1800">
                <a:cs typeface="Arial"/>
              </a:rPr>
              <a:t>г</a:t>
            </a:r>
            <a:r>
              <a:rPr lang="en-US" altLang="ru-RU" sz="1800">
                <a:cs typeface="Arial"/>
              </a:rPr>
              <a:t>.</a:t>
            </a:r>
            <a:r>
              <a:rPr lang="ru-RU" altLang="en-US" sz="1800">
                <a:cs typeface="Arial"/>
              </a:rPr>
              <a:t> Мурманска МАДОУ</a:t>
            </a:r>
            <a:r>
              <a:rPr lang="ru-RU" altLang="en-US" sz="1800"/>
              <a:t>№</a:t>
            </a:r>
            <a:r>
              <a:rPr lang="en-US" altLang="ru-RU" sz="1800">
                <a:cs typeface="Arial"/>
              </a:rPr>
              <a:t>32</a:t>
            </a:r>
            <a:endParaRPr lang="en-US" altLang="ru-RU" sz="1800"/>
          </a:p>
          <a:p>
            <a:pPr algn="ctr">
              <a:defRPr/>
            </a:pPr>
            <a:endParaRPr lang="ru-RU" altLang="en-US" sz="1800"/>
          </a:p>
          <a:p>
            <a:pPr algn="ctr">
              <a:defRPr/>
            </a:pPr>
            <a:endParaRPr lang="ru-RU" altLang="en-US" sz="1800"/>
          </a:p>
          <a:p>
            <a:pPr algn="ctr">
              <a:defRPr/>
            </a:pPr>
            <a:r>
              <a:rPr lang="en-US" altLang="ru-RU" sz="1800">
                <a:cs typeface="Arial"/>
              </a:rPr>
              <a:t>2022</a:t>
            </a:r>
            <a:r>
              <a:rPr lang="ru-RU" altLang="en-US" sz="1800">
                <a:cs typeface="Arial"/>
              </a:rPr>
              <a:t> г</a:t>
            </a:r>
            <a:r>
              <a:rPr lang="en-US" altLang="ru-RU" sz="1800">
                <a:cs typeface="Arial"/>
              </a:rPr>
              <a:t>.</a:t>
            </a:r>
            <a:r>
              <a:rPr lang="ru-RU" altLang="en-US" sz="1800">
                <a:cs typeface="Arial"/>
              </a:rPr>
              <a:t> </a:t>
            </a:r>
            <a:endParaRPr lang="ru-RU" altLang="en-US" sz="1800"/>
          </a:p>
          <a:p>
            <a:pPr algn="r">
              <a:defRPr/>
            </a:pPr>
            <a:endParaRPr lang="en-US" altLang="en-US" sz="18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>
          <a:xfrm>
            <a:off x="914400" y="203470"/>
            <a:ext cx="10363199" cy="928705"/>
          </a:xfrm>
        </p:spPr>
        <p:txBody>
          <a:bodyPr/>
          <a:lstStyle/>
          <a:p>
            <a:pPr algn="ctr">
              <a:defRPr/>
            </a:pPr>
            <a:r>
              <a:rPr lang="ru-RU" altLang="en-US"/>
              <a:t>Актуальность</a:t>
            </a:r>
            <a:endParaRPr lang="ru-RU" altLang="en-US"/>
          </a:p>
        </p:txBody>
      </p:sp>
      <p:sp>
        <p:nvSpPr>
          <p:cNvPr id="4" name=""/>
          <p:cNvSpPr/>
          <p:nvPr/>
        </p:nvSpPr>
        <p:spPr>
          <a:xfrm>
            <a:off x="0" y="1327178"/>
            <a:ext cx="12192000" cy="44811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algn="l">
              <a:lnSpc>
                <a:spcPct val="150000"/>
              </a:lnSpc>
              <a:defRPr/>
            </a:pP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Times New Roman"/>
                <a:cs typeface="Arial"/>
              </a:rPr>
              <a:t>В современном мире растет прогрессирующее ухудшение здоровья детей. На сегодняшний день в дошкольном возрасте практически здоровые дети составляют 3-4 %. Рождение здорового ребенка стало редкостью, растет число недоношенных детей, число врожденных аномалий, число детей с речевыми расстройствами. Причин роста патологии множество. Это и плохая экология, и несбалансированное питание, информационные и нейропсихические перегрузки, и снижение двигательной активности. А двигательная активность в свою очередь является мощным биологическим стимулятором жизненных функций растущего организма.</a:t>
            </a: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Calibri"/>
                <a:cs typeface="Arial"/>
              </a:rPr>
              <a:t> </a:t>
            </a:r>
            <a:endParaRPr xmlns:mc="http://schemas.openxmlformats.org/markup-compatibility/2006" xmlns:hp="http://schemas.haansoft.com/office/presentation/8.0" sz="2400" b="0" i="0" strike="noStrike" mc:Ignorable="hp" hp:hslEmbossed="0">
              <a:solidFill>
                <a:srgbClr val="000000">
                  <a:alpha val="100000"/>
                </a:srgbClr>
              </a:solidFill>
              <a:latin typeface="Arial"/>
              <a:ea typeface="Calibri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>
          <a:xfrm>
            <a:off x="914400" y="149350"/>
            <a:ext cx="10363199" cy="928705"/>
          </a:xfrm>
        </p:spPr>
        <p:txBody>
          <a:bodyPr/>
          <a:lstStyle/>
          <a:p>
            <a:pPr algn="ctr">
              <a:defRPr/>
            </a:pPr>
            <a:r>
              <a:rPr lang="ru-RU" altLang="en-US"/>
              <a:t>Новизна</a:t>
            </a:r>
            <a:endParaRPr lang="ru-RU" altLang="en-US"/>
          </a:p>
        </p:txBody>
      </p:sp>
      <p:sp>
        <p:nvSpPr>
          <p:cNvPr id="5" name=""/>
          <p:cNvSpPr/>
          <p:nvPr/>
        </p:nvSpPr>
        <p:spPr>
          <a:xfrm>
            <a:off x="190415" y="1390129"/>
            <a:ext cx="11464808" cy="45325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algn="l">
              <a:lnSpc>
                <a:spcPct val="150000"/>
              </a:lnSpc>
              <a:defRPr/>
            </a:pPr>
            <a:r>
              <a:rPr xmlns:mc="http://schemas.openxmlformats.org/markup-compatibility/2006" xmlns:hp="http://schemas.haansoft.com/office/presentation/8.0" sz="28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Times New Roman"/>
                <a:cs typeface="Arial"/>
              </a:rPr>
              <a:t>Песок – загадочный материал. Он обладает способностью завораживать человека – своей податливостью, способностью принимать любые формы: быть сухим, легким и ускользающим или влажным, плотным и пластичным. Игра в песок захватывает и взрослых, и детей - вспомните, как приятно бывает присоединиться к игре в «куличики», построить замок на морском берегу или просто смотреть, как высыпается сухой песок из вашей ладони.</a:t>
            </a:r>
            <a:r>
              <a:rPr xmlns:mc="http://schemas.openxmlformats.org/markup-compatibility/2006" xmlns:hp="http://schemas.haansoft.com/office/presentation/8.0" sz="28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Calibri"/>
                <a:cs typeface="Arial"/>
              </a:rPr>
              <a:t> </a:t>
            </a:r>
            <a:endParaRPr xmlns:mc="http://schemas.openxmlformats.org/markup-compatibility/2006" xmlns:hp="http://schemas.haansoft.com/office/presentation/8.0" sz="2800" b="0" i="0" strike="noStrike" mc:Ignorable="hp" hp:hslEmbossed="0">
              <a:solidFill>
                <a:srgbClr val="000000">
                  <a:alpha val="100000"/>
                </a:srgbClr>
              </a:solidFill>
              <a:latin typeface="Arial"/>
              <a:ea typeface="Calibri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>
          <a:xfrm>
            <a:off x="426422" y="0"/>
            <a:ext cx="11510528" cy="1199301"/>
          </a:xfrm>
        </p:spPr>
        <p:txBody>
          <a:bodyPr/>
          <a:lstStyle/>
          <a:p>
            <a:pPr algn="ctr">
              <a:defRPr/>
            </a:pPr>
            <a:r>
              <a:rPr lang="ru-RU" altLang="en-US" sz="3600"/>
              <a:t>В РЕЗУЛЬТАТЕ ОСВОЕНИЯ ТЕХНИКИ РИСОВАНИЯ ПЕСКОМ:</a:t>
            </a:r>
            <a:endParaRPr lang="ru-RU" altLang="en-US"/>
          </a:p>
          <a:p>
            <a:pPr>
              <a:defRPr/>
            </a:pPr>
            <a:endParaRPr lang="ru-RU" altLang="en-US"/>
          </a:p>
        </p:txBody>
      </p:sp>
      <p:sp>
        <p:nvSpPr>
          <p:cNvPr id="3" name=""/>
          <p:cNvSpPr>
            <a:spLocks noGrp="1"/>
          </p:cNvSpPr>
          <p:nvPr>
            <p:ph type="body" idx="1"/>
          </p:nvPr>
        </p:nvSpPr>
        <p:spPr>
          <a:xfrm>
            <a:off x="242417" y="1199301"/>
            <a:ext cx="11824420" cy="4511924"/>
          </a:xfrm>
        </p:spPr>
        <p:txBody>
          <a:bodyPr/>
          <a:lstStyle/>
          <a:p>
            <a:pPr>
              <a:defRPr/>
            </a:pPr>
            <a:endParaRPr lang="ru-RU" altLang="en-US"/>
          </a:p>
          <a:p>
            <a:pPr>
              <a:defRPr/>
            </a:pPr>
            <a:endParaRPr lang="ru-RU" altLang="en-US"/>
          </a:p>
          <a:p>
            <a:pPr>
              <a:defRPr/>
            </a:pPr>
            <a:endParaRPr lang="ru-RU" altLang="en-US"/>
          </a:p>
        </p:txBody>
      </p:sp>
      <p:sp>
        <p:nvSpPr>
          <p:cNvPr id="4" name=""/>
          <p:cNvSpPr/>
          <p:nvPr/>
        </p:nvSpPr>
        <p:spPr>
          <a:xfrm>
            <a:off x="242417" y="1051560"/>
            <a:ext cx="11694533" cy="5467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199920" indent="-199920" algn="l">
              <a:lnSpc>
                <a:spcPct val="150000"/>
              </a:lnSpc>
              <a:buFont typeface="Wingdings"/>
              <a:buChar char="v"/>
              <a:defRPr/>
            </a:pPr>
            <a:endParaRPr xmlns:mc="http://schemas.openxmlformats.org/markup-compatibility/2006" xmlns:hp="http://schemas.haansoft.com/office/presentation/8.0" sz="2000" b="0" i="0" strike="noStrike" mc:Ignorable="hp" hp:hslEmbossed="0">
              <a:solidFill>
                <a:srgbClr val="000000">
                  <a:alpha val="100000"/>
                </a:srgbClr>
              </a:solidFill>
              <a:latin typeface="Arial"/>
              <a:ea typeface="Times New Roman"/>
              <a:cs typeface="Arial"/>
            </a:endParaRPr>
          </a:p>
        </p:txBody>
      </p:sp>
      <p:sp>
        <p:nvSpPr>
          <p:cNvPr id="5" name=""/>
          <p:cNvSpPr/>
          <p:nvPr/>
        </p:nvSpPr>
        <p:spPr>
          <a:xfrm>
            <a:off x="242417" y="1324927"/>
            <a:ext cx="11824421" cy="6353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199920" indent="-199920" algn="l">
              <a:lnSpc>
                <a:spcPct val="150000"/>
              </a:lnSpc>
              <a:buFont typeface="Wingdings"/>
              <a:buChar char="v"/>
              <a:defRPr/>
            </a:pP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Times New Roman"/>
                <a:cs typeface="Arial"/>
              </a:rPr>
              <a:t>дети смогут использовать световой стол и песок для создания изображений;</a:t>
            </a:r>
            <a:endParaRPr xmlns:mc="http://schemas.openxmlformats.org/markup-compatibility/2006" xmlns:hp="http://schemas.haansoft.com/office/presentation/8.0" sz="2400" b="0" i="0" strike="noStrike" mc:Ignorable="hp" hp:hslEmbossed="0">
              <a:solidFill>
                <a:srgbClr val="000000">
                  <a:alpha val="100000"/>
                </a:srgbClr>
              </a:solidFill>
              <a:latin typeface="Arial"/>
              <a:ea typeface="Times New Roman"/>
              <a:cs typeface="Arial"/>
            </a:endParaRPr>
          </a:p>
        </p:txBody>
      </p:sp>
      <p:sp>
        <p:nvSpPr>
          <p:cNvPr id="6" name=""/>
          <p:cNvSpPr/>
          <p:nvPr/>
        </p:nvSpPr>
        <p:spPr>
          <a:xfrm>
            <a:off x="242417" y="2242185"/>
            <a:ext cx="11323235" cy="6419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199920" indent="-199920" algn="l">
              <a:lnSpc>
                <a:spcPct val="150000"/>
              </a:lnSpc>
              <a:buFont typeface="Wingdings"/>
              <a:buChar char="v"/>
              <a:defRPr/>
            </a:pP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Times New Roman"/>
              </a:rPr>
              <a:t>отличать приёмы создания фона (наброс и насыпание);</a:t>
            </a:r>
            <a:endParaRPr xmlns:mc="http://schemas.openxmlformats.org/markup-compatibility/2006" xmlns:hp="http://schemas.haansoft.com/office/presentation/8.0" sz="2400" b="0" i="0" strike="noStrike" mc:Ignorable="hp" hp:hslEmbossed="0">
              <a:solidFill>
                <a:srgbClr val="000000">
                  <a:alpha val="100000"/>
                </a:srgbClr>
              </a:solidFill>
              <a:latin typeface="Arial"/>
              <a:ea typeface="Times New Roman"/>
            </a:endParaRPr>
          </a:p>
        </p:txBody>
      </p:sp>
      <p:sp>
        <p:nvSpPr>
          <p:cNvPr id="7" name=""/>
          <p:cNvSpPr/>
          <p:nvPr/>
        </p:nvSpPr>
        <p:spPr>
          <a:xfrm>
            <a:off x="242417" y="2994053"/>
            <a:ext cx="11213264" cy="11868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199920" indent="-199920" algn="l">
              <a:lnSpc>
                <a:spcPct val="150000"/>
              </a:lnSpc>
              <a:buFont typeface="Wingdings"/>
              <a:buChar char="v"/>
              <a:defRPr/>
            </a:pP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Times New Roman"/>
                <a:cs typeface="Arial"/>
              </a:rPr>
              <a:t>будут рисовать картины с использованием различных приемов и рассказывать об их сюжете;</a:t>
            </a: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Calibri"/>
                <a:cs typeface="Arial"/>
              </a:rPr>
              <a:t> </a:t>
            </a:r>
            <a:endParaRPr xmlns:mc="http://schemas.openxmlformats.org/markup-compatibility/2006" xmlns:hp="http://schemas.haansoft.com/office/presentation/8.0" sz="2400" b="0" i="0" strike="noStrike" mc:Ignorable="hp" hp:hslEmbossed="0">
              <a:solidFill>
                <a:srgbClr val="000000">
                  <a:alpha val="100000"/>
                </a:srgbClr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8" name=""/>
          <p:cNvSpPr/>
          <p:nvPr/>
        </p:nvSpPr>
        <p:spPr>
          <a:xfrm>
            <a:off x="242417" y="4180868"/>
            <a:ext cx="11694533" cy="118594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342720" indent="-342720" algn="l">
              <a:lnSpc>
                <a:spcPct val="150000"/>
              </a:lnSpc>
              <a:buFont typeface="Wingdings"/>
              <a:buChar char="v"/>
              <a:defRPr/>
            </a:pP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Times New Roman"/>
                <a:cs typeface="Arial"/>
              </a:rPr>
              <a:t>смогут создавать рисунок, серию рисунков по заданной теме (с обязательным использованием предложенных приёмов);</a:t>
            </a: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Calibri"/>
                <a:cs typeface="Arial"/>
              </a:rPr>
              <a:t> </a:t>
            </a:r>
            <a:endParaRPr xmlns:mc="http://schemas.openxmlformats.org/markup-compatibility/2006" xmlns:hp="http://schemas.haansoft.com/office/presentation/8.0" sz="2400" b="0" i="0" strike="noStrike" mc:Ignorable="hp" hp:hslEmbossed="0">
              <a:solidFill>
                <a:srgbClr val="000000">
                  <a:alpha val="100000"/>
                </a:srgbClr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9" name=""/>
          <p:cNvSpPr/>
          <p:nvPr/>
        </p:nvSpPr>
        <p:spPr>
          <a:xfrm>
            <a:off x="242417" y="5711226"/>
            <a:ext cx="10979032" cy="6400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342720" indent="-342720" algn="l">
              <a:lnSpc>
                <a:spcPct val="150000"/>
              </a:lnSpc>
              <a:buFont typeface="Wingdings"/>
              <a:buChar char="v"/>
              <a:defRPr/>
            </a:pP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Times New Roman"/>
              </a:rPr>
              <a:t>смогут участвовать в коллективном просмотре работ и их обсуждении.</a:t>
            </a:r>
            <a:endParaRPr xmlns:mc="http://schemas.openxmlformats.org/markup-compatibility/2006" xmlns:hp="http://schemas.haansoft.com/office/presentation/8.0" sz="2400" b="0" i="0" strike="noStrike" mc:Ignorable="hp" hp:hslEmbossed="0">
              <a:solidFill>
                <a:srgbClr val="000000">
                  <a:alpha val="100000"/>
                </a:srgbClr>
              </a:solidFill>
              <a:latin typeface="Arial"/>
              <a:ea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en-US"/>
              <a:t>МЕТОДЫ И ФОРМЫ РАБОТЫ: </a:t>
            </a:r>
            <a:endParaRPr lang="ru-RU" altLang="en-US"/>
          </a:p>
        </p:txBody>
      </p:sp>
      <p:sp>
        <p:nvSpPr>
          <p:cNvPr id="3" name=""/>
          <p:cNvSpPr/>
          <p:nvPr/>
        </p:nvSpPr>
        <p:spPr>
          <a:xfrm>
            <a:off x="204700" y="1063586"/>
            <a:ext cx="11143992" cy="6394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199920" indent="-199920" algn="l">
              <a:lnSpc>
                <a:spcPct val="150000"/>
              </a:lnSpc>
              <a:buClr>
                <a:srgbClr val="000000"/>
              </a:buClr>
              <a:buFont typeface="Wingdings"/>
              <a:buChar char="§"/>
              <a:defRPr/>
            </a:pP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Times New Roman"/>
                <a:cs typeface="Arial"/>
              </a:rPr>
              <a:t>Метод обследования, наглядности (рассматривание наглядных пособий);</a:t>
            </a: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Calibri"/>
                <a:cs typeface="Arial"/>
              </a:rPr>
              <a:t> </a:t>
            </a:r>
            <a:endParaRPr xmlns:mc="http://schemas.openxmlformats.org/markup-compatibility/2006" xmlns:hp="http://schemas.haansoft.com/office/presentation/8.0" sz="2400" b="0" i="0" strike="noStrike" mc:Ignorable="hp" hp:hslEmbossed="0">
              <a:solidFill>
                <a:srgbClr val="000000">
                  <a:alpha val="100000"/>
                </a:srgbClr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4" name=""/>
          <p:cNvSpPr/>
          <p:nvPr/>
        </p:nvSpPr>
        <p:spPr>
          <a:xfrm>
            <a:off x="204700" y="1814252"/>
            <a:ext cx="10493492" cy="1184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342720" indent="-342720" algn="l">
              <a:lnSpc>
                <a:spcPct val="150000"/>
              </a:lnSpc>
              <a:buFont typeface="Wingdings"/>
              <a:buChar char="§"/>
              <a:defRPr/>
            </a:pP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Times New Roman"/>
                <a:cs typeface="Arial"/>
              </a:rPr>
              <a:t>Словесный (беседа, использование художественного слова, указания, пояснения);</a:t>
            </a: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Calibri"/>
                <a:cs typeface="Arial"/>
              </a:rPr>
              <a:t> </a:t>
            </a:r>
            <a:endParaRPr xmlns:mc="http://schemas.openxmlformats.org/markup-compatibility/2006" xmlns:hp="http://schemas.haansoft.com/office/presentation/8.0" sz="2400" b="0" i="0" strike="noStrike" mc:Ignorable="hp" hp:hslEmbossed="0">
              <a:solidFill>
                <a:srgbClr val="000000">
                  <a:alpha val="100000"/>
                </a:srgbClr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5" name=""/>
          <p:cNvSpPr/>
          <p:nvPr/>
        </p:nvSpPr>
        <p:spPr>
          <a:xfrm>
            <a:off x="221413" y="2998470"/>
            <a:ext cx="11749174" cy="11811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342720" indent="-342720" algn="l">
              <a:lnSpc>
                <a:spcPct val="150000"/>
              </a:lnSpc>
              <a:buFont typeface="Wingdings"/>
              <a:buChar char="§"/>
              <a:defRPr/>
            </a:pP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Times New Roman"/>
                <a:cs typeface="Arial"/>
              </a:rPr>
              <a:t>Практический (самостоятельное выполнение детьми рисунков на песке, использование различных инструментов и материалов для изображения;</a:t>
            </a: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Calibri"/>
                <a:cs typeface="Arial"/>
              </a:rPr>
              <a:t> </a:t>
            </a:r>
            <a:endParaRPr xmlns:mc="http://schemas.openxmlformats.org/markup-compatibility/2006" xmlns:hp="http://schemas.haansoft.com/office/presentation/8.0" sz="2400" b="0" i="0" strike="noStrike" mc:Ignorable="hp" hp:hslEmbossed="0">
              <a:solidFill>
                <a:srgbClr val="000000">
                  <a:alpha val="100000"/>
                </a:srgbClr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6" name=""/>
          <p:cNvSpPr/>
          <p:nvPr/>
        </p:nvSpPr>
        <p:spPr>
          <a:xfrm>
            <a:off x="221413" y="4179570"/>
            <a:ext cx="11143992" cy="6434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199920" indent="-199920" algn="l">
              <a:lnSpc>
                <a:spcPct val="150000"/>
              </a:lnSpc>
              <a:buFont typeface="Wingdings"/>
              <a:buChar char="§"/>
              <a:defRPr/>
            </a:pP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Times New Roman"/>
                <a:cs typeface="Arial"/>
              </a:rPr>
              <a:t>Эвристический (развитие находчивости и активности);</a:t>
            </a: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Calibri"/>
                <a:cs typeface="Arial"/>
              </a:rPr>
              <a:t> </a:t>
            </a:r>
            <a:endParaRPr xmlns:mc="http://schemas.openxmlformats.org/markup-compatibility/2006" xmlns:hp="http://schemas.haansoft.com/office/presentation/8.0" sz="2400" b="0" i="0" strike="noStrike" mc:Ignorable="hp" hp:hslEmbossed="0">
              <a:solidFill>
                <a:srgbClr val="000000">
                  <a:alpha val="100000"/>
                </a:srgbClr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7" name=""/>
          <p:cNvSpPr/>
          <p:nvPr/>
        </p:nvSpPr>
        <p:spPr>
          <a:xfrm>
            <a:off x="221413" y="4823027"/>
            <a:ext cx="11513385" cy="11863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199920" indent="-199920" algn="l">
              <a:lnSpc>
                <a:spcPct val="150000"/>
              </a:lnSpc>
              <a:buFont typeface="Wingdings"/>
              <a:buChar char="§"/>
              <a:defRPr/>
            </a:pP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Times New Roman"/>
                <a:cs typeface="Arial"/>
              </a:rPr>
              <a:t>Метод экспериментирования (взаимодействие педагога и ребёнка в едином творческом процессе), сотворчество;</a:t>
            </a: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Calibri"/>
                <a:cs typeface="Arial"/>
              </a:rPr>
              <a:t> </a:t>
            </a:r>
            <a:endParaRPr xmlns:mc="http://schemas.openxmlformats.org/markup-compatibility/2006" xmlns:hp="http://schemas.haansoft.com/office/presentation/8.0" sz="2400" b="0" i="0" strike="noStrike" mc:Ignorable="hp" hp:hslEmbossed="0">
              <a:solidFill>
                <a:srgbClr val="000000">
                  <a:alpha val="100000"/>
                </a:srgbClr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8" name=""/>
          <p:cNvSpPr/>
          <p:nvPr/>
        </p:nvSpPr>
        <p:spPr>
          <a:xfrm>
            <a:off x="221413" y="6208742"/>
            <a:ext cx="11513385" cy="6378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199920" indent="-199920" algn="l">
              <a:lnSpc>
                <a:spcPct val="150000"/>
              </a:lnSpc>
              <a:buFont typeface="Wingdings"/>
              <a:buChar char="§"/>
              <a:defRPr/>
            </a:pP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Times New Roman"/>
              </a:rPr>
              <a:t>Мотивационный (поощрение)</a:t>
            </a:r>
            <a:r>
              <a:rPr xmlns:mc="http://schemas.openxmlformats.org/markup-compatibility/2006" xmlns:hp="http://schemas.haansoft.com/office/presentation/8.0" sz="1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Times New Roman"/>
              </a:rPr>
              <a:t>.</a:t>
            </a:r>
            <a:endParaRPr xmlns:mc="http://schemas.openxmlformats.org/markup-compatibility/2006" xmlns:hp="http://schemas.haansoft.com/office/presentation/8.0" sz="1400" b="0" i="0" strike="noStrike" mc:Ignorable="hp" hp:hslEmbossed="0">
              <a:solidFill>
                <a:srgbClr val="000000">
                  <a:alpha val="100000"/>
                </a:srgbClr>
              </a:solidFill>
              <a:latin typeface="Arial"/>
              <a:ea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en-US"/>
              <a:t>Методика работы</a:t>
            </a:r>
            <a:endParaRPr lang="ru-RU" altLang="en-US"/>
          </a:p>
        </p:txBody>
      </p:sp>
      <p:sp>
        <p:nvSpPr>
          <p:cNvPr id="3" name=""/>
          <p:cNvSpPr/>
          <p:nvPr/>
        </p:nvSpPr>
        <p:spPr>
          <a:xfrm>
            <a:off x="179589" y="1063586"/>
            <a:ext cx="11897763" cy="11868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342720" indent="-342720" algn="l">
              <a:lnSpc>
                <a:spcPct val="150000"/>
              </a:lnSpc>
              <a:buFont typeface="Wingdings"/>
              <a:buChar char="u"/>
              <a:defRPr/>
            </a:pP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282828">
                    <a:alpha val="100000"/>
                  </a:srgbClr>
                </a:solidFill>
                <a:latin typeface="Arial"/>
                <a:ea typeface="Times New Roman"/>
              </a:rPr>
              <a:t>Поскользить ладонями по песку зигзагообразно, круговыми движениями, как </a:t>
            </a:r>
            <a:r>
              <a:rPr xmlns:mc="http://schemas.openxmlformats.org/markup-compatibility/2006" xmlns:hp="http://schemas.haansoft.com/office/presentation/8.0" lang="ru-RU" altLang="en-US" sz="2400" b="0" i="0" strike="noStrike" mc:Ignorable="hp" hp:hslEmbossed="0">
                <a:solidFill>
                  <a:srgbClr val="282828">
                    <a:alpha val="100000"/>
                  </a:srgbClr>
                </a:solidFill>
                <a:latin typeface="Arial"/>
                <a:ea typeface="Times New Roman"/>
              </a:rPr>
              <a:t>м</a:t>
            </a: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282828">
                    <a:alpha val="100000"/>
                  </a:srgbClr>
                </a:solidFill>
                <a:latin typeface="Arial"/>
                <a:ea typeface="Times New Roman"/>
              </a:rPr>
              <a:t>ашинки, как санки, как змейки.</a:t>
            </a:r>
            <a:endParaRPr xmlns:mc="http://schemas.openxmlformats.org/markup-compatibility/2006" xmlns:hp="http://schemas.haansoft.com/office/presentation/8.0" sz="2400" b="0" i="0" strike="noStrike" mc:Ignorable="hp" hp:hslEmbossed="0">
              <a:solidFill>
                <a:srgbClr val="282828">
                  <a:alpha val="100000"/>
                </a:srgbClr>
              </a:solidFill>
              <a:latin typeface="Arial"/>
              <a:ea typeface="Times New Roman"/>
            </a:endParaRPr>
          </a:p>
        </p:txBody>
      </p:sp>
      <p:sp>
        <p:nvSpPr>
          <p:cNvPr id="4" name=""/>
          <p:cNvSpPr/>
          <p:nvPr/>
        </p:nvSpPr>
        <p:spPr>
          <a:xfrm>
            <a:off x="179589" y="2284657"/>
            <a:ext cx="11555209" cy="22886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342720" indent="-342720" algn="l">
              <a:lnSpc>
                <a:spcPct val="150000"/>
              </a:lnSpc>
              <a:buFont typeface="Wingdings"/>
              <a:buChar char="u"/>
              <a:defRPr/>
            </a:pP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282828">
                    <a:alpha val="100000"/>
                  </a:srgbClr>
                </a:solidFill>
                <a:latin typeface="Arial"/>
                <a:ea typeface="Times New Roman"/>
              </a:rPr>
              <a:t>Сделать те же движения ребрами ладоней и обсудить с ребенком разницу в оттисках, постараться дать ребенку возможность самому объяснить, в чем разница. Старайтесь не поправлять ребенка, не навязывать ему своего мнения, а,  напротив, всячески поощрять и хвалить его.</a:t>
            </a: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</a:rPr>
              <a:t> </a:t>
            </a:r>
            <a:endParaRPr xmlns:mc="http://schemas.openxmlformats.org/markup-compatibility/2006" xmlns:hp="http://schemas.haansoft.com/office/presentation/8.0" sz="2400" b="0" i="0" strike="noStrike" mc:Ignorable="hp" hp:hslEmbossed="0">
              <a:solidFill>
                <a:srgbClr val="000000">
                  <a:alpha val="100000"/>
                </a:srgbClr>
              </a:solidFill>
              <a:latin typeface="Calibri"/>
              <a:ea typeface="Calibri"/>
            </a:endParaRPr>
          </a:p>
        </p:txBody>
      </p:sp>
      <p:sp>
        <p:nvSpPr>
          <p:cNvPr id="5" name=""/>
          <p:cNvSpPr/>
          <p:nvPr/>
        </p:nvSpPr>
        <p:spPr>
          <a:xfrm>
            <a:off x="179588" y="4573342"/>
            <a:ext cx="11769608" cy="173030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342720" indent="-342720" algn="l">
              <a:lnSpc>
                <a:spcPct val="150000"/>
              </a:lnSpc>
              <a:buFont typeface="Wingdings"/>
              <a:buChar char="u"/>
              <a:defRPr/>
            </a:pP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282828">
                    <a:alpha val="100000"/>
                  </a:srgbClr>
                </a:solidFill>
                <a:latin typeface="Arial"/>
                <a:ea typeface="Times New Roman"/>
                <a:cs typeface="Arial"/>
              </a:rPr>
              <a:t> Набрать песок в ладошки и высыпать его тонкой струйкой, проговаривать ощущения, испытываемые при этом. Сделать это правой, затем левой ладошкой, затем обеими сразу.</a:t>
            </a: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Calibri"/>
                <a:cs typeface="Arial"/>
              </a:rPr>
              <a:t> </a:t>
            </a:r>
            <a:endParaRPr xmlns:mc="http://schemas.openxmlformats.org/markup-compatibility/2006" xmlns:hp="http://schemas.haansoft.com/office/presentation/8.0" sz="2400" b="0" i="0" strike="noStrike" mc:Ignorable="hp" hp:hslEmbossed="0">
              <a:solidFill>
                <a:srgbClr val="000000">
                  <a:alpha val="100000"/>
                </a:srgbClr>
              </a:solidFill>
              <a:latin typeface="Arial"/>
              <a:ea typeface="Calibri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en-US"/>
              <a:t>Методика работы</a:t>
            </a:r>
            <a:endParaRPr lang="ru-RU" altLang="en-US"/>
          </a:p>
        </p:txBody>
      </p:sp>
      <p:sp>
        <p:nvSpPr>
          <p:cNvPr id="3" name=""/>
          <p:cNvSpPr/>
          <p:nvPr/>
        </p:nvSpPr>
        <p:spPr>
          <a:xfrm>
            <a:off x="309909" y="1402946"/>
            <a:ext cx="11882091" cy="17383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342720" indent="-342720" algn="l">
              <a:lnSpc>
                <a:spcPct val="150000"/>
              </a:lnSpc>
              <a:buFont typeface="Wingdings"/>
              <a:buChar char="u"/>
              <a:defRPr/>
            </a:pP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282828">
                    <a:alpha val="100000"/>
                  </a:srgbClr>
                </a:solidFill>
                <a:latin typeface="Arial"/>
                <a:ea typeface="Times New Roman"/>
                <a:cs typeface="Arial"/>
              </a:rPr>
              <a:t>Закопать ладошки в песок и потом «найти» их. Все это проделывается в игровой форме. Задается вопрос «куда подевались наши ручки?», а затем радость от того, что ручки найдены.</a:t>
            </a: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Calibri"/>
                <a:cs typeface="Arial"/>
              </a:rPr>
              <a:t> </a:t>
            </a:r>
            <a:endParaRPr xmlns:mc="http://schemas.openxmlformats.org/markup-compatibility/2006" xmlns:hp="http://schemas.haansoft.com/office/presentation/8.0" sz="2400" b="0" i="0" strike="noStrike" mc:Ignorable="hp" hp:hslEmbossed="0">
              <a:solidFill>
                <a:srgbClr val="000000">
                  <a:alpha val="100000"/>
                </a:srgbClr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4" name=""/>
          <p:cNvSpPr/>
          <p:nvPr/>
        </p:nvSpPr>
        <p:spPr>
          <a:xfrm>
            <a:off x="309909" y="3429000"/>
            <a:ext cx="11683015" cy="17316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342720" indent="-342720" algn="l">
              <a:lnSpc>
                <a:spcPct val="150000"/>
              </a:lnSpc>
              <a:buFont typeface="Wingdings"/>
              <a:buChar char="u"/>
              <a:defRPr/>
            </a:pP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282828">
                    <a:alpha val="100000"/>
                  </a:srgbClr>
                </a:solidFill>
                <a:latin typeface="Arial"/>
                <a:ea typeface="Times New Roman"/>
              </a:rPr>
              <a:t>Раскрытую ладошку положить на песок и закрыть глаза. Затем взрослый насыпает песок на пальчик, а малыш должен угадать, на какой палец насыпан песок, и пошевелить им, как бы здороваясь с песком.</a:t>
            </a: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</a:rPr>
              <a:t> </a:t>
            </a:r>
            <a:endParaRPr xmlns:mc="http://schemas.openxmlformats.org/markup-compatibility/2006" xmlns:hp="http://schemas.haansoft.com/office/presentation/8.0" sz="2400" b="0" i="0" strike="noStrike" mc:Ignorable="hp" hp:hslEmbossed="0">
              <a:solidFill>
                <a:srgbClr val="000000">
                  <a:alpha val="100000"/>
                </a:srgbClr>
              </a:solidFill>
              <a:latin typeface="Calibri"/>
              <a:ea typeface="Calibri"/>
            </a:endParaRPr>
          </a:p>
        </p:txBody>
      </p:sp>
      <p:sp>
        <p:nvSpPr>
          <p:cNvPr id="5" name=""/>
          <p:cNvSpPr/>
          <p:nvPr/>
        </p:nvSpPr>
        <p:spPr>
          <a:xfrm>
            <a:off x="309909" y="5160645"/>
            <a:ext cx="11683015" cy="11811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342720" indent="-342720" algn="l">
              <a:lnSpc>
                <a:spcPct val="150000"/>
              </a:lnSpc>
              <a:buFont typeface="Wingdings"/>
              <a:buChar char="u"/>
              <a:defRPr/>
            </a:pP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282828">
                    <a:alpha val="100000"/>
                  </a:srgbClr>
                </a:solidFill>
                <a:latin typeface="Arial"/>
                <a:ea typeface="Times New Roman"/>
              </a:rPr>
              <a:t>Пробежаться пальчиками по песку, оставляя на нем следы. Или поиграть на песке, как на пианино. Все это нужно проделывать с комментариями.</a:t>
            </a: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</a:rPr>
              <a:t> </a:t>
            </a:r>
            <a:endParaRPr xmlns:mc="http://schemas.openxmlformats.org/markup-compatibility/2006" xmlns:hp="http://schemas.haansoft.com/office/presentation/8.0" sz="2400" b="0" i="0" strike="noStrike" mc:Ignorable="hp" hp:hslEmbossed="0">
              <a:solidFill>
                <a:srgbClr val="000000">
                  <a:alpha val="100000"/>
                </a:srgbClr>
              </a:solidFill>
              <a:latin typeface="Calibri"/>
              <a:ea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XiaoYing_Video_1638367333523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tretch>
            <a:fillRect/>
          </a:stretch>
        </p:blipFill>
        <p:spPr>
          <a:xfrm>
            <a:off x="0" y="0"/>
            <a:ext cx="12192000" cy="55063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53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5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en-US"/>
              <a:t>Вывод</a:t>
            </a:r>
            <a:endParaRPr lang="ru-RU" altLang="en-US"/>
          </a:p>
        </p:txBody>
      </p:sp>
      <p:sp>
        <p:nvSpPr>
          <p:cNvPr id="3" name=""/>
          <p:cNvSpPr/>
          <p:nvPr/>
        </p:nvSpPr>
        <p:spPr>
          <a:xfrm>
            <a:off x="431799" y="1261108"/>
            <a:ext cx="10651285" cy="33851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algn="l">
              <a:lnSpc>
                <a:spcPct val="150000"/>
              </a:lnSpc>
              <a:tabLst>
                <a:tab pos="4140517" algn="l"/>
              </a:tabLst>
              <a:defRPr/>
            </a:pP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282828">
                    <a:alpha val="100000"/>
                  </a:srgbClr>
                </a:solidFill>
                <a:latin typeface="Arial"/>
                <a:ea typeface="Times New Roman"/>
                <a:cs typeface="Arial"/>
              </a:rPr>
              <a:t>Взаимодействуя с песком в процессе </a:t>
            </a:r>
            <a:r>
              <a:rPr xmlns:mc="http://schemas.openxmlformats.org/markup-compatibility/2006" xmlns:hp="http://schemas.haansoft.com/office/presentation/8.0" lang="ru-RU" altLang="en-US" sz="2400" b="0" i="0" strike="noStrike" mc:Ignorable="hp" hp:hslEmbossed="0">
                <a:solidFill>
                  <a:srgbClr val="282828">
                    <a:alpha val="100000"/>
                  </a:srgbClr>
                </a:solidFill>
                <a:latin typeface="Arial"/>
                <a:ea typeface="Times New Roman"/>
                <a:cs typeface="Arial"/>
              </a:rPr>
              <a:t>рисования</a:t>
            </a: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282828">
                    <a:alpha val="100000"/>
                  </a:srgbClr>
                </a:solidFill>
                <a:latin typeface="Arial"/>
                <a:ea typeface="Times New Roman"/>
                <a:cs typeface="Arial"/>
              </a:rPr>
              <a:t>, ребенок получает свой первый опыт рефлексии (самоанализа), он учится распознавать и идентифицировать свои ощущения, развивается мелкая моторика рук. Когда ребенок пытается проговаривать свои ощущения, происходит развитие речи, мышления, поэтому значение песочно</a:t>
            </a:r>
            <a:r>
              <a:rPr xmlns:mc="http://schemas.openxmlformats.org/markup-compatibility/2006" xmlns:hp="http://schemas.haansoft.com/office/presentation/8.0" lang="ru-RU" altLang="en-US" sz="2400" b="0" i="0" strike="noStrike" mc:Ignorable="hp" hp:hslEmbossed="0">
                <a:solidFill>
                  <a:srgbClr val="282828">
                    <a:alpha val="100000"/>
                  </a:srgbClr>
                </a:solidFill>
                <a:latin typeface="Arial"/>
                <a:ea typeface="Times New Roman"/>
                <a:cs typeface="Arial"/>
              </a:rPr>
              <a:t>го рисования</a:t>
            </a: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282828">
                    <a:alpha val="100000"/>
                  </a:srgbClr>
                </a:solidFill>
                <a:latin typeface="Arial"/>
                <a:ea typeface="Times New Roman"/>
                <a:cs typeface="Arial"/>
              </a:rPr>
              <a:t> трудно переоценить.</a:t>
            </a:r>
            <a:r>
              <a:rPr xmlns:mc="http://schemas.openxmlformats.org/markup-compatibility/2006" xmlns:hp="http://schemas.haansoft.com/office/presentation/8.0" sz="24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Calibri"/>
                <a:cs typeface="Arial"/>
              </a:rPr>
              <a:t> </a:t>
            </a:r>
            <a:endParaRPr xmlns:mc="http://schemas.openxmlformats.org/markup-compatibility/2006" xmlns:hp="http://schemas.haansoft.com/office/presentation/8.0" sz="2400" b="0" i="0" strike="noStrike" mc:Ignorable="hp" hp:hslEmbossed="0">
              <a:solidFill>
                <a:srgbClr val="000000">
                  <a:alpha val="100000"/>
                </a:srgbClr>
              </a:solidFill>
              <a:latin typeface="Arial"/>
              <a:ea typeface="Calibri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Крест">
  <a:themeElements>
    <a:clrScheme name="Крест">
      <a:dk1>
        <a:srgbClr val="264c72"/>
      </a:dk1>
      <a:lt1>
        <a:srgbClr val="ffffff"/>
      </a:lt1>
      <a:dk2>
        <a:srgbClr val="347775"/>
      </a:dk2>
      <a:lt2>
        <a:srgbClr val="d7d7d7"/>
      </a:lt2>
      <a:accent1>
        <a:srgbClr val="63a6a4"/>
      </a:accent1>
      <a:accent2>
        <a:srgbClr val="323232"/>
      </a:accent2>
      <a:accent3>
        <a:srgbClr val="9d9c9c"/>
      </a:accent3>
      <a:accent4>
        <a:srgbClr val="c1c0c0"/>
      </a:accent4>
      <a:accent5>
        <a:srgbClr val="e5e4e4"/>
      </a:accent5>
      <a:accent6>
        <a:srgbClr val="716340"/>
      </a:accent6>
      <a:hlink>
        <a:srgbClr val="f9f1d3"/>
      </a:hlink>
      <a:folHlink>
        <a:srgbClr val="e2cdb0"/>
      </a:folHlink>
    </a:clrScheme>
    <a:fontScheme name="Крест">
      <a:majorFont>
        <a:latin typeface="Arial"/>
        <a:ea typeface=""/>
        <a:cs typeface=""/>
        <a:font script="Jpan" typeface="MS PGothic"/>
        <a:font script="Hang" typeface="한컴 윤고딕 240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MS PGothic"/>
        <a:font script="Hang" typeface="한컴 윤고딕 230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Крест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path path="rect">
            <a:fillToRect l="100000" t="100000" r="100000" b="100000"/>
          </a:path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reflection blurRad="12700" stA="26000" endPos="28000" dist="381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hueMod val="100000"/>
                <a:satMod val="100000"/>
              </a:schemeClr>
            </a:gs>
            <a:gs pos="100000">
              <a:schemeClr val="phClr">
                <a:shade val="30000"/>
                <a:satMod val="8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shade val="50000"/>
                <a:satMod val="7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HP Inc.</ep:Company>
  <ep:Words>474</ep:Words>
  <ep:PresentationFormat>Экран (4:3)</ep:PresentationFormat>
  <ep:Paragraphs>33</ep:Paragraphs>
  <ep:Slides>9</ep:Slides>
  <ep:Notes>0</ep:Notes>
  <ep:TotalTime>0</ep:TotalTime>
  <ep:HiddenSlides>0</ep:HiddenSlides>
  <ep:MMClips>1</ep:MMClips>
  <ep:HeadingPairs>
    <vt:vector size="4" baseType="variant">
      <vt:variant>
        <vt:lpstr>Тема</vt:lpstr>
      </vt:variant>
      <vt:variant>
        <vt:i4>1</vt:i4>
      </vt:variant>
      <vt:variant>
        <vt:lpstr>Заголовок слайда</vt:lpstr>
      </vt:variant>
      <vt:variant>
        <vt:i4>9</vt:i4>
      </vt:variant>
    </vt:vector>
  </ep:HeadingPairs>
  <ep:TitlesOfParts>
    <vt:vector size="10" baseType="lpstr">
      <vt:lpstr>Крест</vt:lpstr>
      <vt:lpstr>Методическая разработка  по обучению старших дошкольников нетрадиционным техникам рисования, метод sandplay    Воспитатель: Коровко Анна Олеговна  г. Мурманска МАДОУ№32   2022 г.</vt:lpstr>
      <vt:lpstr>Актуальность</vt:lpstr>
      <vt:lpstr>Новизна</vt:lpstr>
      <vt:lpstr>В РЕЗУЛЬТАТЕ ОСВОЕНИЯ ТЕХНИКИ РИСОВАНИЯ ПЕСКОМ:</vt:lpstr>
      <vt:lpstr>МЕТОДЫ И ФОРМЫ РАБОТЫ:</vt:lpstr>
      <vt:lpstr>Методика работы</vt:lpstr>
      <vt:lpstr>Методика работы</vt:lpstr>
      <vt:lpstr>Слайд 8</vt:lpstr>
      <vt:lpstr>Вывод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2022-06-26T08:54:35.736</dcterms:created>
  <dc:creator>админ</dc:creator>
  <cp:lastModifiedBy>админ</cp:lastModifiedBy>
  <dcterms:modified xsi:type="dcterms:W3CDTF">2022-06-26T10:24:52.498</dcterms:modified>
  <cp:revision>13</cp:revision>
  <dc:title>Методическая разработка</dc:title>
  <cp:version>0906.0100.01</cp:version>
</cp:coreProperties>
</file>