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6858000" type="screen4x3"/>
  <p:notesSz cx="6858000" cy="9144000"/>
  <p:embeddedFontLst>
    <p:embeddedFont>
      <p:font typeface="Rubius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2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nfourok.ru/go.html?href=http://www.2mixa.ru/" TargetMode="External"/><Relationship Id="rId13" Type="http://schemas.openxmlformats.org/officeDocument/2006/relationships/image" Target="../media/image46.jpeg"/><Relationship Id="rId3" Type="http://schemas.openxmlformats.org/officeDocument/2006/relationships/hyperlink" Target="https://knigukupi.ru/info-23359.php" TargetMode="External"/><Relationship Id="rId7" Type="http://schemas.openxmlformats.org/officeDocument/2006/relationships/hyperlink" Target="http://infourok.ru/go.html?href=http://grib.forest.ru/" TargetMode="External"/><Relationship Id="rId12" Type="http://schemas.openxmlformats.org/officeDocument/2006/relationships/hyperlink" Target="http://igiuv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urok.ru/go.html?href=http://xreferat.ru/10/2393-1-stroenie-i-vidy-gribov.html" TargetMode="External"/><Relationship Id="rId11" Type="http://schemas.openxmlformats.org/officeDocument/2006/relationships/hyperlink" Target="http://infourok.ru/go.html?href=http://nova.rambler.ru/pictures" TargetMode="External"/><Relationship Id="rId5" Type="http://schemas.openxmlformats.org/officeDocument/2006/relationships/hyperlink" Target="http://infourok.ru/go.html?href=http://gribnyk.ru/index.php/mymenu/412-2012-10-24-15-44-28.html" TargetMode="External"/><Relationship Id="rId10" Type="http://schemas.openxmlformats.org/officeDocument/2006/relationships/hyperlink" Target="http://infourok.ru/go.html?href=http://ogribah.blogspot.com/" TargetMode="External"/><Relationship Id="rId4" Type="http://schemas.openxmlformats.org/officeDocument/2006/relationships/hyperlink" Target="https://knigukupi.ru/info-23340.php" TargetMode="External"/><Relationship Id="rId9" Type="http://schemas.openxmlformats.org/officeDocument/2006/relationships/hyperlink" Target="http://infourok.ru/go.html?href=http://moikompas.ru/compas/gri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76672"/>
            <a:ext cx="4942332" cy="86409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Муниципальное общеобразовательное учреждение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«Лицей №3 им. П.А.Столыпина г. Ртищево Саратовской области»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4429156" cy="150019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Выполнила: Яшина Мария Владимировна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ученица 3 «а» класса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Руководитель проекта: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Ульянова Е.В.</a:t>
            </a:r>
            <a:endParaRPr lang="ru-RU" sz="14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85927"/>
            <a:ext cx="54292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pPr algn="ctr"/>
            <a:r>
              <a:rPr lang="ru-RU" sz="1600" b="1" dirty="0" smtClean="0"/>
              <a:t>ИССЛЕДОВАТЕЛЬСКИЙ ПРОЕКТ</a:t>
            </a:r>
            <a:endParaRPr lang="ru-RU" sz="1600" dirty="0" smtClean="0"/>
          </a:p>
          <a:p>
            <a:pPr algn="ctr"/>
            <a:r>
              <a:rPr lang="ru-RU" sz="1600" dirty="0" smtClean="0"/>
              <a:t> </a:t>
            </a:r>
          </a:p>
          <a:p>
            <a:pPr algn="ctr"/>
            <a:r>
              <a:rPr lang="ru-RU" sz="1600" b="1" dirty="0" smtClean="0"/>
              <a:t>«ОТКУДА БЕРУТСЯ ГРИБЫ»</a:t>
            </a:r>
            <a:endParaRPr lang="ru-RU" sz="1600" dirty="0" smtClean="0"/>
          </a:p>
          <a:p>
            <a:endParaRPr lang="ru-RU" sz="6600" dirty="0"/>
          </a:p>
        </p:txBody>
      </p:sp>
      <p:pic>
        <p:nvPicPr>
          <p:cNvPr id="5" name="Рисунок 4" descr="https://get.wallhere.com/photo/1920x1200-px-mushroom-990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500570"/>
            <a:ext cx="3680145" cy="23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28662" y="928670"/>
            <a:ext cx="77153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/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  </a:t>
            </a:r>
          </a:p>
          <a:p>
            <a:pPr algn="ctr"/>
            <a:r>
              <a:rPr lang="ru-RU" sz="1400" dirty="0" smtClean="0"/>
              <a:t>   Из разных источников я узнала, что чайный гриб в отличие от плесени  очень даже полезен. Он знаменит своими лечебными свойствами еще с древности. Во время брожения бактерий и  дрожжей, находящихся в составе гриба, выделяется этиловый спирт, витамины и микроэлементы, образуются различные кислоты: молочная, </a:t>
            </a:r>
            <a:r>
              <a:rPr lang="ru-RU" sz="1400" dirty="0" err="1" smtClean="0"/>
              <a:t>глюконовая</a:t>
            </a:r>
            <a:r>
              <a:rPr lang="ru-RU" sz="1400" dirty="0" smtClean="0"/>
              <a:t>, щавелевая, фосфорная, уксусная и лимонная.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Его настой обладает  антибактериальными свойствами, благодаря чему позволяет активно его использовать при лечении ссадин и порезов. Чайный гриб оказывает действие, подобное антибактериальным препаратам. Многие женщины активно используют маски и тоники для лица на основе настоя чайного гриба. Он способствует сужению пор, очищает кожу и оказывает на нее тонизирующее действие.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Но существуют двоякие мнения о пользе и вреде чайного гриба. Некоторые ученые с осторожностью относятся к частому употреблению этого напитка.</a:t>
            </a:r>
          </a:p>
          <a:p>
            <a:pPr algn="ctr"/>
            <a:r>
              <a:rPr lang="ru-RU" sz="1400" dirty="0" smtClean="0"/>
              <a:t> </a:t>
            </a:r>
          </a:p>
          <a:p>
            <a:endParaRPr lang="ru-RU" sz="1400" dirty="0" smtClean="0"/>
          </a:p>
          <a:p>
            <a:endParaRPr lang="ru-RU" sz="1200" dirty="0" smtClean="0"/>
          </a:p>
          <a:p>
            <a:r>
              <a:rPr lang="ru-RU" sz="1200" dirty="0" smtClean="0"/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3554" name="Picture 2" descr="C:\Users\админ\Desktop\грибы\image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704298"/>
            <a:ext cx="2337145" cy="215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админ\Desktop\грибы\kisspng-tom-yum-organic-food-edible-mushroom-hypsizygus-te-mushroom-5abb5e4092be19.5282280215222288006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5735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админ\Desktop\грибы\png-clipart-mushroom-mushroom-image-file-formats-foo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918720"/>
            <a:ext cx="3071834" cy="19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28662" y="928670"/>
            <a:ext cx="77153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/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  </a:t>
            </a:r>
          </a:p>
          <a:p>
            <a:endParaRPr lang="ru-RU" sz="1400" dirty="0" smtClean="0"/>
          </a:p>
          <a:p>
            <a:endParaRPr lang="ru-RU" sz="1200" dirty="0" smtClean="0"/>
          </a:p>
          <a:p>
            <a:r>
              <a:rPr lang="ru-RU" sz="1200" dirty="0" smtClean="0"/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14876" y="428604"/>
            <a:ext cx="3971924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Опыт №3</a:t>
            </a: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Цель: </a:t>
            </a:r>
            <a:r>
              <a:rPr lang="ru-RU" sz="1200" dirty="0" smtClean="0"/>
              <a:t>Вырастить чайный гриб.</a:t>
            </a:r>
          </a:p>
          <a:p>
            <a:pPr>
              <a:buNone/>
            </a:pPr>
            <a:r>
              <a:rPr lang="ru-RU" sz="1200" b="1" dirty="0" smtClean="0"/>
              <a:t>Оборудование:</a:t>
            </a:r>
            <a:r>
              <a:rPr lang="ru-RU" sz="1200" dirty="0" smtClean="0"/>
              <a:t> тело чайного гриба, стеклянная банка, кипяченая вода, чайная заварка, сахар, марля.</a:t>
            </a:r>
          </a:p>
          <a:p>
            <a:pPr>
              <a:buNone/>
            </a:pPr>
            <a:r>
              <a:rPr lang="ru-RU" sz="1200" b="1" dirty="0" smtClean="0"/>
              <a:t>Описание эксперимента: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 lvl="0">
              <a:buNone/>
            </a:pPr>
            <a:r>
              <a:rPr lang="ru-RU" sz="1200" dirty="0" smtClean="0"/>
              <a:t>Бабушка поделилась со мной чайным грибом. И сказала, чтобы гриб не погиб, нельзя закрывать банку крышкой надолго, нужно чтобы поступал воздух.</a:t>
            </a:r>
          </a:p>
          <a:p>
            <a:pPr lvl="0">
              <a:buNone/>
            </a:pPr>
            <a:r>
              <a:rPr lang="ru-RU" sz="1200" dirty="0" smtClean="0"/>
              <a:t>Я налила 2 литра кипячёной холодной воды.</a:t>
            </a:r>
          </a:p>
          <a:p>
            <a:pPr lvl="0">
              <a:buNone/>
            </a:pPr>
            <a:r>
              <a:rPr lang="ru-RU" sz="1200" dirty="0" smtClean="0"/>
              <a:t>Добавила процеженную заварку средней крепости.</a:t>
            </a:r>
          </a:p>
          <a:p>
            <a:pPr lvl="0">
              <a:buNone/>
            </a:pPr>
            <a:r>
              <a:rPr lang="ru-RU" sz="1200" dirty="0" smtClean="0"/>
              <a:t>На 1 литр воды добавила 1, 5 столовой ложки сахара.</a:t>
            </a:r>
          </a:p>
          <a:p>
            <a:pPr lvl="0">
              <a:buNone/>
            </a:pPr>
            <a:r>
              <a:rPr lang="ru-RU" sz="1200" dirty="0" smtClean="0"/>
              <a:t>Гриб промыла под струёй холодной воды.</a:t>
            </a:r>
          </a:p>
          <a:p>
            <a:pPr lvl="0">
              <a:buNone/>
            </a:pPr>
            <a:r>
              <a:rPr lang="ru-RU" sz="1200" dirty="0" smtClean="0"/>
              <a:t>Загрузила в чайный раствор.</a:t>
            </a:r>
          </a:p>
          <a:p>
            <a:pPr lvl="0">
              <a:buNone/>
            </a:pPr>
            <a:r>
              <a:rPr lang="ru-RU" sz="1200" dirty="0" smtClean="0"/>
              <a:t>Закрыла чистой марлей.</a:t>
            </a:r>
          </a:p>
          <a:p>
            <a:pPr lvl="0">
              <a:buNone/>
            </a:pPr>
            <a:r>
              <a:rPr lang="ru-RU" sz="1200" dirty="0" smtClean="0"/>
              <a:t>Настаивала 2-е суток.</a:t>
            </a:r>
          </a:p>
          <a:p>
            <a:pPr lvl="0">
              <a:buNone/>
            </a:pPr>
            <a:r>
              <a:rPr lang="ru-RU" sz="1200" dirty="0" smtClean="0"/>
              <a:t>Через два дня можно было пить вкусный сладкий и полезный напиток.</a:t>
            </a:r>
          </a:p>
          <a:p>
            <a:pPr lvl="0">
              <a:buNone/>
            </a:pPr>
            <a:r>
              <a:rPr lang="ru-RU" sz="1200" dirty="0" smtClean="0"/>
              <a:t>С каждым днём гриб увеличивался в размерах. 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 algn="ctr">
              <a:buNone/>
            </a:pPr>
            <a:r>
              <a:rPr lang="ru-RU" sz="1200" b="1" dirty="0" smtClean="0"/>
              <a:t>Вывод:</a:t>
            </a:r>
            <a:r>
              <a:rPr lang="ru-RU" sz="1200" dirty="0" smtClean="0"/>
              <a:t> чайный гриб можно вырастить дома, но настой чайного гриба стоит с осторожностью применять. А в целом чайный гриб - отличный напиток, чрезвычайно полезный для здоровья и имеющий очень ценные вкусовые качества и тонизирующие свойства готового настоя. Он подходит людям любого возраста, да и практически не требует материальных вложений.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endParaRPr lang="ru-RU" sz="1200" dirty="0"/>
          </a:p>
        </p:txBody>
      </p:sp>
      <p:pic>
        <p:nvPicPr>
          <p:cNvPr id="6" name="Рисунок 5" descr="C:\Users\админ\Desktop\грибы\IMG_20211207_212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грибы\IMG_20211207_212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52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админ\Desktop\грибы\IMG_20211207_213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86190"/>
            <a:ext cx="207170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админ\Desktop\грибы\IMG_20211207_2132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20717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\Desktop\грибы\IMG_20211207_2130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214554"/>
            <a:ext cx="20717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грибы\transparent-mushroom-agaricus-agaric-agaricaceae-agaricomycete-5d9a559c7be072.4555794815703955485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57760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28662" y="928670"/>
            <a:ext cx="77153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/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  </a:t>
            </a:r>
          </a:p>
          <a:p>
            <a:endParaRPr lang="ru-RU" sz="1400" dirty="0" smtClean="0"/>
          </a:p>
          <a:p>
            <a:endParaRPr lang="ru-RU" sz="1200" dirty="0" smtClean="0"/>
          </a:p>
          <a:p>
            <a:r>
              <a:rPr lang="ru-RU" sz="1200" dirty="0" smtClean="0"/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6000792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2000" b="1" dirty="0" smtClean="0"/>
              <a:t> Заключение: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 </a:t>
            </a:r>
          </a:p>
          <a:p>
            <a:pPr lvl="0" algn="ctr">
              <a:buNone/>
            </a:pPr>
            <a:r>
              <a:rPr lang="ru-RU" sz="2000" dirty="0" smtClean="0"/>
              <a:t>     В результате проделанной работы моя гипотеза подтвердилась частично – не все грибы можно вырастить в домашних условиях. Для большинства грибов нужны специальные условия. А большинство и вовсе могут расти только в природе.</a:t>
            </a:r>
          </a:p>
          <a:p>
            <a:pPr lvl="0" algn="ctr">
              <a:buNone/>
            </a:pPr>
            <a:r>
              <a:rPr lang="ru-RU" sz="2000" dirty="0" smtClean="0"/>
              <a:t>   Грибы играют как отрицательную, так и положительную роль в жизни человека. Многие грибы приносят пользу и играют важную роль в процессе круговорота веществ в природе. Грибам в этом отношении принадлежит важная роль.</a:t>
            </a:r>
          </a:p>
          <a:p>
            <a:pPr lvl="0" algn="ctr">
              <a:buNone/>
            </a:pPr>
            <a:r>
              <a:rPr lang="ru-RU" sz="2000" dirty="0" smtClean="0"/>
              <a:t>      При работе над проектом я выполнила все задачи, которые перед этим ставила.</a:t>
            </a:r>
          </a:p>
          <a:p>
            <a:pPr lvl="0" algn="ctr">
              <a:buNone/>
            </a:pPr>
            <a:r>
              <a:rPr lang="ru-RU" sz="2000" dirty="0" smtClean="0"/>
              <a:t>   Данная тема так велика, интересна и обширна, что я решила для себя   продолжать изучать это великое «Царство» грибов и дальше.</a:t>
            </a:r>
          </a:p>
          <a:p>
            <a:pPr algn="ctr"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400" dirty="0" smtClean="0"/>
              <a:t>                 </a:t>
            </a:r>
            <a:r>
              <a:rPr lang="ru-RU" sz="2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60840" cy="72008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Список используемой литературы: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>Детская энциклопедия «Тайны природы», М.: «Махаон», 2004г. с. 113 – 119.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Большая энциклопедия Кирилла и </a:t>
            </a:r>
            <a:r>
              <a:rPr lang="ru-RU" sz="1400" dirty="0" err="1" smtClean="0"/>
              <a:t>Мефодия</a:t>
            </a:r>
            <a:r>
              <a:rPr lang="ru-RU" sz="1400" dirty="0" smtClean="0"/>
              <a:t> (10 издание 2005г.)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«Я познаю мир». М.: «Планета детства», издательство «</a:t>
            </a:r>
            <a:r>
              <a:rPr lang="ru-RU" sz="1400" dirty="0" err="1" smtClean="0"/>
              <a:t>Астрель</a:t>
            </a:r>
            <a:r>
              <a:rPr lang="ru-RU" sz="1400" dirty="0" smtClean="0"/>
              <a:t>», 2000 г., с.103 – 116.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Энциклопедия «Я познаю мир. Ботаника». Автор Ю.Н. Касаткина («</a:t>
            </a:r>
            <a:r>
              <a:rPr lang="ru-RU" sz="1400" dirty="0" err="1" smtClean="0"/>
              <a:t>Астрель</a:t>
            </a:r>
            <a:r>
              <a:rPr lang="ru-RU" sz="1400" dirty="0" smtClean="0"/>
              <a:t>» Москва 2006г.)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>
                <a:hlinkClick r:id="rId3"/>
              </a:rPr>
              <a:t>Грибы-целители: тибетский молочный гриб, березовый гриб чага, чайный гриб.   </a:t>
            </a:r>
            <a:r>
              <a:rPr lang="ru-RU" sz="1400" dirty="0" smtClean="0"/>
              <a:t>Светлана Митрофанова и др.</a:t>
            </a:r>
            <a:br>
              <a:rPr lang="ru-RU" sz="1400" dirty="0" smtClean="0"/>
            </a:br>
            <a:r>
              <a:rPr lang="ru-RU" sz="1400" dirty="0" smtClean="0"/>
              <a:t>Биология для увлеченных. Автор Н.И. </a:t>
            </a:r>
            <a:r>
              <a:rPr lang="ru-RU" sz="1400" dirty="0" err="1" smtClean="0"/>
              <a:t>Околитенко</a:t>
            </a:r>
            <a:r>
              <a:rPr lang="ru-RU" sz="1400" dirty="0" smtClean="0"/>
              <a:t>(«Феникс»Ростов </a:t>
            </a:r>
            <a:r>
              <a:rPr lang="ru-RU" sz="1400" dirty="0" err="1" smtClean="0"/>
              <a:t>на-Дону</a:t>
            </a:r>
            <a:r>
              <a:rPr lang="ru-RU" sz="1400" dirty="0" smtClean="0"/>
              <a:t> 2006г.)</a:t>
            </a:r>
            <a:br>
              <a:rPr lang="ru-RU" sz="1400" dirty="0" smtClean="0"/>
            </a:br>
            <a:r>
              <a:rPr lang="ru-RU" sz="1400" dirty="0" smtClean="0">
                <a:hlinkClick r:id="rId4"/>
              </a:rPr>
              <a:t>Грибы и ягоды. Школьный путеводитель</a:t>
            </a:r>
            <a:r>
              <a:rPr lang="ru-RU" sz="1400" dirty="0" smtClean="0"/>
              <a:t>. Сергей </a:t>
            </a:r>
            <a:r>
              <a:rPr lang="ru-RU" sz="1400" dirty="0" err="1" smtClean="0"/>
              <a:t>Афонькин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Энциклопедия для детей (Биология). “</a:t>
            </a:r>
            <a:r>
              <a:rPr lang="ru-RU" sz="1400" dirty="0" err="1" smtClean="0"/>
              <a:t>Аванта</a:t>
            </a:r>
            <a:r>
              <a:rPr lang="ru-RU" sz="1400" dirty="0" smtClean="0"/>
              <a:t> +”, 1997г.</a:t>
            </a:r>
            <a:br>
              <a:rPr lang="ru-RU" sz="1400" dirty="0" smtClean="0"/>
            </a:br>
            <a:r>
              <a:rPr lang="ru-RU" sz="1400" dirty="0" smtClean="0"/>
              <a:t>Грибы – целители. </a:t>
            </a:r>
            <a:r>
              <a:rPr lang="ru-RU" sz="1400" dirty="0" err="1" smtClean="0"/>
              <a:t>О.Чистовский</a:t>
            </a:r>
            <a:r>
              <a:rPr lang="ru-RU" sz="1400" dirty="0" smtClean="0"/>
              <a:t>, 1997г.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b="1" dirty="0" smtClean="0"/>
              <a:t>Интернет ресурсы: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5"/>
              </a:rPr>
              <a:t>http://gribnyk.ru/index.php/mymenu/412-2012-10-24-15-44-28.html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6"/>
              </a:rPr>
              <a:t>http://xreferat.ru/10/2393-1-stroenie-i-vidy-gribov.html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7"/>
              </a:rPr>
              <a:t>http://grib.forest.ru/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8"/>
              </a:rPr>
              <a:t>http://www.2mixa.ru/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9"/>
              </a:rPr>
              <a:t>http://moikompas.ru/compas/grib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10"/>
              </a:rPr>
              <a:t>http://ogribah.blogspot.com/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hlinkClick r:id="rId11"/>
              </a:rPr>
              <a:t>http://nova.rambler.ru/pictures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u="sng" dirty="0" smtClean="0">
                <a:hlinkClick r:id="rId12"/>
              </a:rPr>
              <a:t>http://igiuv.ru/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445224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2050" name="Picture 2" descr="C:\Users\админ\Desktop\грибы\kisspng-psilocybin-mushroom-fungus-clip-art-mushroom-5ab4736f05bbe2.554228901521775471023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4357694"/>
            <a:ext cx="2295106" cy="239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5929354" cy="238196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Глядя на эти фотографии, с первого взгляда сразу и не поймешь, что же это такое?</a:t>
            </a:r>
            <a:br>
              <a:rPr lang="ru-RU" sz="1400" b="1" dirty="0" smtClean="0"/>
            </a:br>
            <a:r>
              <a:rPr lang="ru-RU" sz="1400" b="1" dirty="0" smtClean="0"/>
              <a:t>А это – самые обыкновенные грибы! Известные и неизвестные. Что же мы про них знаем? Оказывается, знаем мы, очень мало. Знаем ли мы, что грибы:</a:t>
            </a:r>
            <a:br>
              <a:rPr lang="ru-RU" sz="1400" b="1" dirty="0" smtClean="0"/>
            </a:br>
            <a:r>
              <a:rPr lang="ru-RU" sz="1400" b="1" dirty="0" smtClean="0"/>
              <a:t> умеют ходить,</a:t>
            </a:r>
            <a:br>
              <a:rPr lang="ru-RU" sz="1400" b="1" dirty="0" smtClean="0"/>
            </a:br>
            <a:r>
              <a:rPr lang="ru-RU" sz="1400" b="1" dirty="0" smtClean="0"/>
              <a:t>могут охотиться на живых существ,</a:t>
            </a:r>
            <a:br>
              <a:rPr lang="ru-RU" sz="1400" b="1" dirty="0" smtClean="0"/>
            </a:br>
            <a:r>
              <a:rPr lang="ru-RU" sz="1400" b="1" dirty="0" smtClean="0"/>
              <a:t> не относятся ни к растениям, ни к животным,</a:t>
            </a:r>
            <a:br>
              <a:rPr lang="ru-RU" sz="1400" b="1" dirty="0" smtClean="0"/>
            </a:br>
            <a:r>
              <a:rPr lang="ru-RU" sz="1400" b="1" dirty="0" smtClean="0"/>
              <a:t>могут жить за счет других,</a:t>
            </a:r>
            <a:br>
              <a:rPr lang="ru-RU" sz="1400" b="1" dirty="0" smtClean="0"/>
            </a:br>
            <a:r>
              <a:rPr lang="ru-RU" sz="1400" b="1" dirty="0" smtClean="0"/>
              <a:t>что мы едим грибы каждый день,</a:t>
            </a:r>
            <a:br>
              <a:rPr lang="ru-RU" sz="1400" b="1" dirty="0" smtClean="0"/>
            </a:br>
            <a:r>
              <a:rPr lang="ru-RU" sz="1400" b="1" dirty="0" smtClean="0"/>
              <a:t> что роль грибов в жизни человека огромна?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pic>
        <p:nvPicPr>
          <p:cNvPr id="5" name="Содержимое 4" descr="https://na-dache.pro/uploads/posts/2021-07/1625246054_37-p-neobichnie-gribi-foto-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bs.twimg.com/media/EAsAnxXU4AAyxL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00570"/>
            <a:ext cx="3881741" cy="218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michailvishnevsky.com/wp-content/uploads/2020/05/mihail_vishnevskij_sarkosoma_sharovidnaya_1257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500570"/>
            <a:ext cx="3143272" cy="213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.pinimg.com/originals/e3/6b/12/e36b12de428610b20565d2d193f88dc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643182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i.pinimg.com/474x/3c/d0/60/3cd06062521f53e2cc31356fd1ba8204--angel-wings-coral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500570"/>
            <a:ext cx="1928826" cy="21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bagira.guru/images/joomgallery/originals/priroda_24/samie_neobichnie_gribi_20200227_115272629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2643182"/>
            <a:ext cx="292895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mages-cdn.9gag.com/images/thumbnail-facebook/23970698_1455596498.5166_yvaGeR_n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2643182"/>
            <a:ext cx="3599639" cy="203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1472" y="285728"/>
            <a:ext cx="8215370" cy="5840435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С этой целью, я решила в различных источниках поискать информацию о том, откуда же                           берутся грибы и попробовать вырастить их сама.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Тема исследовательского проекта: </a:t>
            </a:r>
            <a:r>
              <a:rPr lang="ru-RU" dirty="0" smtClean="0"/>
              <a:t>«Откуда берутся грибы»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Цель проекта</a:t>
            </a:r>
            <a:r>
              <a:rPr lang="ru-RU" dirty="0" smtClean="0"/>
              <a:t>: поиск ответа на вопрос «Откуда берутся грибы».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Задачи проекта:</a:t>
            </a: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      Изучить имеющуюся информацию по данной теме, используя различные источники;</a:t>
            </a:r>
          </a:p>
          <a:p>
            <a:pPr lvl="0">
              <a:buNone/>
            </a:pPr>
            <a:r>
              <a:rPr lang="ru-RU" dirty="0" smtClean="0"/>
              <a:t>      Попробовать вырастить грибы в домашних условиях.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Гипотеза: </a:t>
            </a:r>
            <a:r>
              <a:rPr lang="ru-RU" dirty="0" smtClean="0"/>
              <a:t>предположим, что изучение информации по данной теме поможет мне вырастить грибы в домашних условиях.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Ожидаемый результат:</a:t>
            </a:r>
            <a:r>
              <a:rPr lang="ru-RU" b="1" dirty="0" smtClean="0"/>
              <a:t> </a:t>
            </a:r>
            <a:r>
              <a:rPr lang="ru-RU" dirty="0" smtClean="0"/>
              <a:t>продуктом проекта должны быть выращенные грибы.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Актуальность исследования</a:t>
            </a:r>
            <a:r>
              <a:rPr lang="ru-RU" dirty="0" smtClean="0"/>
              <a:t>: в том, что существует огромное количество грибов. Ведь это не только те грибы, которые мы привыкли собирать в лесу, грибы повсюду, они вокруг нас.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Формы и методы исследования</a:t>
            </a:r>
            <a:r>
              <a:rPr lang="ru-RU" dirty="0" smtClean="0"/>
              <a:t>:</a:t>
            </a:r>
          </a:p>
          <a:p>
            <a:pPr lvl="0" algn="ctr"/>
            <a:r>
              <a:rPr lang="ru-RU" dirty="0" smtClean="0"/>
              <a:t>изучение литературы по теме исследования;</a:t>
            </a:r>
          </a:p>
          <a:p>
            <a:pPr lvl="0" algn="ctr"/>
            <a:r>
              <a:rPr lang="ru-RU" dirty="0" smtClean="0"/>
              <a:t>поиск информации в сети «Интернет»;</a:t>
            </a:r>
          </a:p>
          <a:p>
            <a:pPr lvl="0" algn="ctr"/>
            <a:r>
              <a:rPr lang="ru-RU" dirty="0" smtClean="0"/>
              <a:t>опыты и эксперименты по выращиванию грибов;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" descr="C:\Users\админ\Desktop\грибы\beligri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00636"/>
            <a:ext cx="1685924" cy="168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дмин\Desktop\грибы\kisspng-grasses-born-from-weeds-rats-plant-mushroom-border-5b3d2096891fe9.0558880415307326945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285860"/>
            <a:ext cx="159496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дмин\Desktop\грибы\f3cbab5d35a3826a98bac120d13e80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2" y="4143380"/>
            <a:ext cx="1731146" cy="260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дмин\Desktop\грибы\depositphotos_104156708-stock-illustration-comet-falling-down-f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214554"/>
            <a:ext cx="16430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\Desktop\грибы\depositphotos_100603166-stock-illustration-shooting-star-conce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30003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\Desktop\грибы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50009"/>
            <a:ext cx="264320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57224" y="571480"/>
            <a:ext cx="7929618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300" b="1" dirty="0" smtClean="0"/>
              <a:t>                                          </a:t>
            </a:r>
          </a:p>
          <a:p>
            <a:pPr>
              <a:buNone/>
            </a:pPr>
            <a:r>
              <a:rPr lang="ru-RU" sz="2300" b="1" dirty="0" smtClean="0"/>
              <a:t>                                          Как появились грибы?</a:t>
            </a: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 </a:t>
            </a:r>
          </a:p>
          <a:p>
            <a:pPr algn="ctr">
              <a:buNone/>
            </a:pPr>
            <a:r>
              <a:rPr lang="ru-RU" sz="2300" dirty="0" smtClean="0"/>
              <a:t>     Гипотез о происхождении грибов существует много и все они уходят во времена, когда наша солнечная система только формировалась.</a:t>
            </a:r>
          </a:p>
          <a:p>
            <a:pPr algn="ctr">
              <a:buNone/>
            </a:pPr>
            <a:endParaRPr lang="ru-RU" sz="2300" dirty="0" smtClean="0"/>
          </a:p>
          <a:p>
            <a:pPr algn="ctr">
              <a:buNone/>
            </a:pPr>
            <a:r>
              <a:rPr lang="ru-RU" sz="2300" dirty="0" smtClean="0"/>
              <a:t> Некоторые учёные считают, что бактерии и грибы занесли на нашу планету кометы, астероиды и метеориты. </a:t>
            </a:r>
          </a:p>
          <a:p>
            <a:pPr algn="ctr"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 Другие думают, что грибы произошли от водорослей.</a:t>
            </a:r>
          </a:p>
          <a:p>
            <a:pPr algn="ctr">
              <a:buNone/>
            </a:pPr>
            <a:endParaRPr lang="ru-RU" sz="2300" dirty="0" smtClean="0"/>
          </a:p>
          <a:p>
            <a:pPr algn="ctr">
              <a:buNone/>
            </a:pPr>
            <a:r>
              <a:rPr lang="ru-RU" sz="2300" dirty="0" smtClean="0"/>
              <a:t> А третьи предполагают, что был одноклеточный организм, клеточки соединялись и их становилось много, как матрас из лоскутов. </a:t>
            </a:r>
          </a:p>
          <a:p>
            <a:pPr algn="ctr">
              <a:buNone/>
            </a:pPr>
            <a:endParaRPr lang="ru-RU" sz="2300" dirty="0" smtClean="0"/>
          </a:p>
          <a:p>
            <a:pPr algn="ctr">
              <a:buNone/>
            </a:pPr>
            <a:r>
              <a:rPr lang="ru-RU" sz="2300" dirty="0" smtClean="0"/>
              <a:t>          Исследователи делают предположение, что грибы появились  примерно 2 миллиарда лет назад. Именно грибы, вместе с   простейшими бактериями, первыми из живых существ, </a:t>
            </a:r>
          </a:p>
          <a:p>
            <a:pPr algn="ctr">
              <a:buNone/>
            </a:pPr>
            <a:r>
              <a:rPr lang="ru-RU" sz="2300" dirty="0" smtClean="0"/>
              <a:t>и заселили нашу планету.</a:t>
            </a:r>
          </a:p>
          <a:p>
            <a:pPr>
              <a:buNone/>
            </a:pPr>
            <a:r>
              <a:rPr lang="ru-RU" sz="2300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571480"/>
            <a:ext cx="8358246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700" b="1" dirty="0" smtClean="0"/>
              <a:t>                                    Вот примеры некоторых древних видов грибов:</a:t>
            </a:r>
          </a:p>
          <a:p>
            <a:pPr>
              <a:buNone/>
            </a:pPr>
            <a:r>
              <a:rPr lang="ru-RU" sz="2300" b="1" dirty="0" smtClean="0"/>
              <a:t>                   </a:t>
            </a:r>
            <a:r>
              <a:rPr lang="ru-RU" sz="2400" dirty="0" smtClean="0"/>
              <a:t>       </a:t>
            </a:r>
            <a:r>
              <a:rPr lang="ru-RU" sz="1600" dirty="0" smtClean="0"/>
              <a:t>Древний организм </a:t>
            </a:r>
            <a:r>
              <a:rPr lang="ru-RU" sz="1600" dirty="0" err="1" smtClean="0"/>
              <a:t>прототаксит</a:t>
            </a:r>
            <a:r>
              <a:rPr lang="ru-RU" sz="1600" dirty="0" smtClean="0"/>
              <a:t> оказался шестиметровым грибом.</a:t>
            </a:r>
            <a:r>
              <a:rPr lang="ru-RU" sz="1600" b="1" dirty="0" smtClean="0"/>
              <a:t> </a:t>
            </a:r>
            <a:endParaRPr lang="ru-RU" sz="1600" dirty="0" smtClean="0"/>
          </a:p>
          <a:p>
            <a:pPr>
              <a:buNone/>
            </a:pPr>
            <a:endParaRPr lang="ru-RU" sz="2300" b="1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r">
              <a:buNone/>
            </a:pPr>
            <a:r>
              <a:rPr lang="ru-RU" sz="1600" dirty="0" smtClean="0"/>
              <a:t>Самые древние грибы на планете, возраст которых насчитывает около 1 </a:t>
            </a:r>
            <a:r>
              <a:rPr lang="ru-RU" sz="1600" dirty="0" err="1" smtClean="0"/>
              <a:t>млрд</a:t>
            </a:r>
            <a:r>
              <a:rPr lang="ru-RU" sz="1600" dirty="0" smtClean="0"/>
              <a:t> лет, были найдены в арктической части Канады. 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 algn="r">
              <a:buNone/>
            </a:pPr>
            <a:r>
              <a:rPr lang="ru-RU" sz="1600" dirty="0" smtClean="0"/>
              <a:t>А это настоящая усмешка матушки природы. </a:t>
            </a:r>
          </a:p>
          <a:p>
            <a:pPr marL="0" indent="0" algn="r">
              <a:buNone/>
            </a:pPr>
            <a:r>
              <a:rPr lang="ru-RU" sz="1600" dirty="0" smtClean="0"/>
              <a:t>Это каменные грибы, созданные самой природой.</a:t>
            </a:r>
          </a:p>
          <a:p>
            <a:pPr marL="0" indent="0" algn="r">
              <a:buNone/>
            </a:pPr>
            <a:r>
              <a:rPr lang="ru-RU" sz="1600" dirty="0" smtClean="0"/>
              <a:t> Очень редкие. </a:t>
            </a:r>
          </a:p>
          <a:p>
            <a:pPr marL="0" indent="0" algn="r">
              <a:buNone/>
            </a:pPr>
            <a:r>
              <a:rPr lang="ru-RU" sz="1600" dirty="0" smtClean="0"/>
              <a:t>Природа действительно сама создает такие «макеты» грибов. </a:t>
            </a:r>
          </a:p>
          <a:p>
            <a:pPr marL="0" indent="0" algn="r">
              <a:buNone/>
            </a:pPr>
            <a:r>
              <a:rPr lang="ru-RU" sz="1600" dirty="0" smtClean="0"/>
              <a:t>Из минерала кальцита.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 descr="https://1.bp.blogspot.com/-O644AHB2l5k/XFsyfPN3RGI/AAAAAAABNT0/wnM7PuUUwnQMOu0jCe-WLUS5gjPSA1V2gCLcBGAs/s1600/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dn.iz.ru/sites/default/files/styles/900x506/public/news-2019-05/d41586-019-01629-1_16741072.jpg?itok=5r8xQm6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geo.web.ru/druza/m-Cc_12_grib_tu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000396" cy="25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dirty="0" smtClean="0"/>
              <a:t>Виды грибов</a:t>
            </a:r>
            <a:endParaRPr lang="ru-RU" sz="2300" dirty="0" smtClean="0"/>
          </a:p>
          <a:p>
            <a:pPr>
              <a:buNone/>
            </a:pPr>
            <a:r>
              <a:rPr lang="ru-RU" sz="2300" b="1" dirty="0" smtClean="0"/>
              <a:t> </a:t>
            </a:r>
            <a:endParaRPr lang="ru-RU" sz="17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b="1" dirty="0" smtClean="0"/>
              <a:t> </a:t>
            </a:r>
            <a:endParaRPr lang="ru-RU" sz="2300" dirty="0" smtClean="0"/>
          </a:p>
          <a:p>
            <a:pPr algn="ctr">
              <a:buNone/>
            </a:pPr>
            <a:endParaRPr lang="ru-RU" sz="1700" dirty="0" smtClean="0"/>
          </a:p>
          <a:p>
            <a:pPr algn="ctr">
              <a:buNone/>
            </a:pPr>
            <a:endParaRPr lang="ru-RU" sz="1700" dirty="0" smtClean="0"/>
          </a:p>
          <a:p>
            <a:pPr algn="ctr">
              <a:buNone/>
            </a:pPr>
            <a:endParaRPr lang="ru-RU" sz="17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Грибы могут быть шляпочными, плесневыми и дрожжевыми.  Где же можно их встретить?</a:t>
            </a:r>
          </a:p>
          <a:p>
            <a:pPr algn="ctr">
              <a:buNone/>
            </a:pPr>
            <a:r>
              <a:rPr lang="ru-RU" sz="1600" b="1" dirty="0" smtClean="0"/>
              <a:t>Плесневые грибы</a:t>
            </a:r>
            <a:r>
              <a:rPr lang="ru-RU" sz="1600" dirty="0" smtClean="0"/>
              <a:t> - это всем известная плесень. </a:t>
            </a:r>
          </a:p>
          <a:p>
            <a:pPr algn="ctr">
              <a:buNone/>
            </a:pPr>
            <a:r>
              <a:rPr lang="ru-RU" sz="1600" b="1" dirty="0" smtClean="0"/>
              <a:t>Дрожжевые</a:t>
            </a:r>
            <a:r>
              <a:rPr lang="ru-RU" sz="1600" dirty="0" smtClean="0"/>
              <a:t> - дрожжи и им подобные очень мелкие микроорганизмы. </a:t>
            </a:r>
          </a:p>
          <a:p>
            <a:pPr algn="ctr">
              <a:buNone/>
            </a:pPr>
            <a:r>
              <a:rPr lang="ru-RU" sz="1600" dirty="0" smtClean="0"/>
              <a:t>Грибы могут развиваться на живых организмах, питаться за их счёт и вызывать серьёзные болезни. Такие грибы называются </a:t>
            </a:r>
            <a:r>
              <a:rPr lang="ru-RU" sz="1600" b="1" dirty="0" smtClean="0"/>
              <a:t>грибами-паразитами</a:t>
            </a:r>
            <a:r>
              <a:rPr lang="ru-RU" sz="1600" dirty="0" smtClean="0"/>
              <a:t>. Примеры таких грибов: гриб, поражающий ногти человека, гриб трутовик, поселяющийся на деревьях. </a:t>
            </a:r>
          </a:p>
          <a:p>
            <a:pPr algn="r">
              <a:buNone/>
            </a:pPr>
            <a:r>
              <a:rPr lang="ru-RU" sz="1600" dirty="0" smtClean="0"/>
              <a:t>                 А есть грибы, которые питаются продуктами жизнедеятельности живых       организмов или уже умершими организмами. </a:t>
            </a:r>
            <a:r>
              <a:rPr lang="ru-RU" sz="1600" b="1" dirty="0" smtClean="0"/>
              <a:t>Это грибы-сапрофиты</a:t>
            </a:r>
            <a:r>
              <a:rPr lang="ru-RU" sz="1600" dirty="0" smtClean="0"/>
              <a:t>. К ним </a:t>
            </a:r>
            <a:r>
              <a:rPr lang="ru-RU" sz="1600" dirty="0" err="1" smtClean="0"/>
              <a:t>относятся:гриб-навозник</a:t>
            </a:r>
            <a:r>
              <a:rPr lang="ru-RU" sz="1600" dirty="0" smtClean="0"/>
              <a:t>, плесневые грибы.</a:t>
            </a:r>
          </a:p>
          <a:p>
            <a:pPr algn="ctr">
              <a:buNone/>
            </a:pPr>
            <a:r>
              <a:rPr lang="ru-RU" sz="1600" b="1" dirty="0" smtClean="0"/>
              <a:t>Шляпочные</a:t>
            </a:r>
            <a:r>
              <a:rPr lang="ru-RU" sz="1600" dirty="0" smtClean="0"/>
              <a:t> грибы - это те, которые мы собираем в лесу. 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4.bp.blogspot.com/-yc64G8lJuho/WixiF7fmxVI/AAAAAAAAC2E/VTSk3KxGmRwUKtkhYRqiILpSrLfWS_eBQCLcBGAs/s640/%25D0%25A0%25D0%25B8%25D1%2581%25D1%2583%25D0%25BD%25D0%25BE%25D0%25B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2910" y="642919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Царство грибов очень разнообразно. Уже ученые насчитали более 200 тысяч видов этих организмов. Из всех царств - грибы - самое необычное. Есть грибы, которые мы видим очень хорошо и понимаем, что это грибы. Есть грибы, которые мы видим, но не понимаем, что это грибы. А есть грибы микроскопические и даже одноклеточные.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215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14678" y="492348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Давайте посмотрим на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строение шляпочных грибов.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4.bp.blogspot.com/--XV76bHrdiI/WixildG9cXI/AAAAAAAAC2I/tApRAMXAk3sH4yMMGRoyTGqEkes55iYmwCLcBGAs/s1600/%25D0%25A0%25D0%25B8%25D1%2581%25D1%2583%25D0%25BD%25D0%25BE%25D0%25B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3.bp.blogspot.com/-zcLulS0hQnI/Wixlj7ToWXI/AAAAAAAAC2M/Itm43EK06gsvK2yS-gVEV31aqojjMZ9fACLcBGAs/s1600/%25D0%25A0%25D0%25B8%25D1%2581%25D1%2583%25D0%25BD%25D0%25BE%25D0%25BA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341374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0"/>
            <a:ext cx="850112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Значение грибов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Грибы имеют большое значение в природе. Они могут создавать взаимовыгодные отношения с растениями, насекомыми и животными. Эти отношения называются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СИМБИОЗ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Они играют очень большую роль в жизни не только животных, растений, но и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Грибы являются лекарями не только для нашей огромной планеты, но и для нас самих.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Большинство из нас не догадывается, что одно из важнейших лекарств, полученных когда-либо человечеством и спасшее жизни миллионов из нас — антибиотики, является результатом жизнедеятельности грибов.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Но не все грибы для человека или животного имеют пользу. Некоторые могут                    доставить нам много неприятностей. Грибы-паразиты вызывают болезни у человека, животного, растения. Плесень очень вредна для здоровья.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215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143504" y="428604"/>
            <a:ext cx="364333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Опыты, эксперименты по выращиванию грибов в домашних условиях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Занимаясь своим проектом,  я решила попробовать вырастить несколько видов грибов.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       Опыт №1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вырастить в домашних условиях гриб – рядовка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лиловоногая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или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Синеножка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грибница вместе с землей с места прорастания данного гриба,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2 цветочных горшка, пленка или пакет.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Описание эксперимента:</a:t>
            </a:r>
            <a:r>
              <a:rPr lang="ru-RU" sz="1400" dirty="0" smtClean="0"/>
              <a:t>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/>
              <a:t>Сбор грибов и подготовка грунта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 smtClean="0"/>
              <a:t>Посадка грибов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 smtClean="0"/>
              <a:t>Уход (полив)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dirty="0" smtClean="0"/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/>
          </a:p>
          <a:p>
            <a:pPr marL="22860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Вывод:  </a:t>
            </a:r>
            <a:r>
              <a:rPr lang="ru-RU" sz="1400" dirty="0" smtClean="0"/>
              <a:t>Грибы </a:t>
            </a:r>
            <a:r>
              <a:rPr lang="ru-RU" sz="1400" dirty="0" err="1" smtClean="0"/>
              <a:t>Синеножки</a:t>
            </a:r>
            <a:r>
              <a:rPr lang="ru-RU" sz="1400" dirty="0" smtClean="0"/>
              <a:t> были посажены 3.11.2021 года. Через месяц со дня посадки ничего не выросло. Значит - либо прошло мало времени, либо данный вид грибов не может расти в домашних условиях.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C:\Users\админ\Desktop\грибы\IMG_20211102_1833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7145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админ\Desktop\грибы\IMG_20211102_183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52"/>
            <a:ext cx="17859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админ\Desktop\грибы\IMG_20211103_203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17145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админ\Desktop\грибы\IMG_20211103_2041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00306"/>
            <a:ext cx="164307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админ\Desktop\грибы\IMG_20211103_2039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428868"/>
            <a:ext cx="17145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админ\Desktop\грибы\IMG_20211103_2049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428868"/>
            <a:ext cx="17859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админ\Desktop\грибы\IMG_20211104_1138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572008"/>
            <a:ext cx="1643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админ\Desktop\грибы\IMG_20211104_11385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4643446"/>
            <a:ext cx="171451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админ\Desktop\грибы\IMG_20211104_201110 — копия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643446"/>
            <a:ext cx="178595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215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86446" y="500042"/>
            <a:ext cx="300039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/>
          </a:p>
          <a:p>
            <a:pPr algn="ctr"/>
            <a:r>
              <a:rPr lang="ru-RU" sz="1400" b="1" dirty="0" smtClean="0"/>
              <a:t>Опыт №2</a:t>
            </a:r>
          </a:p>
          <a:p>
            <a:pPr algn="ctr"/>
            <a:endParaRPr lang="ru-RU" sz="1400" dirty="0" smtClean="0"/>
          </a:p>
          <a:p>
            <a:r>
              <a:rPr lang="ru-RU" sz="1400" b="1" dirty="0" smtClean="0"/>
              <a:t>Цель: </a:t>
            </a:r>
            <a:r>
              <a:rPr lang="ru-RU" sz="1400" dirty="0" smtClean="0"/>
              <a:t>Вырастить плесень.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Оборудование:</a:t>
            </a:r>
            <a:r>
              <a:rPr lang="ru-RU" sz="1400" dirty="0" smtClean="0"/>
              <a:t> 2 кусочка хлеба, вода, 2 полиэтиленовых пакета.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Описание эксперимента:</a:t>
            </a:r>
            <a:endParaRPr lang="ru-RU" sz="1400" dirty="0" smtClean="0"/>
          </a:p>
          <a:p>
            <a:r>
              <a:rPr lang="ru-RU" sz="1400" dirty="0" smtClean="0"/>
              <a:t>Взять два кусочка хлеба, один из них увлажнить водой, поместить эти кусочки в пакеты, убрать в теплое место и ждать появление плесени.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                 Вот что у меня выросло.</a:t>
            </a:r>
          </a:p>
          <a:p>
            <a:endParaRPr lang="ru-RU" sz="1400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Вывод:</a:t>
            </a:r>
            <a:r>
              <a:rPr lang="ru-RU" sz="1400" dirty="0" smtClean="0"/>
              <a:t> В домашних условиях можно вырастить плесень, особенно если есть для этого тёплое и  влажное место. Это отличная питательная среда для плесени. Но дома лучше этот вид грибов не разводить.</a:t>
            </a:r>
          </a:p>
          <a:p>
            <a:r>
              <a:rPr lang="ru-RU" sz="1400" dirty="0" smtClean="0"/>
              <a:t> </a:t>
            </a:r>
          </a:p>
          <a:p>
            <a:endParaRPr lang="ru-RU" sz="1200" dirty="0" smtClean="0"/>
          </a:p>
          <a:p>
            <a:r>
              <a:rPr lang="ru-RU" sz="1200" dirty="0" smtClean="0"/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9" name="Рисунок 18" descr="C:\Users\админ\Desktop\грибы\IMG_20211205_1755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259057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админ\Desktop\грибы\IMG_20211205_1755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2462291" cy="297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админ\Desktop\грибы\IMG_20211205_175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21051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трелка вправо 23"/>
          <p:cNvSpPr/>
          <p:nvPr/>
        </p:nvSpPr>
        <p:spPr>
          <a:xfrm flipH="1">
            <a:off x="5572132" y="3500438"/>
            <a:ext cx="71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админ\Desktop\грибы\IMG_20211213_1546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214686"/>
            <a:ext cx="28575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441</Words>
  <Application>Microsoft Office PowerPoint</Application>
  <PresentationFormat>Экран (4:3)</PresentationFormat>
  <Paragraphs>268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Rubius</vt:lpstr>
      <vt:lpstr>Calibri</vt:lpstr>
      <vt:lpstr>Тема Office</vt:lpstr>
      <vt:lpstr>Муниципальное общеобразовательное учреждение «Лицей №3 им. П.А.Столыпина г. Ртищево Саратовской области» </vt:lpstr>
      <vt:lpstr> Глядя на эти фотографии, с первого взгляда сразу и не поймешь, что же это такое? А это – самые обыкновенные грибы! Известные и неизвестные. Что же мы про них знаем? Оказывается, знаем мы, очень мало. Знаем ли мы, что грибы:  умеют ходить, могут охотиться на живых существ,  не относятся ни к растениям, ни к животным, могут жить за счет других, что мы едим грибы каждый день,  что роль грибов в жизни человека огромна?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          Список используемой литературы:   Детская энциклопедия «Тайны природы», М.: «Махаон», 2004г. с. 113 – 119.   Большая энциклопедия Кирилла и Мефодия (10 издание 2005г.)   «Я познаю мир». М.: «Планета детства», издательство «Астрель», 2000 г., с.103 – 116.   Энциклопедия «Я познаю мир. Ботаника». Автор Ю.Н. Касаткина («Астрель» Москва 2006г.)   Грибы-целители: тибетский молочный гриб, березовый гриб чага, чайный гриб.   Светлана Митрофанова и др. Биология для увлеченных. Автор Н.И. Околитенко(«Феникс»Ростов на-Дону 2006г.) Грибы и ягоды. Школьный путеводитель. Сергей Афонькин Энциклопедия для детей (Биология). “Аванта +”, 1997г. Грибы – целители. О.Чистовский, 1997г.   Интернет ресурсы: http://gribnyk.ru/index.php/mymenu/412-2012-10-24-15-44-28.html http://xreferat.ru/10/2393-1-stroenie-i-vidy-gribov.html http://grib.forest.ru/ http://www.2mixa.ru/ http://moikompas.ru/compas/grib http://ogribah.blogspot.com/ http://nova.rambler.ru/pictures http://igiuv.ru/  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админ</cp:lastModifiedBy>
  <cp:revision>82</cp:revision>
  <dcterms:created xsi:type="dcterms:W3CDTF">2015-04-19T15:51:03Z</dcterms:created>
  <dcterms:modified xsi:type="dcterms:W3CDTF">2022-01-10T13:38:44Z</dcterms:modified>
</cp:coreProperties>
</file>