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34"/>
    <a:srgbClr val="ED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18728" cy="1524138"/>
          </a:xfrm>
        </p:spPr>
        <p:txBody>
          <a:bodyPr>
            <a:noAutofit/>
          </a:bodyPr>
          <a:lstStyle/>
          <a:p>
            <a:r>
              <a:rPr lang="ru-RU" sz="1800" dirty="0" smtClean="0"/>
              <a:t>Управление образованием исполнительного комитета </a:t>
            </a:r>
            <a:br>
              <a:rPr lang="ru-RU" sz="1800" dirty="0" smtClean="0"/>
            </a:br>
            <a:r>
              <a:rPr lang="ru-RU" sz="1800" dirty="0" smtClean="0"/>
              <a:t>Бугульминского муниципального района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tt-RU" sz="1800" dirty="0" smtClean="0"/>
              <a:t>м</a:t>
            </a:r>
            <a:r>
              <a:rPr lang="ru-RU" sz="1800" dirty="0" err="1" smtClean="0"/>
              <a:t>униципальное</a:t>
            </a:r>
            <a:r>
              <a:rPr lang="ru-RU" sz="1800" dirty="0" smtClean="0"/>
              <a:t> бюджетное общеобразовательное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средняя общеобразовательная школа №16</a:t>
            </a:r>
            <a:br>
              <a:rPr lang="ru-RU" sz="1800" dirty="0" smtClean="0"/>
            </a:br>
            <a:r>
              <a:rPr lang="ru-RU" sz="1800" dirty="0" smtClean="0"/>
              <a:t>Бугульминского муниципального района  Республики Татарстан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Презентация к внеклассному мероприятию «Лес – легкие нашей планеты»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149080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Александрова Наталья Филипповна, учитель начальных классов 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91880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Бугульма </a:t>
            </a:r>
            <a:r>
              <a:rPr lang="ru-RU" dirty="0" smtClean="0"/>
              <a:t>2022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Ильмира\Pictures\лес\91402338_frozen_mushro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Грибная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Ильмира\Pictures\лес\60960798_1277856956_556036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404140" cy="4803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Лекарственные травы</a:t>
            </a:r>
            <a:endParaRPr lang="ru-RU" dirty="0"/>
          </a:p>
        </p:txBody>
      </p:sp>
      <p:pic>
        <p:nvPicPr>
          <p:cNvPr id="4098" name="Picture 2" descr="C:\Users\Ильмира\Pictures\лес\33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4240590" cy="2700586"/>
          </a:xfrm>
          <a:prstGeom prst="rect">
            <a:avLst/>
          </a:prstGeom>
          <a:noFill/>
        </p:spPr>
      </p:pic>
      <p:pic>
        <p:nvPicPr>
          <p:cNvPr id="4099" name="Picture 3" descr="C:\Users\Ильмира\Pictures\лес\798206_9206-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898735" cy="2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Ильмира\Pictures\лес\800pxregulusregulus0j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871317" cy="2903488"/>
          </a:xfrm>
          <a:prstGeom prst="rect">
            <a:avLst/>
          </a:prstGeom>
          <a:noFill/>
        </p:spPr>
      </p:pic>
      <p:pic>
        <p:nvPicPr>
          <p:cNvPr id="23557" name="Picture 5" descr="C:\Users\Ильмира\Pictures\лес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787650" cy="3803650"/>
          </a:xfrm>
          <a:prstGeom prst="rect">
            <a:avLst/>
          </a:prstGeom>
          <a:noFill/>
        </p:spPr>
      </p:pic>
      <p:pic>
        <p:nvPicPr>
          <p:cNvPr id="23556" name="Picture 4" descr="C:\Users\Ильмира\Pictures\лес\1308302928_elk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4664"/>
            <a:ext cx="5176341" cy="3882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Самый, самый, самый…</a:t>
            </a:r>
            <a:endParaRPr lang="ru-RU" dirty="0"/>
          </a:p>
        </p:txBody>
      </p:sp>
      <p:pic>
        <p:nvPicPr>
          <p:cNvPr id="23554" name="Picture 2" descr="C:\Users\Ильмира\Pictures\лес\11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3598585" cy="201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C:\Users\Ильмира\Pictures\лес\krasnoiar_stolby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4526868" cy="3017912"/>
          </a:xfrm>
          <a:prstGeom prst="rect">
            <a:avLst/>
          </a:prstGeom>
          <a:noFill/>
        </p:spPr>
      </p:pic>
      <p:pic>
        <p:nvPicPr>
          <p:cNvPr id="24578" name="Picture 2" descr="C:\Users\Ильмира\Pictures\лес\0_4e370_1f5e72b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20"/>
            <a:ext cx="4722842" cy="3810000"/>
          </a:xfrm>
          <a:prstGeom prst="rect">
            <a:avLst/>
          </a:prstGeom>
          <a:noFill/>
        </p:spPr>
      </p:pic>
      <p:pic>
        <p:nvPicPr>
          <p:cNvPr id="24579" name="Picture 3" descr="C:\Users\Ильмира\Pictures\лес\5dc19ed5c297b525b15bcdb0cf4b6f5576be5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5705475" cy="3600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Животный мир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3" name="Picture 3" descr="C:\Users\Ильмира\Pictures\лес\o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496"/>
            <a:ext cx="3865562" cy="2899172"/>
          </a:xfrm>
          <a:prstGeom prst="rect">
            <a:avLst/>
          </a:prstGeom>
          <a:noFill/>
        </p:spPr>
      </p:pic>
      <p:pic>
        <p:nvPicPr>
          <p:cNvPr id="25604" name="Picture 4" descr="C:\Users\Ильмира\Pictures\лес\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199739" cy="3149805"/>
          </a:xfrm>
          <a:prstGeom prst="rect">
            <a:avLst/>
          </a:prstGeom>
          <a:noFill/>
        </p:spPr>
      </p:pic>
      <p:pic>
        <p:nvPicPr>
          <p:cNvPr id="25605" name="Picture 5" descr="C:\Users\Ильмира\Pictures\лес\hunting-w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04"/>
            <a:ext cx="3528392" cy="2646294"/>
          </a:xfrm>
          <a:prstGeom prst="rect">
            <a:avLst/>
          </a:prstGeom>
          <a:noFill/>
        </p:spPr>
      </p:pic>
      <p:pic>
        <p:nvPicPr>
          <p:cNvPr id="25606" name="Picture 6" descr="C:\Users\Ильмира\Pictures\лес\352473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214686"/>
            <a:ext cx="3614217" cy="2834680"/>
          </a:xfrm>
          <a:prstGeom prst="rect">
            <a:avLst/>
          </a:prstGeom>
          <a:noFill/>
        </p:spPr>
      </p:pic>
      <p:pic>
        <p:nvPicPr>
          <p:cNvPr id="25602" name="Picture 2" descr="C:\Users\Ильмира\Pictures\лес\photo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357562"/>
            <a:ext cx="3429024" cy="2643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 знаете ли вы?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льмира\Pictures\лес\1352409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" y="0"/>
            <a:ext cx="91423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Птичий базар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Ильмира\Pictures\лес\1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Ильмира\Pictures\лес\mg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Ильмира\Pictures\лес\Green_Hot_S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Лес – это легкие </a:t>
            </a:r>
          </a:p>
          <a:p>
            <a:pPr algn="ctr"/>
            <a:r>
              <a:rPr lang="ru-RU" sz="4000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нашей планеты.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мира\Pictures\лес\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7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470025"/>
          </a:xfr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/>
            <a:bevelB w="88900"/>
          </a:sp3d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Лес – легкие нашей планеты.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сокращения лесов: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Ильмира\Pictures\лес\1226326974_wallpapers-max-ultimate-pack-no.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62150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Ллесной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6072206"/>
            <a:ext cx="21288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ЛЕСНОЙ  ПОЖАР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льмира\Pictures\лес\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92071" cy="61328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72264" y="6143644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ВЫРУБКА ЛЕСА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63888" y="2708920"/>
            <a:ext cx="22322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Станции</a:t>
            </a:r>
            <a:endParaRPr lang="ru-RU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268760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лесов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95728" y="1268760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Хвойные деревья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2852936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Птичий базар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4365104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мир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9712" y="5417840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Лекарственные травы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44208" y="4437112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Ягодная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99992" y="5417840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Грибная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88224" y="2852936"/>
            <a:ext cx="2555776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Лиственные деревья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6016" y="0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Лесная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0"/>
            <a:ext cx="2448272" cy="1440160"/>
          </a:xfrm>
          <a:prstGeom prst="ellipse">
            <a:avLst/>
          </a:prstGeom>
          <a:solidFill>
            <a:srgbClr val="D8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35896" y="1412776"/>
            <a:ext cx="504056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076056" y="1412776"/>
            <a:ext cx="432048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796136" y="2276872"/>
            <a:ext cx="936104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11760" y="2204864"/>
            <a:ext cx="1152128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6"/>
          </p:cNvCxnSpPr>
          <p:nvPr/>
        </p:nvCxnSpPr>
        <p:spPr>
          <a:xfrm flipV="1">
            <a:off x="2448272" y="3501008"/>
            <a:ext cx="1187624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4" idx="3"/>
          </p:cNvCxnSpPr>
          <p:nvPr/>
        </p:nvCxnSpPr>
        <p:spPr>
          <a:xfrm flipH="1" flipV="1">
            <a:off x="5796136" y="3284984"/>
            <a:ext cx="864096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5508104" y="3861048"/>
            <a:ext cx="1080120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2" idx="0"/>
          </p:cNvCxnSpPr>
          <p:nvPr/>
        </p:nvCxnSpPr>
        <p:spPr>
          <a:xfrm flipH="1" flipV="1">
            <a:off x="5004048" y="3789040"/>
            <a:ext cx="720080" cy="1628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0" idx="0"/>
          </p:cNvCxnSpPr>
          <p:nvPr/>
        </p:nvCxnSpPr>
        <p:spPr>
          <a:xfrm flipV="1">
            <a:off x="3203848" y="3861048"/>
            <a:ext cx="1008112" cy="1556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267744" y="3789040"/>
            <a:ext cx="1368152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Ильмира\Pictures\лес\p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Лесная</a:t>
            </a:r>
            <a:endParaRPr lang="ru-RU" sz="4800" b="1" dirty="0">
              <a:ln w="25400">
                <a:solidFill>
                  <a:schemeClr val="tx1">
                    <a:alpha val="9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18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6357958"/>
            <a:ext cx="21288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№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мира\Pictures\лес\f_19184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Хвойные деревья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Ильмира\Pictures\лес\0_1be88_9d5ad6a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83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Лиственные деревья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льмира\Pictures\лес\74680110_large_1300685046_shipov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605551" cy="2636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5400">
                  <a:solidFill>
                    <a:schemeClr val="tx1">
                      <a:alpha val="9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Ягодная</a:t>
            </a:r>
            <a:endParaRPr lang="ru-RU" dirty="0"/>
          </a:p>
        </p:txBody>
      </p:sp>
      <p:pic>
        <p:nvPicPr>
          <p:cNvPr id="6145" name="Picture 1" descr="C:\Users\Ильмира\Pictures\лес\600x6001288707427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849297" cy="2136973"/>
          </a:xfrm>
          <a:prstGeom prst="rect">
            <a:avLst/>
          </a:prstGeom>
          <a:noFill/>
        </p:spPr>
      </p:pic>
      <p:pic>
        <p:nvPicPr>
          <p:cNvPr id="6146" name="Picture 2" descr="C:\Users\Ильмира\Pictures\лес\1279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3170814" cy="2113360"/>
          </a:xfrm>
          <a:prstGeom prst="rect">
            <a:avLst/>
          </a:prstGeom>
          <a:noFill/>
        </p:spPr>
      </p:pic>
      <p:pic>
        <p:nvPicPr>
          <p:cNvPr id="6148" name="Picture 4" descr="C:\Users\Ильмира\Pictures\лес\1295680441_buzina-chern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323861" cy="2492896"/>
          </a:xfrm>
          <a:prstGeom prst="rect">
            <a:avLst/>
          </a:prstGeom>
          <a:noFill/>
        </p:spPr>
      </p:pic>
      <p:pic>
        <p:nvPicPr>
          <p:cNvPr id="6149" name="Picture 5" descr="C:\Users\Ильмира\Pictures\лес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180" y="764704"/>
            <a:ext cx="2699820" cy="2664296"/>
          </a:xfrm>
          <a:prstGeom prst="rect">
            <a:avLst/>
          </a:prstGeom>
          <a:noFill/>
        </p:spPr>
      </p:pic>
      <p:pic>
        <p:nvPicPr>
          <p:cNvPr id="6150" name="Picture 6" descr="C:\Users\Ильмира\Pictures\лес\ц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5693" y="3717032"/>
            <a:ext cx="3538307" cy="265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92D05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92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Calibri</vt:lpstr>
      <vt:lpstr>Тема Office</vt:lpstr>
      <vt:lpstr>Управление образованием исполнительного комитета  Бугульминского муниципального района  муниципальное бюджетное общеобразовательное учреждение  средняя общеобразовательная школа №16 Бугульминского муниципального района  Республики Татарстан</vt:lpstr>
      <vt:lpstr>Лес – легкие нашей планеты.</vt:lpstr>
      <vt:lpstr>Причины сокращения лесов:</vt:lpstr>
      <vt:lpstr>Презентация PowerPoint</vt:lpstr>
      <vt:lpstr>Презентация PowerPoint</vt:lpstr>
      <vt:lpstr>Лесная</vt:lpstr>
      <vt:lpstr>Хвойные деревья</vt:lpstr>
      <vt:lpstr>Лиственные деревья</vt:lpstr>
      <vt:lpstr>Ягодная</vt:lpstr>
      <vt:lpstr>Грибная</vt:lpstr>
      <vt:lpstr>Лекарственные травы</vt:lpstr>
      <vt:lpstr>Самый, самый, самый…</vt:lpstr>
      <vt:lpstr>Животный мир</vt:lpstr>
      <vt:lpstr>А знаете ли вы?</vt:lpstr>
      <vt:lpstr>Птичий базар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– легкие нашей планеты.</dc:title>
  <dc:creator>Ильмира</dc:creator>
  <cp:lastModifiedBy>Admin</cp:lastModifiedBy>
  <cp:revision>25</cp:revision>
  <dcterms:created xsi:type="dcterms:W3CDTF">2013-04-16T11:35:29Z</dcterms:created>
  <dcterms:modified xsi:type="dcterms:W3CDTF">2022-09-06T05:55:27Z</dcterms:modified>
</cp:coreProperties>
</file>