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75" r:id="rId2"/>
    <p:sldId id="261" r:id="rId3"/>
    <p:sldId id="264" r:id="rId4"/>
    <p:sldId id="265" r:id="rId5"/>
    <p:sldId id="259" r:id="rId6"/>
    <p:sldId id="257" r:id="rId7"/>
    <p:sldId id="266" r:id="rId8"/>
    <p:sldId id="278" r:id="rId9"/>
    <p:sldId id="267" r:id="rId10"/>
    <p:sldId id="269" r:id="rId11"/>
    <p:sldId id="276" r:id="rId12"/>
    <p:sldId id="258" r:id="rId13"/>
    <p:sldId id="271" r:id="rId14"/>
    <p:sldId id="263" r:id="rId15"/>
    <p:sldId id="268" r:id="rId16"/>
    <p:sldId id="282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8%D1%81%D1%82_%D0%9C%D1%91%D0%B1%D0%B8%D1%83%D1%81%D0%B0" TargetMode="External"/><Relationship Id="rId2" Type="http://schemas.openxmlformats.org/officeDocument/2006/relationships/hyperlink" Target="http://slovari.yandex.ru/dict/bse/article/00046/48100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krugsveta.ru/" TargetMode="External"/><Relationship Id="rId4" Type="http://schemas.openxmlformats.org/officeDocument/2006/relationships/hyperlink" Target="http://www.genon.ru/GetAnswer.aspx?qid=e2ab6eb5-5fb6-4fc6-b1a4-6ee7961a0dc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klass\&#1052;&#1086;&#1080;%20&#1076;&#1086;&#1082;&#1091;&#1084;&#1077;&#1085;&#1090;&#1099;\Bochkareva\&#1086;&#1090;&#1082;&#1088;&#1099;&#1090;&#1099;&#1081;%20&#1091;&#1088;&#1086;&#1082;\&#1055;&#1088;&#1080;&#1083;&#1086;&#1078;&#1077;&#1085;&#1080;&#1077;8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Мёбиуса –односторонняя</a:t>
            </a:r>
            <a:endParaRPr lang="ru-RU" sz="4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поверхность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2928934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учащаяся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 класса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СШ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24.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учитель математики</a:t>
            </a:r>
          </a:p>
          <a:p>
            <a:pPr eaLnBrk="0" hangingPunct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Ляпина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Маргарита Алексеевна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г.Елец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52445"/>
            <a:ext cx="30289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88" y="1071546"/>
            <a:ext cx="4462864" cy="502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4572008"/>
            <a:ext cx="3929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Голландский художник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Мориц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Корнелиc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Эшер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родившийся в 1898 году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Леувардене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создал уникальные работы, в которых использованы или показаны идеи ленты Мёбиуса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454" y="469759"/>
            <a:ext cx="3333760" cy="588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1238263"/>
            <a:ext cx="4048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8604"/>
            <a:ext cx="42386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35719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Конечно же, главная ценность листа Мёбиуса состоит в том, что он дал толчок новым обширным математическим исследованиям. Именно поэтому его часто считают символом современной математики и изображают на различных эмблемах и значках, как, например, на значке механико-математического факультета Московского университета.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5000636"/>
            <a:ext cx="4717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  Мёбиуса I. 1961. Торцовая гравюра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 листа Мёбиуса в технике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Полоса ленточного конвейера выполненная в виде ленты Мёбиуса, позволяет ему работать дольше, потому что вся поверхность ленты равномерно изнашивается. Также в системах записи на непрерывную плёнку применялись ленты Мёбиуса (чтобы удвоить время записи). В матричных принтерах красящая лента имела вид листа Мёбиуса для увеличения срока годности.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071810"/>
            <a:ext cx="2667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9132"/>
            <a:ext cx="190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0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Международный символ переработки представляет собой лист Мёбиуса.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85794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76" y="785794"/>
            <a:ext cx="39630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4429132"/>
            <a:ext cx="2749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Лист Мебиуса в природе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лист мёбиуса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714356"/>
            <a:ext cx="6473825" cy="4856163"/>
          </a:xfrm>
          <a:prstGeom prst="rect">
            <a:avLst/>
          </a:prstGeom>
          <a:noFill/>
          <a:ln w="127000" cmpd="tri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3000364" y="5500702"/>
            <a:ext cx="4786346" cy="8683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Мёбиуса в природе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900" y="285728"/>
            <a:ext cx="7239000" cy="6772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30958"/>
            <a:ext cx="7972452" cy="5312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Мной  была  проделана работа  по  рассмотрению  некоторых свойств ленты  Мёбиуса. Для доказательства были  использованы свойства  развертывающихся   поверхностей.   Изучались   свойства ленты на наглядных примерах.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Некоторые свойства ленты Мёбиуса могут быть полезными для тех, кто начинает изучать топологию, так как более просты и понятны.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620713"/>
            <a:ext cx="7200900" cy="5400675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Используемая литература: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Внеклассная работа по математике В.А.Гусев, А.И.Орлов, А.Л.Розенталь.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Математический  цветник Ю.А.Данилова.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Краткий очерк истории математики.  Д. Я.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Стройк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Ресурсы:</a:t>
            </a:r>
          </a:p>
          <a:p>
            <a:pPr marL="533400" indent="-5334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http://slovari.yandex.ru/dict/bse/article/00046/48100.htm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  <a:t>http://ru.wikipedia.org/wiki/%D0%9B%D0%B8%D1%81%D1%82_%D0%9C%D1%91%D0%B1%D0%B8%D1%83%D1%81%D0%B0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/>
              </a:rPr>
              <a:t>http://www.genon.ru/GetAnswer.aspx?qid=e2ab6eb5-5fb6-4fc6-b1a4-6ee7961a0dc1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5"/>
              </a:rPr>
              <a:t>www.vokrugsveta.ru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85786" y="2071678"/>
            <a:ext cx="67866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85728"/>
            <a:ext cx="67151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Ц</a:t>
            </a:r>
            <a:r>
              <a:rPr lang="ru-RU" sz="2000" b="1" i="1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 работы:</a:t>
            </a:r>
            <a:r>
              <a:rPr lang="ru-RU" sz="2000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000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поверхности ленты Мебиуса и её свойств.</a:t>
            </a:r>
          </a:p>
          <a:p>
            <a:pPr>
              <a:buFontTx/>
              <a:buNone/>
            </a:pPr>
            <a:r>
              <a:rPr lang="ru-RU" sz="2000" b="1" i="1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Задачи работы: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Познакомиться с историей появления ленты Мебиуса.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и исследовать свойства ленты Мебиуса.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Установить области применения ленты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Мебиуса.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же удивительными свойствами обладает лента Мебиуса? 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Многие знают, что такое лист Мёбиуса. </a:t>
            </a:r>
          </a:p>
          <a:p>
            <a:pPr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Тем, кто ещё не знаком с удивительным листом, который  относится к «математическим неожиданностям», я предлагаю вместе со мной провести исследование и окунуться в светлое чувство познания.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mmebius"/>
          <p:cNvPicPr>
            <a:picLocks noChangeAspect="1" noChangeArrowheads="1"/>
          </p:cNvPicPr>
          <p:nvPr/>
        </p:nvPicPr>
        <p:blipFill>
          <a:blip r:embed="rId2" cstate="print"/>
          <a:srcRect t="-944"/>
          <a:stretch>
            <a:fillRect/>
          </a:stretch>
        </p:blipFill>
        <p:spPr bwMode="auto">
          <a:xfrm>
            <a:off x="557214" y="642918"/>
            <a:ext cx="4157662" cy="5095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857752" y="357166"/>
            <a:ext cx="4000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Фердинанд Мёбиус (1790-1868) –Мёбиус был первоначально астрономом. В те времена занятия математикой не встречали поддержки, а астрономия давала достаточно денег, чтобы не думать о них, и оставляла время для собственных размышлений. И Мёбиус стал одним из крупнейших геометров XIX века.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возрасте 68 лет Мёбиусу удалось сделать открытие поразительной красоты. Это открытие односторонних поверхностей, одна из которых – лист Мёбиуса (или лента). Мёбиус придумал ленту, когда наблюдал за горничной, неправильно одевшей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шею  свой платок. 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2b51_4a45a684_XL.jpg"/>
          <p:cNvPicPr>
            <a:picLocks noChangeAspect="1"/>
          </p:cNvPicPr>
          <p:nvPr/>
        </p:nvPicPr>
        <p:blipFill>
          <a:blip r:embed="rId2" cstate="print"/>
          <a:srcRect l="21239"/>
          <a:stretch>
            <a:fillRect/>
          </a:stretch>
        </p:blipFill>
        <p:spPr bwMode="auto">
          <a:xfrm>
            <a:off x="3851920" y="620688"/>
            <a:ext cx="4857189" cy="4910171"/>
          </a:xfrm>
          <a:prstGeom prst="rect">
            <a:avLst/>
          </a:prstGeom>
          <a:noFill/>
          <a:ln w="127000" cmpd="tri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57166"/>
            <a:ext cx="320673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Представим себе поверхность и сидящего на ней муравья. Удастся ли муравью доползти до обратной стороны поверхности – образно говоря, до её изнанки, - не перелезая через край?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это ни удивительно, но односторонние поверхности существуют!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пример односторонней поверхности, в любое место которой может доползти муравей, не перелезая через край, привел Мёбиус в 1858г.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024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0301 L 2.5E-6 0.003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82771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 №1.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Склейте два кольца- одно простое и лист Мёбиуса. Разрежьте каждое из них пополам вдоль. Что у Вас получилось?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простых и 1 кольцо Мёбиуса.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Опыт № 2.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получить ленту Мёбиуса, мы поворачиваем полоску бумаги на пол оборота. А интересно, что у вас получится, если вы склеите ленту, сделав полный оборот , и получившееся кольцо разрежете пополам вдоль?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Получилось одно кольцо, но большое.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Получились два кольца, но каждое само по себе.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Получились два кольца, причем сцепленных 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Опыт №3.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Попробуйте прорезать в полосе щель и продеть сквозь нее один конец полосы. А теперь попробуйте продолжить разрез вдоль всей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ленты.Что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вас получилось?	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кольца Мёбиуса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Вывернутое, но простое кольцо.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916" y="500043"/>
            <a:ext cx="3557612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769696"/>
            <a:ext cx="44291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входа в Музей истории и техники в Вашингтоне медленно вращается на пьедестале стальная лента, закрученная на полвитка. В 1967 году, когда в Бразилии состоялся международный математический конгресс, его устроители выпустили памятную марку достоинством в пять сентаво. На ней была изображена лента Мёбиуса. И монумент высотой более чем в два метра, и крохотная марка – своеобразные памятники немецкому математику и астроному Августу Фердинанду Мёбиусу, профессору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Лейпцинского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университета.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иложение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1665637"/>
            <a:ext cx="35004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Таинственный и знаменитый лист Мебиуса волновал  скульпторов и художников. Целую серию вариантов листа Мебиуса можно встретить в скульптуре.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многих странах мира: России, Белоруссии, Германии, Латвии многих других есть памятники этому необычному объекту.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28604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642938"/>
            <a:ext cx="5629628" cy="478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34" y="642918"/>
            <a:ext cx="26562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5715016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Мёбиуса составленный из множества консервных банок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5857892"/>
            <a:ext cx="2583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в Германии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Мебиус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4460" y="500042"/>
            <a:ext cx="4390878" cy="5857916"/>
          </a:xfrm>
          <a:prstGeom prst="rect">
            <a:avLst/>
          </a:prstGeom>
          <a:noFill/>
          <a:ln w="127000" cmpd="tri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7376" y="5715016"/>
            <a:ext cx="2374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- Сергей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Карпиков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83944"/>
            <a:ext cx="30718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 Мёбиуса - символ математики,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служит высшей мудрости венцом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 полон неосознанной романтики: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нём бесконечность свернута кольцом,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нём - простота, и вместе с нею сложность,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недоступна даже мудрецам: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Здесь на глазах преобразилась плоскость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поверхность без начала и конца.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788</Words>
  <Application>Microsoft Office PowerPoint</Application>
  <PresentationFormat>Экран (4:3)</PresentationFormat>
  <Paragraphs>71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Лист Мёбиуса в природе</vt:lpstr>
      <vt:lpstr>заключение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31</cp:revision>
  <dcterms:modified xsi:type="dcterms:W3CDTF">2023-01-10T18:48:58Z</dcterms:modified>
</cp:coreProperties>
</file>