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99" r:id="rId3"/>
    <p:sldId id="289" r:id="rId4"/>
    <p:sldId id="259" r:id="rId5"/>
    <p:sldId id="260" r:id="rId6"/>
    <p:sldId id="256" r:id="rId7"/>
    <p:sldId id="284" r:id="rId8"/>
    <p:sldId id="285" r:id="rId9"/>
    <p:sldId id="286" r:id="rId10"/>
    <p:sldId id="287" r:id="rId11"/>
    <p:sldId id="288" r:id="rId12"/>
    <p:sldId id="296" r:id="rId13"/>
    <p:sldId id="297" r:id="rId14"/>
    <p:sldId id="298" r:id="rId15"/>
    <p:sldId id="290" r:id="rId16"/>
    <p:sldId id="291" r:id="rId17"/>
    <p:sldId id="292" r:id="rId18"/>
    <p:sldId id="294" r:id="rId19"/>
    <p:sldId id="293" r:id="rId20"/>
    <p:sldId id="295" r:id="rId21"/>
    <p:sldId id="30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5" autoAdjust="0"/>
  </p:normalViewPr>
  <p:slideViewPr>
    <p:cSldViewPr snapToGrid="0">
      <p:cViewPr>
        <p:scale>
          <a:sx n="41" d="100"/>
          <a:sy n="41" d="100"/>
        </p:scale>
        <p:origin x="-72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FD62F9-94E8-42FD-96FE-582E7D9388A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4B0DEE-0ACA-4A57-8D6C-5D9A4FCEE2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6435" y="981634"/>
            <a:ext cx="10723685" cy="4961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общеобразовательное учреждение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Киевская средняя школа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Мой первый учитель и наставник»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Выполнила: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Гаук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Виолетта, 9 класс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Руководитель: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Филькина Диана Дмитриевна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2021\Desktop\нпк\фото\IMG-20230410-WA00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67048" y="247648"/>
            <a:ext cx="5181604" cy="73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Первые учителя и наставники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2" y="85060"/>
            <a:ext cx="7667348" cy="87187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Вручение диплома о высшем образовании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2021\Desktop\нпк\фото\IMG_20230410_092625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4" y="818706"/>
            <a:ext cx="5541335" cy="552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4099" y="542260"/>
            <a:ext cx="5604245" cy="15948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Киевской средней школе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40" y="2362200"/>
            <a:ext cx="5521451" cy="414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430215"/>
            <a:ext cx="5780087" cy="433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5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95693"/>
            <a:ext cx="8683348" cy="5528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9" y="312739"/>
            <a:ext cx="2716741" cy="20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50" y="304801"/>
            <a:ext cx="1766107" cy="204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2021\Desktop\4 кл\IMG_20221205_1305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304801"/>
            <a:ext cx="2352675" cy="31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2654937"/>
            <a:ext cx="2776538" cy="176403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Рисунок 9" descr="C:\Users\2021\Desktop\нпк\фото2\DSCN64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" y="4496117"/>
            <a:ext cx="2715737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2021\Desktop\нпк\фото2\DSCN981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1" y="4496117"/>
            <a:ext cx="2509839" cy="194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2021\Desktop\нпк\фото2\DSCN014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652713"/>
            <a:ext cx="2605087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2021\Desktop\нпк\фото2\DSCN188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04801"/>
            <a:ext cx="3238500" cy="204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2021\Desktop\нпк\фото2\DSCN250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1" y="2654937"/>
            <a:ext cx="2509839" cy="176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2021\Desktop\нпк\фото2\DSCN094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496116"/>
            <a:ext cx="2781299" cy="194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2021\Desktop\4 кл\IMG_20230113_123037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3676650"/>
            <a:ext cx="2352675" cy="3070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8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4" y="244549"/>
            <a:ext cx="7911896" cy="65921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Общественная работа</a:t>
            </a:r>
            <a:endParaRPr lang="ru-RU" dirty="0"/>
          </a:p>
        </p:txBody>
      </p:sp>
      <p:pic>
        <p:nvPicPr>
          <p:cNvPr id="4" name="Объект 3" descr="C:\Users\2021\Desktop\нпк\фото2\i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9" y="850604"/>
            <a:ext cx="5584768" cy="490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2021\Desktop\нпк\фото2\гто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1" y="903766"/>
            <a:ext cx="5081034" cy="4944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0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043" y="276448"/>
            <a:ext cx="8385636" cy="3934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Достижения </a:t>
            </a:r>
            <a:endParaRPr lang="ru-RU" dirty="0"/>
          </a:p>
        </p:txBody>
      </p:sp>
      <p:pic>
        <p:nvPicPr>
          <p:cNvPr id="4" name="Объект 3" descr="C:\Users\2021\Desktop\нпк\фото\IMG_20230410_094450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0923" y="1036057"/>
            <a:ext cx="2125592" cy="179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2021\Desktop\нпк\фото\IMG_20230410_0949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7122">
            <a:off x="7131092" y="5355136"/>
            <a:ext cx="1490007" cy="102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b="6959"/>
          <a:stretch/>
        </p:blipFill>
        <p:spPr bwMode="auto">
          <a:xfrm rot="17521600">
            <a:off x="7108238" y="3536529"/>
            <a:ext cx="1551918" cy="111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2021\Desktop\нпк\фото\IMG_20230410_095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/>
          <a:stretch/>
        </p:blipFill>
        <p:spPr bwMode="auto">
          <a:xfrm rot="15231066">
            <a:off x="3204744" y="5186582"/>
            <a:ext cx="1504672" cy="106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2021\Desktop\нпк\фото\IMG_20230410_09502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3" t="5462" r="-159" b="4622"/>
          <a:stretch/>
        </p:blipFill>
        <p:spPr bwMode="auto">
          <a:xfrm rot="16200000">
            <a:off x="5165505" y="3435415"/>
            <a:ext cx="1465180" cy="1057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2021\Desktop\нпк\фото\IMG_20230410_09503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4059" y="5257981"/>
            <a:ext cx="1531446" cy="101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2021\Desktop\нпк\фото\IMG_20230410_09505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84617" y="4055139"/>
            <a:ext cx="2593237" cy="16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2021\Desktop\нпк\фото\IMG_20230410_095057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b="6093"/>
          <a:stretch/>
        </p:blipFill>
        <p:spPr bwMode="auto">
          <a:xfrm rot="16200000">
            <a:off x="2734587" y="1094475"/>
            <a:ext cx="2125592" cy="1680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2021\Desktop\нпк\фото\IMG_20230410_095106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5952" b="9902"/>
          <a:stretch/>
        </p:blipFill>
        <p:spPr bwMode="auto">
          <a:xfrm rot="16200000">
            <a:off x="299386" y="3981839"/>
            <a:ext cx="2593238" cy="1837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2021\Desktop\нпк\фото\IMG_20230410_100502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6325" r="14288" b="6794"/>
          <a:stretch/>
        </p:blipFill>
        <p:spPr bwMode="auto">
          <a:xfrm rot="20654424">
            <a:off x="3205245" y="3180761"/>
            <a:ext cx="1184275" cy="1566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2021\Desktop\нпк\фото\IMG-20230410-WA0029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8432" r="11627" b="6958"/>
          <a:stretch/>
        </p:blipFill>
        <p:spPr bwMode="auto">
          <a:xfrm>
            <a:off x="9635934" y="478464"/>
            <a:ext cx="1464457" cy="251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2021\Desktop\нпк\фото\IMG-20230410-WA0030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4677" r="10912" b="7622"/>
          <a:stretch/>
        </p:blipFill>
        <p:spPr bwMode="auto">
          <a:xfrm>
            <a:off x="7076299" y="967563"/>
            <a:ext cx="1520279" cy="2198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26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265815"/>
            <a:ext cx="8683348" cy="6379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Поход в природу</a:t>
            </a:r>
            <a:endParaRPr lang="ru-RU" sz="2400" dirty="0"/>
          </a:p>
        </p:txBody>
      </p:sp>
      <p:pic>
        <p:nvPicPr>
          <p:cNvPr id="4" name="Объект 3" descr="C:\Users\2021\Desktop\нпк\фото\IMG_20230410_093155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71521" y="-43530"/>
            <a:ext cx="5635254" cy="7891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4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754" y="648586"/>
            <a:ext cx="7772122" cy="5847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Коллектив учителей МБОУ Киевской СШ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2021\Desktop\нпк\фото\IMG-20230307-WA0042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669" b="15231"/>
          <a:stretch/>
        </p:blipFill>
        <p:spPr bwMode="auto">
          <a:xfrm>
            <a:off x="2668773" y="1366285"/>
            <a:ext cx="6868632" cy="5172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02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3057526"/>
            <a:ext cx="8683348" cy="80009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Выпускные классы</a:t>
            </a:r>
            <a:endParaRPr lang="ru-RU" sz="2400" dirty="0"/>
          </a:p>
        </p:txBody>
      </p:sp>
      <p:pic>
        <p:nvPicPr>
          <p:cNvPr id="4" name="Объект 3" descr="C:\Users\2021\Desktop\нпк\фото\IMG_20230405_210200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32" y="471355"/>
            <a:ext cx="2781562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2021\Desktop\нпк\фото\IMG_20230410_0933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1273" y="3766383"/>
            <a:ext cx="2198760" cy="238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2021\Desktop\нпк\фото\IMG_20230410_0935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2" y="414339"/>
            <a:ext cx="2743199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2021\Desktop\нпк\фото\IMG_20230410_0935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1525" y="-47624"/>
            <a:ext cx="2676523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2021\Desktop\нпк\фото\IMG_20230410_09373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7800" y="400050"/>
            <a:ext cx="2743201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2021\Desktop\нпк\фото\IMG_20230410_09421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26" y="3857625"/>
            <a:ext cx="1799272" cy="214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2021\Desktop\нпк\фото\IMG_20230410_09434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66043" y="3849407"/>
            <a:ext cx="2134786" cy="215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2021\Desktop\нпк\фото\IMG_20230410_09435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7782" y="3685417"/>
            <a:ext cx="219876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2021\Desktop\нпк\фото\IMG_20230410_09443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28949" y="3786781"/>
            <a:ext cx="2134786" cy="2276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3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80" y="0"/>
            <a:ext cx="474823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5000" dirty="0" smtClean="0"/>
              <a:t>?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12345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49" y="0"/>
            <a:ext cx="10770781" cy="66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9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C:\Users\2021\Desktop\нпк\фото\IMG_20230410_09415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7971" y="-598172"/>
            <a:ext cx="6857999" cy="8054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5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072"/>
            <a:ext cx="12191999" cy="699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09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73" y="727712"/>
            <a:ext cx="5640707" cy="230504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Разлетятся дети, как пернатых стая,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таланты будут каждому даны!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Первый мой учитель, сам того не зная,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 плечах несёшь ты жизнь своей страны!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C:\Users\2021\Desktop\нпк\фото\IMG-20230410-WA00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2996" r="4121"/>
          <a:stretch/>
        </p:blipFill>
        <p:spPr bwMode="auto">
          <a:xfrm>
            <a:off x="1234440" y="487680"/>
            <a:ext cx="4892040" cy="5806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2021\Desktop\нпк\фото\IMG_20230410_09415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0" t="84681" r="3206" b="649"/>
          <a:stretch/>
        </p:blipFill>
        <p:spPr bwMode="auto">
          <a:xfrm rot="16200000">
            <a:off x="8740142" y="3253739"/>
            <a:ext cx="3322320" cy="2240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19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7239" y="171643"/>
            <a:ext cx="7915275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 И ЗАДАЧИ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4745" y="1327897"/>
            <a:ext cx="6586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исследование  педагогической деятельности учителя начальных классов Лемешко Н.Г.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744" y="2634781"/>
            <a:ext cx="62150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1. Изучить биографический и творческий путь моего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учителя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2. Узнать причину выбора профессии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учитель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3. Собрать материал 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педагоге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Узнать, с чем связана жизнь учителя сегодня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9161" y="175005"/>
            <a:ext cx="9053235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ОБЪЕКТ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ru-RU" dirty="0" smtClean="0">
                <a:solidFill>
                  <a:srgbClr val="0070C0"/>
                </a:solidFill>
              </a:rPr>
              <a:t>ПРЕДМЕТ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ru-RU" dirty="0" smtClean="0">
                <a:solidFill>
                  <a:srgbClr val="0070C0"/>
                </a:solidFill>
              </a:rPr>
              <a:t>ГИПОТЕЗА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4192" y="1543050"/>
            <a:ext cx="59150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ОБЪЕКТ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ИССЛЕДОВАНИЯ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читель начальных классов Лемешко Н.Г.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4211" y="2767574"/>
            <a:ext cx="561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ПРЕДМЕТ-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жизненный путь педагога.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9960" y="3996298"/>
            <a:ext cx="5343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ГИПОТЕЗА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 изучая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историю отдельной личности педагога, мы лучше будем понимать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значимость профессии учителя начальных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классов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4467224"/>
            <a:ext cx="5273675" cy="1400175"/>
          </a:xfrm>
        </p:spPr>
        <p:txBody>
          <a:bodyPr/>
          <a:lstStyle/>
          <a:p>
            <a:endParaRPr lang="ru-RU" sz="1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AutoShape 2" descr="Год-культурного-наследия-народов-России-ПРОМО-мм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633" y="579439"/>
            <a:ext cx="3274303" cy="527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2021\Desktop\нпк\год-педагога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79439"/>
            <a:ext cx="2619375" cy="190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2021\Desktop\нпк\poster-putin-i-gerb-rossii-gerb-moskvy-9-vidov-300h400_page_3-1000x13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579439"/>
            <a:ext cx="3648076" cy="520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429375" y="2455972"/>
            <a:ext cx="3048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50" y="3081249"/>
            <a:ext cx="384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Вот уже несколько лет в нашей стране существует прекрасная традиция посвящать наступающий год какому-нибудь культурному явлению. Президент России, Владимир Путин, поддержал идею объявить 2023 год – Годом педагога и наставника.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633" y="361951"/>
            <a:ext cx="8034341" cy="10287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Жизненный путь и педагогическая деятельность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8125" y="952500"/>
            <a:ext cx="5813423" cy="2419350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Детство и школьные 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годы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В селе ты не просто порядочный житель,</a:t>
            </a:r>
          </a:p>
          <a:p>
            <a:pPr marL="45720" indent="0">
              <a:buNone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У всех на виду твоё имя – учитель!</a:t>
            </a:r>
          </a:p>
          <a:p>
            <a:pPr marL="45720" indent="0">
              <a:buNone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И спрос с тебя строгий, и честь высока,</a:t>
            </a:r>
          </a:p>
          <a:p>
            <a:pPr marL="45720" indent="0">
              <a:buNone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И ноша твоя на миру не легка.</a:t>
            </a:r>
          </a:p>
          <a:p>
            <a:pPr marL="45720" indent="0">
              <a:buNone/>
            </a:pPr>
            <a:endParaRPr lang="ru-RU" dirty="0" smtClean="0"/>
          </a:p>
        </p:txBody>
      </p:sp>
      <p:pic>
        <p:nvPicPr>
          <p:cNvPr id="5" name="Рисунок 4" descr="C:\Users\2021\Desktop\нпк\фото\IMG_20230410_0927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6722" y="2933700"/>
            <a:ext cx="3933825" cy="356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48" y="2060576"/>
            <a:ext cx="5930899" cy="44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Объект 7" descr="C:\Users\2021\Desktop\нпк\фото\IMG_20230410_093023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89" y="1266915"/>
            <a:ext cx="3781249" cy="503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2021\Desktop\нпк\фото\IMG_20230410_092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695324"/>
            <a:ext cx="3162300" cy="49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3601" y="695325"/>
            <a:ext cx="4867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Зимовниковский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филиал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Волгодонского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педагогического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училища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177801"/>
            <a:ext cx="8505825" cy="5429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Семья Лемешко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2021\Desktop\нпк\фото\IMG-20230410-WA0028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5837" r="8676" b="7132"/>
          <a:stretch/>
        </p:blipFill>
        <p:spPr bwMode="auto">
          <a:xfrm>
            <a:off x="990600" y="1108074"/>
            <a:ext cx="3778251" cy="5121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2021\Desktop\нпк\фото2\IMG-20230413-WA0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48" y="1009648"/>
            <a:ext cx="3914777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2131</TotalTime>
  <Words>212</Words>
  <Application>Microsoft Office PowerPoint</Application>
  <PresentationFormat>Произвольный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Муниципальное бюджетное общеобразовательное учреждение  Киевская средняя школа  «Мой первый учитель и наставник»   Выполнила:  Гаук Виолетта, 9 класс Руководитель: Филькина Диана Дмитриевна </vt:lpstr>
      <vt:lpstr>Презентация PowerPoint</vt:lpstr>
      <vt:lpstr>Разлетятся дети, как пернатых стая, И таланты будут каждому даны! Первый мой учитель, сам того не зная, На плечах несёшь ты жизнь своей страны!</vt:lpstr>
      <vt:lpstr>ЦЕЛЬ И ЗАДАЧИ </vt:lpstr>
      <vt:lpstr>ОБЪЕКТ,ПРЕДМЕТ,ГИПОТЕЗА</vt:lpstr>
      <vt:lpstr>Презентация PowerPoint</vt:lpstr>
      <vt:lpstr>Жизненный путь и педагогическая деятельность</vt:lpstr>
      <vt:lpstr> </vt:lpstr>
      <vt:lpstr>Семья Лемешко </vt:lpstr>
      <vt:lpstr>Презентация PowerPoint</vt:lpstr>
      <vt:lpstr>Вручение диплома о высшем образовании</vt:lpstr>
      <vt:lpstr>В Киевской средней школе</vt:lpstr>
      <vt:lpstr>Презентация PowerPoint</vt:lpstr>
      <vt:lpstr>Общественная работа</vt:lpstr>
      <vt:lpstr>Достижения </vt:lpstr>
      <vt:lpstr>Поход в природу</vt:lpstr>
      <vt:lpstr>Коллектив учителей МБОУ Киевской СШ</vt:lpstr>
      <vt:lpstr>Выпускные классы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2021</cp:lastModifiedBy>
  <cp:revision>140</cp:revision>
  <dcterms:created xsi:type="dcterms:W3CDTF">2022-04-11T17:17:56Z</dcterms:created>
  <dcterms:modified xsi:type="dcterms:W3CDTF">2023-04-17T06:59:19Z</dcterms:modified>
</cp:coreProperties>
</file>