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96" r:id="rId5"/>
    <p:sldId id="261" r:id="rId6"/>
    <p:sldId id="260" r:id="rId7"/>
    <p:sldId id="259" r:id="rId8"/>
    <p:sldId id="262" r:id="rId9"/>
    <p:sldId id="282" r:id="rId10"/>
    <p:sldId id="263" r:id="rId11"/>
    <p:sldId id="292" r:id="rId12"/>
    <p:sldId id="295" r:id="rId13"/>
    <p:sldId id="293" r:id="rId14"/>
    <p:sldId id="294" r:id="rId15"/>
    <p:sldId id="264" r:id="rId16"/>
    <p:sldId id="290" r:id="rId17"/>
    <p:sldId id="291" r:id="rId18"/>
    <p:sldId id="265" r:id="rId19"/>
    <p:sldId id="287" r:id="rId20"/>
    <p:sldId id="288" r:id="rId21"/>
    <p:sldId id="283" r:id="rId22"/>
    <p:sldId id="284" r:id="rId23"/>
    <p:sldId id="266" r:id="rId24"/>
    <p:sldId id="272" r:id="rId25"/>
    <p:sldId id="267" r:id="rId26"/>
    <p:sldId id="271" r:id="rId27"/>
    <p:sldId id="270" r:id="rId28"/>
    <p:sldId id="268" r:id="rId29"/>
    <p:sldId id="281" r:id="rId30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8" autoAdjust="0"/>
    <p:restoredTop sz="94575" autoAdjust="0"/>
  </p:normalViewPr>
  <p:slideViewPr>
    <p:cSldViewPr>
      <p:cViewPr>
        <p:scale>
          <a:sx n="70" d="100"/>
          <a:sy n="70" d="100"/>
        </p:scale>
        <p:origin x="-2526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D92F740-12BF-4F39-A11A-4C5409BD0886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78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684D74C-3F07-4194-A1D8-7DFC1670A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50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4D74C-3F07-4194-A1D8-7DFC1670ACF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871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4D74C-3F07-4194-A1D8-7DFC1670ACF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5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4D74C-3F07-4194-A1D8-7DFC1670ACF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5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1.png"/><Relationship Id="rId3" Type="http://schemas.microsoft.com/office/2007/relationships/hdphoto" Target="../media/hdphoto25.wdp"/><Relationship Id="rId7" Type="http://schemas.openxmlformats.org/officeDocument/2006/relationships/image" Target="../media/image10.png"/><Relationship Id="rId12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26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28.wdp"/><Relationship Id="rId3" Type="http://schemas.openxmlformats.org/officeDocument/2006/relationships/image" Target="../media/image40.jpeg"/><Relationship Id="rId7" Type="http://schemas.openxmlformats.org/officeDocument/2006/relationships/image" Target="../media/image41.png"/><Relationship Id="rId12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46.jpeg"/><Relationship Id="rId5" Type="http://schemas.openxmlformats.org/officeDocument/2006/relationships/image" Target="../media/image17.png"/><Relationship Id="rId10" Type="http://schemas.openxmlformats.org/officeDocument/2006/relationships/image" Target="../media/image45.jpeg"/><Relationship Id="rId4" Type="http://schemas.openxmlformats.org/officeDocument/2006/relationships/image" Target="../media/image43.png"/><Relationship Id="rId9" Type="http://schemas.microsoft.com/office/2007/relationships/hdphoto" Target="../media/hdphoto27.wdp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8.png"/><Relationship Id="rId7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5.jpeg"/><Relationship Id="rId10" Type="http://schemas.microsoft.com/office/2007/relationships/hdphoto" Target="../media/hdphoto30.wdp"/><Relationship Id="rId4" Type="http://schemas.microsoft.com/office/2007/relationships/hdphoto" Target="../media/hdphoto29.wdp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50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12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microsoft.com/office/2007/relationships/hdphoto" Target="../media/hdphoto28.wdp"/><Relationship Id="rId5" Type="http://schemas.microsoft.com/office/2007/relationships/hdphoto" Target="../media/hdphoto8.wdp"/><Relationship Id="rId10" Type="http://schemas.openxmlformats.org/officeDocument/2006/relationships/image" Target="../media/image47.png"/><Relationship Id="rId4" Type="http://schemas.openxmlformats.org/officeDocument/2006/relationships/image" Target="../media/image17.png"/><Relationship Id="rId9" Type="http://schemas.openxmlformats.org/officeDocument/2006/relationships/image" Target="../media/image45.jpeg"/><Relationship Id="rId1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30.wdp"/><Relationship Id="rId3" Type="http://schemas.openxmlformats.org/officeDocument/2006/relationships/image" Target="../media/image40.jpeg"/><Relationship Id="rId7" Type="http://schemas.microsoft.com/office/2007/relationships/hdphoto" Target="../media/hdphoto27.wdp"/><Relationship Id="rId12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53.png"/><Relationship Id="rId5" Type="http://schemas.microsoft.com/office/2007/relationships/hdphoto" Target="../media/hdphoto8.wdp"/><Relationship Id="rId10" Type="http://schemas.openxmlformats.org/officeDocument/2006/relationships/image" Target="../media/image50.png"/><Relationship Id="rId4" Type="http://schemas.openxmlformats.org/officeDocument/2006/relationships/image" Target="../media/image17.png"/><Relationship Id="rId9" Type="http://schemas.microsoft.com/office/2007/relationships/hdphoto" Target="../media/hdphoto3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12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12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19.png"/><Relationship Id="rId10" Type="http://schemas.microsoft.com/office/2007/relationships/hdphoto" Target="../media/hdphoto19.wdp"/><Relationship Id="rId4" Type="http://schemas.microsoft.com/office/2007/relationships/hdphoto" Target="../media/hdphoto5.wdp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2.png"/><Relationship Id="rId18" Type="http://schemas.openxmlformats.org/officeDocument/2006/relationships/image" Target="../media/image48.png"/><Relationship Id="rId3" Type="http://schemas.openxmlformats.org/officeDocument/2006/relationships/image" Target="../media/image13.png"/><Relationship Id="rId7" Type="http://schemas.microsoft.com/office/2007/relationships/hdphoto" Target="../media/hdphoto8.wdp"/><Relationship Id="rId12" Type="http://schemas.openxmlformats.org/officeDocument/2006/relationships/image" Target="../media/image1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6.png"/><Relationship Id="rId5" Type="http://schemas.openxmlformats.org/officeDocument/2006/relationships/image" Target="../media/image9.png"/><Relationship Id="rId15" Type="http://schemas.openxmlformats.org/officeDocument/2006/relationships/image" Target="../media/image12.png"/><Relationship Id="rId10" Type="http://schemas.microsoft.com/office/2007/relationships/hdphoto" Target="../media/hdphoto19.wdp"/><Relationship Id="rId19" Type="http://schemas.microsoft.com/office/2007/relationships/hdphoto" Target="../media/hdphoto29.wdp"/><Relationship Id="rId4" Type="http://schemas.microsoft.com/office/2007/relationships/hdphoto" Target="../media/hdphoto5.wdp"/><Relationship Id="rId9" Type="http://schemas.openxmlformats.org/officeDocument/2006/relationships/image" Target="../media/image33.png"/><Relationship Id="rId1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png"/><Relationship Id="rId18" Type="http://schemas.openxmlformats.org/officeDocument/2006/relationships/image" Target="../media/image20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microsoft.com/office/2007/relationships/hdphoto" Target="../media/hdphoto33.wdp"/><Relationship Id="rId17" Type="http://schemas.microsoft.com/office/2007/relationships/hdphoto" Target="../media/hdphoto8.wdp"/><Relationship Id="rId2" Type="http://schemas.openxmlformats.org/officeDocument/2006/relationships/image" Target="../media/image56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60.png"/><Relationship Id="rId5" Type="http://schemas.microsoft.com/office/2007/relationships/hdphoto" Target="../media/hdphoto32.wdp"/><Relationship Id="rId15" Type="http://schemas.microsoft.com/office/2007/relationships/hdphoto" Target="../media/hdphoto19.wdp"/><Relationship Id="rId10" Type="http://schemas.microsoft.com/office/2007/relationships/hdphoto" Target="../media/hdphoto5.wdp"/><Relationship Id="rId19" Type="http://schemas.microsoft.com/office/2007/relationships/hdphoto" Target="../media/hdphoto9.wdp"/><Relationship Id="rId4" Type="http://schemas.openxmlformats.org/officeDocument/2006/relationships/image" Target="../media/image58.png"/><Relationship Id="rId9" Type="http://schemas.openxmlformats.org/officeDocument/2006/relationships/image" Target="../media/image13.png"/><Relationship Id="rId1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microsoft.com/office/2007/relationships/hdphoto" Target="../media/hdphoto35.wdp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6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microsoft.com/office/2007/relationships/hdphoto" Target="../media/hdphoto34.wdp"/><Relationship Id="rId5" Type="http://schemas.openxmlformats.org/officeDocument/2006/relationships/image" Target="../media/image64.jpeg"/><Relationship Id="rId15" Type="http://schemas.microsoft.com/office/2007/relationships/hdphoto" Target="../media/hdphoto36.wdp"/><Relationship Id="rId10" Type="http://schemas.openxmlformats.org/officeDocument/2006/relationships/image" Target="../media/image69.pn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.jpe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13" Type="http://schemas.microsoft.com/office/2007/relationships/hdphoto" Target="../media/hdphoto3.wdp"/><Relationship Id="rId3" Type="http://schemas.microsoft.com/office/2007/relationships/hdphoto" Target="../media/hdphoto5.wdp"/><Relationship Id="rId7" Type="http://schemas.openxmlformats.org/officeDocument/2006/relationships/image" Target="../media/image73.png"/><Relationship Id="rId12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38.wdp"/><Relationship Id="rId5" Type="http://schemas.microsoft.com/office/2007/relationships/hdphoto" Target="../media/hdphoto1.wdp"/><Relationship Id="rId15" Type="http://schemas.microsoft.com/office/2007/relationships/hdphoto" Target="../media/hdphoto39.wdp"/><Relationship Id="rId10" Type="http://schemas.openxmlformats.org/officeDocument/2006/relationships/image" Target="../media/image74.png"/><Relationship Id="rId4" Type="http://schemas.openxmlformats.org/officeDocument/2006/relationships/image" Target="../media/image2.png"/><Relationship Id="rId9" Type="http://schemas.openxmlformats.org/officeDocument/2006/relationships/image" Target="../media/image1.png"/><Relationship Id="rId1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78.jpeg"/><Relationship Id="rId3" Type="http://schemas.microsoft.com/office/2007/relationships/hdphoto" Target="../media/hdphoto5.wdp"/><Relationship Id="rId7" Type="http://schemas.openxmlformats.org/officeDocument/2006/relationships/image" Target="../media/image12.png"/><Relationship Id="rId12" Type="http://schemas.microsoft.com/office/2007/relationships/hdphoto" Target="../media/hdphoto4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11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microsoft.com/office/2007/relationships/hdphoto" Target="../media/hdphoto8.wdp"/><Relationship Id="rId10" Type="http://schemas.microsoft.com/office/2007/relationships/hdphoto" Target="../media/hdphoto40.wdp"/><Relationship Id="rId4" Type="http://schemas.openxmlformats.org/officeDocument/2006/relationships/image" Target="../media/image9.png"/><Relationship Id="rId9" Type="http://schemas.openxmlformats.org/officeDocument/2006/relationships/image" Target="../media/image76.png"/><Relationship Id="rId1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4.png"/><Relationship Id="rId7" Type="http://schemas.openxmlformats.org/officeDocument/2006/relationships/image" Target="../media/image2.png"/><Relationship Id="rId12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2.wdp"/><Relationship Id="rId11" Type="http://schemas.openxmlformats.org/officeDocument/2006/relationships/image" Target="../media/image82.jpeg"/><Relationship Id="rId5" Type="http://schemas.openxmlformats.org/officeDocument/2006/relationships/image" Target="../media/image79.png"/><Relationship Id="rId10" Type="http://schemas.openxmlformats.org/officeDocument/2006/relationships/image" Target="../media/image81.png"/><Relationship Id="rId4" Type="http://schemas.microsoft.com/office/2007/relationships/hdphoto" Target="../media/hdphoto38.wdp"/><Relationship Id="rId9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microsoft.com/office/2007/relationships/hdphoto" Target="../media/hdphoto43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microsoft.com/office/2007/relationships/hdphoto" Target="../media/hdphoto43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44.wdp"/><Relationship Id="rId7" Type="http://schemas.openxmlformats.org/officeDocument/2006/relationships/image" Target="../media/image91.png"/><Relationship Id="rId12" Type="http://schemas.microsoft.com/office/2007/relationships/hdphoto" Target="../media/hdphoto7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93.png"/><Relationship Id="rId5" Type="http://schemas.microsoft.com/office/2007/relationships/hdphoto" Target="../media/hdphoto5.wdp"/><Relationship Id="rId10" Type="http://schemas.microsoft.com/office/2007/relationships/hdphoto" Target="../media/hdphoto45.wdp"/><Relationship Id="rId4" Type="http://schemas.openxmlformats.org/officeDocument/2006/relationships/image" Target="../media/image90.png"/><Relationship Id="rId9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.png"/><Relationship Id="rId18" Type="http://schemas.microsoft.com/office/2007/relationships/hdphoto" Target="../media/hdphoto47.wdp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microsoft.com/office/2007/relationships/hdphoto" Target="../media/hdphoto46.wdp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5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microsoft.com/office/2007/relationships/hdphoto" Target="../media/hdphoto4.wdp"/><Relationship Id="rId9" Type="http://schemas.openxmlformats.org/officeDocument/2006/relationships/image" Target="../media/image11.png"/><Relationship Id="rId1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3.png"/><Relationship Id="rId18" Type="http://schemas.microsoft.com/office/2007/relationships/hdphoto" Target="../media/hdphoto1.wdp"/><Relationship Id="rId3" Type="http://schemas.openxmlformats.org/officeDocument/2006/relationships/image" Target="../media/image12.png"/><Relationship Id="rId21" Type="http://schemas.openxmlformats.org/officeDocument/2006/relationships/image" Target="../media/image99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6" Type="http://schemas.microsoft.com/office/2007/relationships/hdphoto" Target="../media/hdphoto19.wdp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33.png"/><Relationship Id="rId23" Type="http://schemas.microsoft.com/office/2007/relationships/hdphoto" Target="../media/hdphoto47.wdp"/><Relationship Id="rId10" Type="http://schemas.openxmlformats.org/officeDocument/2006/relationships/image" Target="../media/image6.png"/><Relationship Id="rId19" Type="http://schemas.openxmlformats.org/officeDocument/2006/relationships/image" Target="../media/image10.png"/><Relationship Id="rId4" Type="http://schemas.microsoft.com/office/2007/relationships/hdphoto" Target="../media/hdphoto4.wdp"/><Relationship Id="rId9" Type="http://schemas.microsoft.com/office/2007/relationships/hdphoto" Target="../media/hdphoto48.wdp"/><Relationship Id="rId14" Type="http://schemas.microsoft.com/office/2007/relationships/hdphoto" Target="../media/hdphoto5.wdp"/><Relationship Id="rId22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49.wdp"/><Relationship Id="rId3" Type="http://schemas.openxmlformats.org/officeDocument/2006/relationships/image" Target="../media/image13.png"/><Relationship Id="rId7" Type="http://schemas.openxmlformats.org/officeDocument/2006/relationships/image" Target="../media/image10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microsoft.com/office/2007/relationships/hdphoto" Target="../media/hdphoto4.wdp"/><Relationship Id="rId9" Type="http://schemas.microsoft.com/office/2007/relationships/hdphoto" Target="../media/hdphoto6.wdp"/><Relationship Id="rId1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image" Target="../media/image18.jpeg"/><Relationship Id="rId16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openxmlformats.org/officeDocument/2006/relationships/image" Target="../media/image9.png"/><Relationship Id="rId5" Type="http://schemas.openxmlformats.org/officeDocument/2006/relationships/image" Target="../media/image16.png"/><Relationship Id="rId15" Type="http://schemas.openxmlformats.org/officeDocument/2006/relationships/image" Target="../media/image20.png"/><Relationship Id="rId10" Type="http://schemas.openxmlformats.org/officeDocument/2006/relationships/image" Target="../media/image8.png"/><Relationship Id="rId4" Type="http://schemas.microsoft.com/office/2007/relationships/hdphoto" Target="../media/hdphoto5.wdp"/><Relationship Id="rId9" Type="http://schemas.microsoft.com/office/2007/relationships/hdphoto" Target="../media/hdphoto1.wdp"/><Relationship Id="rId14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2.wdp"/><Relationship Id="rId3" Type="http://schemas.microsoft.com/office/2007/relationships/hdphoto" Target="../media/hdphoto5.wdp"/><Relationship Id="rId7" Type="http://schemas.microsoft.com/office/2007/relationships/hdphoto" Target="../media/hdphoto1.wdp"/><Relationship Id="rId12" Type="http://schemas.openxmlformats.org/officeDocument/2006/relationships/image" Target="../media/image26.png"/><Relationship Id="rId2" Type="http://schemas.openxmlformats.org/officeDocument/2006/relationships/image" Target="../media/image13.png"/><Relationship Id="rId16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microsoft.com/office/2007/relationships/hdphoto" Target="../media/hdphoto11.wdp"/><Relationship Id="rId1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7.wdp"/><Relationship Id="rId18" Type="http://schemas.openxmlformats.org/officeDocument/2006/relationships/image" Target="../media/image33.png"/><Relationship Id="rId3" Type="http://schemas.microsoft.com/office/2007/relationships/hdphoto" Target="../media/hdphoto4.wdp"/><Relationship Id="rId21" Type="http://schemas.microsoft.com/office/2007/relationships/hdphoto" Target="../media/hdphoto8.wdp"/><Relationship Id="rId7" Type="http://schemas.microsoft.com/office/2007/relationships/hdphoto" Target="../media/hdphoto6.wdp"/><Relationship Id="rId12" Type="http://schemas.openxmlformats.org/officeDocument/2006/relationships/image" Target="../media/image16.png"/><Relationship Id="rId17" Type="http://schemas.microsoft.com/office/2007/relationships/hdphoto" Target="../media/hdphoto18.wdp"/><Relationship Id="rId2" Type="http://schemas.openxmlformats.org/officeDocument/2006/relationships/image" Target="../media/image12.png"/><Relationship Id="rId16" Type="http://schemas.openxmlformats.org/officeDocument/2006/relationships/image" Target="../media/image32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16.wdp"/><Relationship Id="rId5" Type="http://schemas.microsoft.com/office/2007/relationships/hdphoto" Target="../media/hdphoto14.wdp"/><Relationship Id="rId15" Type="http://schemas.microsoft.com/office/2007/relationships/hdphoto" Target="../media/hdphoto17.wdp"/><Relationship Id="rId23" Type="http://schemas.microsoft.com/office/2007/relationships/hdphoto" Target="../media/hdphoto20.wdp"/><Relationship Id="rId10" Type="http://schemas.openxmlformats.org/officeDocument/2006/relationships/image" Target="../media/image30.png"/><Relationship Id="rId19" Type="http://schemas.microsoft.com/office/2007/relationships/hdphoto" Target="../media/hdphoto19.wdp"/><Relationship Id="rId4" Type="http://schemas.openxmlformats.org/officeDocument/2006/relationships/image" Target="../media/image28.png"/><Relationship Id="rId9" Type="http://schemas.microsoft.com/office/2007/relationships/hdphoto" Target="../media/hdphoto15.wdp"/><Relationship Id="rId14" Type="http://schemas.openxmlformats.org/officeDocument/2006/relationships/image" Target="../media/image31.png"/><Relationship Id="rId22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6.png"/><Relationship Id="rId3" Type="http://schemas.microsoft.com/office/2007/relationships/hdphoto" Target="../media/hdphoto7.wdp"/><Relationship Id="rId7" Type="http://schemas.openxmlformats.org/officeDocument/2006/relationships/image" Target="../media/image10.png"/><Relationship Id="rId12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microsoft.com/office/2007/relationships/hdphoto" Target="../media/hdphoto5.wdp"/><Relationship Id="rId10" Type="http://schemas.microsoft.com/office/2007/relationships/hdphoto" Target="../media/hdphoto21.wdp"/><Relationship Id="rId4" Type="http://schemas.openxmlformats.org/officeDocument/2006/relationships/image" Target="../media/image13.png"/><Relationship Id="rId9" Type="http://schemas.openxmlformats.org/officeDocument/2006/relationships/image" Target="../media/image35.png"/><Relationship Id="rId14" Type="http://schemas.microsoft.com/office/2007/relationships/hdphoto" Target="../media/hdphoto2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24.wdp"/><Relationship Id="rId5" Type="http://schemas.microsoft.com/office/2007/relationships/hdphoto" Target="../media/hdphoto5.wdp"/><Relationship Id="rId10" Type="http://schemas.openxmlformats.org/officeDocument/2006/relationships/image" Target="../media/image38.png"/><Relationship Id="rId4" Type="http://schemas.openxmlformats.org/officeDocument/2006/relationships/image" Target="../media/image13.png"/><Relationship Id="rId9" Type="http://schemas.microsoft.com/office/2007/relationships/hdphoto" Target="../media/hdphoto2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656" y="251520"/>
            <a:ext cx="6234911" cy="85644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58397" y="3275856"/>
            <a:ext cx="4097660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АЛЬБОМ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«НАСЕКОМЫЕ»</a:t>
            </a: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Составитель: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Лапсакова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В.П.</a:t>
            </a: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atgbcentral.com/data/out/68/4508480-butterfly-pictu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79" y="459008"/>
            <a:ext cx="2916324" cy="241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ixelbrush.ru/uploads/posts/2013-08/1377156849_05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12806">
            <a:off x="4586138" y="6435026"/>
            <a:ext cx="1574155" cy="190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s://img2.freepng.ru/20171220/jge/grasshopper-png-5a3a2f4a278e45.308354061513762634162736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58855" y="6662032"/>
            <a:ext cx="3348372" cy="1679587"/>
          </a:xfrm>
          <a:prstGeom prst="rect">
            <a:avLst/>
          </a:prstGeom>
          <a:noFill/>
        </p:spPr>
      </p:pic>
      <p:pic>
        <p:nvPicPr>
          <p:cNvPr id="12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74879" y="3995936"/>
            <a:ext cx="2747782" cy="250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clipart-library.com/img/73284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1347">
            <a:off x="3804703" y="829897"/>
            <a:ext cx="2581971" cy="177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www.oklahomahealthcenter.com/sites/okhealth/uploads/images/newsletter/2016/Zika-Virus-2016021051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106" y="4680595"/>
            <a:ext cx="2445677" cy="157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7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fanfics.me/images/member_foto/full/348476-1477285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867" l="216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73" y="2973233"/>
            <a:ext cx="2857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1230" y="323528"/>
            <a:ext cx="495424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«МОЙ, МОЯ, МОЁ, МОИ»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Дюдюка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арбидокская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жадина, она говорит, что все «МОЁ».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Скажи о насекомом «Мой, моя, моё, мои»</a:t>
            </a:r>
          </a:p>
        </p:txBody>
      </p:sp>
      <p:pic>
        <p:nvPicPr>
          <p:cNvPr id="4" name="Рисунок 3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7" y="2128467"/>
            <a:ext cx="1786800" cy="97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oklahomahealthcenter.com/sites/okhealth/uploads/images/newsletter/2016/Zika-Virus-201602105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2" y="3419872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g-fotki.yandex.ru/get/6821/83821643.136/0_933e1_97a30c94_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3" y="4786692"/>
            <a:ext cx="1904054" cy="197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openclipart.org/image/2400px/svg_to_png/163075/Ameise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469" y="7137346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atgbcentral.com/data/out/68/4508480-butterfly-picture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927" y="2147558"/>
            <a:ext cx="2348881" cy="190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748517" y="4759170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69" y="1467542"/>
            <a:ext cx="1569826" cy="128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zapiski-nishego.ru/wp-content/uploads/2023/06/image-12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5" y="6991055"/>
            <a:ext cx="1680500" cy="151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60" y="7102391"/>
            <a:ext cx="829961" cy="81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7519276"/>
            <a:ext cx="829961" cy="81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912" y="7546384"/>
            <a:ext cx="829961" cy="81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7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1239" y="91822"/>
            <a:ext cx="694241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«СЛОВА - ПРИЗНАКИ»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ком  можно сказать: ползающая, полезная, зеленый, толстая, большекрылая, вредная,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Крупный, зудящий, вредный, маленький, порхающая, мохнатый, ползающий,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Усатый, красивая, толстая, коричневый, назойливая, бегущий,  трудолюбивый,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Прыгающий, жужжащий.</a:t>
            </a:r>
          </a:p>
        </p:txBody>
      </p:sp>
      <p:pic>
        <p:nvPicPr>
          <p:cNvPr id="6" name="Рисунок 5" descr="https://www.oklahomahealthcenter.com/sites/okhealth/uploads/images/newsletter/2016/Zika-Virus-201602105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98" y="3744738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238" y="3149049"/>
            <a:ext cx="2256525" cy="18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lipart-library.com/img/73284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3" y="1322928"/>
            <a:ext cx="2391888" cy="16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413972" y="5407058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zapiski-nishego.ru/wp-content/uploads/2023/06/image-12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195" y="2339752"/>
            <a:ext cx="1680500" cy="151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papik.pro/uploads/posts/2021-12/thumbs/1639273541_43-papik-pro-p-gusenitsa-klipart-44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02" b="8993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8" y="7149076"/>
            <a:ext cx="2978696" cy="211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ytimg.com/vi/pxaV58Id30M/maxresdefaul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33" y="7143235"/>
            <a:ext cx="2779782" cy="156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gas-kvas.com/uploads/posts/2023-02/1676706153_gas-kvas-com-p-klop-detskii-risunok-3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46" y="4499992"/>
            <a:ext cx="1513838" cy="20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originals/26/9b/16/269b162d62e852e6ebcce40cfd8d648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4" b="89972" l="1720" r="99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724" y="966030"/>
            <a:ext cx="1866039" cy="17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openclipart.org/image/2400px/svg_to_png/163075/Ameise.pn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8" y="5808551"/>
            <a:ext cx="2394508" cy="1221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623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288189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09703" y="242228"/>
            <a:ext cx="3405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«СКАЖИ ОДНИМ СЛОВОМ»</a:t>
            </a:r>
          </a:p>
        </p:txBody>
      </p:sp>
      <p:pic>
        <p:nvPicPr>
          <p:cNvPr id="4" name="Рисунок 3" descr="http://atgbcentral.com/data/out/68/4508480-butterfly-pictu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83" y="838518"/>
            <a:ext cx="2348881" cy="186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://printonic.ru/uploads/images/2016/03/14/img_56e661916fd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42" b="96163" l="4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719" y="1011898"/>
            <a:ext cx="2158933" cy="168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i.ytimg.com/vi/pxaV58Id30M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27" y="4016485"/>
            <a:ext cx="2779782" cy="156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348552" y="6806141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wallpaperstock.ru/tmp/%D1%81/28412_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" y="6991590"/>
            <a:ext cx="1934681" cy="13248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453619" y="2915816"/>
            <a:ext cx="40636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бабочки пестрые крылья, значит она … (пестрокрылая).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стрекозы большие глаза, значит она … (большеглазая).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06019" y="8441848"/>
            <a:ext cx="43558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стрекозы большие  крылья, значит она … (большекрылая).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пчела любит труд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(трудиться),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значит она …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(трудолюбивая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606019" y="5561528"/>
            <a:ext cx="37292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таракана длинные усы, значит он … (длинноусый).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блохи короткие ноги, значит она … (коротконогая).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3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360" y="4016485"/>
            <a:ext cx="1499490" cy="146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910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8422" y="91822"/>
            <a:ext cx="60480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«СЛОВА - ДЕЙСТВИЯ»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Кто ползает, прыгает, порхает, пищит, жужжит, стрекочет,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разносит грязь,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Ползает, летает, собирает нектар, приносит пользу?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Назови кто, что делает?</a:t>
            </a:r>
          </a:p>
        </p:txBody>
      </p:sp>
      <p:pic>
        <p:nvPicPr>
          <p:cNvPr id="6" name="Рисунок 5" descr="https://www.oklahomahealthcenter.com/sites/okhealth/uploads/images/newsletter/2016/Zika-Virus-201602105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538" y="1722388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043608"/>
            <a:ext cx="2256525" cy="18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34853" y="3118267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zapiski-nishego.ru/wp-content/uploads/2023/06/image-12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852" y="3274953"/>
            <a:ext cx="1680500" cy="151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papik.pro/uploads/posts/2021-12/thumbs/1639273541_43-papik-pro-p-gusenitsa-klipart-4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02" b="8993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8" y="7149076"/>
            <a:ext cx="2978696" cy="211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ytimg.com/vi/pxaV58Id30M/maxresdefault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33" y="7256845"/>
            <a:ext cx="2779782" cy="156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originals/26/9b/16/269b162d62e852e6ebcce40cfd8d648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34" b="89972" l="1720" r="99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724" y="966030"/>
            <a:ext cx="1866039" cy="17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openclipart.org/image/2400px/svg_to_png/163075/Ameise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8" y="5808551"/>
            <a:ext cx="2745980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s://papik.pro/uploads/posts/2023-01/1674309747_papik-pro-p-kartinka-babochka-risunok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11" y="3448910"/>
            <a:ext cx="2298213" cy="191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gas-kvas.com/grafic/uploads/posts/2024-01/gas-kvas-com-p-zhuk-dlya-detei-na-prozrachnom-fone-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79" y="5292080"/>
            <a:ext cx="279587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93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43075" y="179512"/>
            <a:ext cx="2738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«СЛОВА - ДЕЙСТВИЯ»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делал? Что делала?</a:t>
            </a:r>
          </a:p>
        </p:txBody>
      </p:sp>
      <p:pic>
        <p:nvPicPr>
          <p:cNvPr id="6" name="Рисунок 5" descr="https://www.oklahomahealthcenter.com/sites/okhealth/uploads/images/newsletter/2016/Zika-Virus-201602105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02" y="5508104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87" y="707019"/>
            <a:ext cx="2256525" cy="18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499329" y="3202002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papik.pro/uploads/posts/2021-12/thumbs/1639273541_43-papik-pro-p-gusenitsa-klipart-44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02" b="8993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987" y="7053689"/>
            <a:ext cx="2978696" cy="211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originals/26/9b/16/269b162d62e852e6ebcce40cfd8d648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34" b="89972" l="1720" r="99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4" y="2843808"/>
            <a:ext cx="212106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papik.pro/uploads/posts/2023-01/1674309747_papik-pro-p-kartinka-babochka-risunok-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126" y="5147229"/>
            <a:ext cx="2298213" cy="191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gas-kvas.com/grafic/uploads/posts/2024-01/gas-kvas-com-p-zhuk-dlya-detei-na-prozrachnom-fone-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3" y="7173493"/>
            <a:ext cx="2464447" cy="17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59" y="1187624"/>
            <a:ext cx="1499490" cy="146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84848" y="2526208"/>
            <a:ext cx="2732928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Кузнечик прыгал, блоха прыгала.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Шмель жужжал, пчела жужжала.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Комар летал, бабочка летала.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Жук полз, гусеница ползла.</a:t>
            </a:r>
          </a:p>
        </p:txBody>
      </p:sp>
    </p:spTree>
    <p:extLst>
      <p:ext uri="{BB962C8B-B14F-4D97-AF65-F5344CB8AC3E}">
        <p14:creationId xmlns:p14="http://schemas.microsoft.com/office/powerpoint/2010/main" val="1249813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960924" y="179512"/>
            <a:ext cx="269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«СКАЖИ НАОБОРОТ»</a:t>
            </a:r>
          </a:p>
        </p:txBody>
      </p:sp>
      <p:pic>
        <p:nvPicPr>
          <p:cNvPr id="3" name="Рисунок 2" descr="http://atgbcentral.com/data/out/68/4508480-butterfly-pictu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31" y="2426116"/>
            <a:ext cx="2348881" cy="186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224" y="5172209"/>
            <a:ext cx="2563088" cy="127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508194"/>
            <a:ext cx="2667654" cy="178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oklahomahealthcenter.com/sites/okhealth/uploads/images/newsletter/2016/Zika-Virus-201602105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724" y="3441187"/>
            <a:ext cx="1522436" cy="73734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864485" y="2102740"/>
            <a:ext cx="3502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Шмель крупный, а пчела мелкая.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84784" y="4427448"/>
            <a:ext cx="4115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бабочки крылья цветные, а у комара прозрачные.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9866" y="6424463"/>
            <a:ext cx="3039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Кузнечик прыгает, а муравей ползает.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printonic.ru/uploads/images/2016/03/14/img_56e660f4af99f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31" y="6825672"/>
            <a:ext cx="2185911" cy="1706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www.oklahomahealthcenter.com/sites/okhealth/uploads/images/newsletter/2016/Zika-Virus-2016021051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850" y="7194996"/>
            <a:ext cx="2121792" cy="11934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356415" y="8368679"/>
            <a:ext cx="3805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мухи глаза большие, а у комара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маленькие.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893342" y="726978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053" y="4870213"/>
            <a:ext cx="1996459" cy="163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47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960924" y="179512"/>
            <a:ext cx="269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«СКАЖИ НАОБОРОТ»</a:t>
            </a:r>
          </a:p>
        </p:txBody>
      </p:sp>
      <p:pic>
        <p:nvPicPr>
          <p:cNvPr id="4" name="Рисунок 3" descr="https://openclipart.org/image/2400px/svg_to_png/163075/Ameis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671" y="830741"/>
            <a:ext cx="2563088" cy="127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508194"/>
            <a:ext cx="2667654" cy="178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oklahomahealthcenter.com/sites/okhealth/uploads/images/newsletter/2016/Zika-Virus-201602105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839" y="3074649"/>
            <a:ext cx="1522436" cy="73734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490670" y="2102740"/>
            <a:ext cx="4890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шмеля брюшко пушистое, а у муравья гладкое.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84784" y="4067944"/>
            <a:ext cx="3791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гусеницы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тельце толстое, а у комара тонкое.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4744" y="6516216"/>
            <a:ext cx="4675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 кузнечика  задние лапки длинные, а передние короткие.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printonic.ru/uploads/images/2016/03/14/img_56e660f4af99f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6948264"/>
            <a:ext cx="2185911" cy="17067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996197" y="8368679"/>
            <a:ext cx="3088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Пчела приносит пользу, а муха - вред.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386" y="4398854"/>
            <a:ext cx="2668671" cy="218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3699">
            <a:off x="1449597" y="2505083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980728" y="6840768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7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79512"/>
            <a:ext cx="6858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«ПРОСТРАНСТВЕННАЯ ОРИЕНТАЦИЯ»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Ответь на вопросы: «Что находится в правом верхнем углу? Что между …?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 …? Что над …? Что находится в левом нижнем углу?  и т.д.»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10846"/>
              </p:ext>
            </p:extLst>
          </p:nvPr>
        </p:nvGraphicFramePr>
        <p:xfrm>
          <a:off x="260649" y="979732"/>
          <a:ext cx="6381327" cy="7840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109"/>
                <a:gridCol w="2127109"/>
                <a:gridCol w="2127109"/>
              </a:tblGrid>
              <a:tr h="196018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0185"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018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0185"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3" y="1187625"/>
            <a:ext cx="2122521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openclipart.org/image/2400px/svg_to_png/163075/Ameis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10" y="3532290"/>
            <a:ext cx="1952385" cy="96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90660" y="5076056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gas-kvas.com/grafic/uploads/posts/2024-01/gas-kvas-com-p-multyashnii-kuznechik-na-prozrachnom-fone-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062" y="5114701"/>
            <a:ext cx="1840500" cy="150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3699">
            <a:off x="2515208" y="1081623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www.oklahomahealthcenter.com/sites/okhealth/uploads/images/newsletter/2016/Zika-Virus-2016021051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10" y="7380312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atgbcentral.com/data/out/68/4508480-butterfly-picture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882" y="7059679"/>
            <a:ext cx="1738978" cy="1514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pixelbrush.ru/uploads/posts/2013-08/1377156849_05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5333797"/>
            <a:ext cx="1152128" cy="128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sotki.ru/public/article/images/f768bffc8b6abed3ba46fcae8a8f7d760110e299.jpg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32" y="3279878"/>
            <a:ext cx="1856312" cy="1220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img-fotki.yandex.ru/get/6821/83821643.136/0_933e1_97a30c94_S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68" y="1187625"/>
            <a:ext cx="1382395" cy="142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http://printonic.ru/uploads/images/2016/03/14/img_56e661916fd90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442" b="96163" l="4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845" y="3172194"/>
            <a:ext cx="2158933" cy="168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zapiski-nishego.ru/wp-content/uploads/2023/06/image-126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938" y="7070718"/>
            <a:ext cx="1680500" cy="151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859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0/6/540447577714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617" y="-288984"/>
            <a:ext cx="7355543" cy="943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0447" y="452736"/>
            <a:ext cx="31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«КТО, ГДЕ НАХОДИТСЯ?»</a:t>
            </a:r>
          </a:p>
        </p:txBody>
      </p:sp>
      <p:pic>
        <p:nvPicPr>
          <p:cNvPr id="1032" name="Picture 8" descr="http://img1.liveinternet.ru/images/attach/d/0/129/235/129235227____________5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5" y="6580956"/>
            <a:ext cx="2453199" cy="256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lit-dety.ru/wp-content/uploads/2013/09/obobshhenie-i-klassifikaci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293" y="6933642"/>
            <a:ext cx="3315537" cy="221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atgbcentral.com/data/out/68/4508480-butterfly-pictur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44" y="3059832"/>
            <a:ext cx="2348881" cy="1672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http://www.clipartbest.com/cliparts/9cR/LRn/9cRLRn8M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590" y="1354887"/>
            <a:ext cx="3882337" cy="644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openclipart.org/image/2400px/svg_to_png/163075/Ameise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373" y="7554970"/>
            <a:ext cx="1952385" cy="96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38" y="4396699"/>
            <a:ext cx="2406142" cy="1380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http://clipground.com/images/trees-and-bush-clipart-1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0000" l="0" r="986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616" y="4795535"/>
            <a:ext cx="3431529" cy="213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://wallpaperstock.ru/tmp/%D1%81/28412_8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906" y="5854244"/>
            <a:ext cx="2597368" cy="169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71" y="5363426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90660" y="6020152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325" y="7631833"/>
            <a:ext cx="3368688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9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4" descr="https://ds02.infourok.ru/uploads/ex/1237/00071716-f543a063/hello_html_5e8723b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302" y="5777165"/>
            <a:ext cx="2152194" cy="122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1039" y="210567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«РАССКАЖИ –КА»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4644" y="755576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7053" y="763284"/>
            <a:ext cx="2952328" cy="18645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709" y="3024173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2982" y="5004048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09731" y="3024173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96894" y="7054821"/>
            <a:ext cx="2952328" cy="1816346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48980" y="5066327"/>
            <a:ext cx="2952328" cy="180235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sustainablejill.com/wp-content/uploads/2013/10/Red-question-mark-3D-glossy-768x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35" y="814382"/>
            <a:ext cx="1315946" cy="175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atik4art.com/wp-content/uploads/2010/06/ZvetovoyKru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87" y="928994"/>
            <a:ext cx="1525369" cy="152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3416468" y="932650"/>
            <a:ext cx="460491" cy="10801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10141" y="983292"/>
            <a:ext cx="457200" cy="609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63089" y="1825146"/>
            <a:ext cx="228600" cy="457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https://ds04.infourok.ru/uploads/ex/0ad3/0003c7da-77d4e1d6/hello_html_m4b24ddc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29" y="3178525"/>
            <a:ext cx="1751507" cy="16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designlooter.com/images/megaphone-coloring-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85" y="3178525"/>
            <a:ext cx="2163518" cy="153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llphoto.in.ua/photo/61/es208217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6" y="5057523"/>
            <a:ext cx="1052853" cy="98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hiero.ru/pict/376/22354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45" y="5797076"/>
            <a:ext cx="709325" cy="103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0-tub-ru.yandex.net/i?id=81bc0a40f71e242e7b136a189aad4811&amp;n=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315" y="5109541"/>
            <a:ext cx="1036959" cy="101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st2.depositphotos.com/1323882/7820/i/950/depositphotos_78208722-stock-photo-bee-hiv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92" b="97410" l="9971" r="96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617" y="5257298"/>
            <a:ext cx="1024870" cy="100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://lit-dety.ru/wp-content/uploads/2013/09/obobshhenie-i-klassifikaciy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99" y="6124302"/>
            <a:ext cx="824253" cy="54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images.easyfreeclipart.com/325/paul-walker-mom-183-hd-studio-backgrounds-westward-leaning-round--32578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11" b="90000" l="10000" r="95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89" y="4970708"/>
            <a:ext cx="1208742" cy="12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moziru.com/images/drawn-forest-cartoon-tree-1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717" y="5575179"/>
            <a:ext cx="1031164" cy="118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Крест 11"/>
          <p:cNvSpPr/>
          <p:nvPr/>
        </p:nvSpPr>
        <p:spPr>
          <a:xfrm>
            <a:off x="2358781" y="7333936"/>
            <a:ext cx="685800" cy="738345"/>
          </a:xfrm>
          <a:prstGeom prst="plus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0740" y="7565732"/>
            <a:ext cx="849711" cy="274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343270" y="8410428"/>
            <a:ext cx="1992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Приносит пользу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вред?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4768" y="2350785"/>
            <a:ext cx="1050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Размер \ цвет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880" y="4449082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Части тела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89701" y="4511025"/>
            <a:ext cx="1609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Издает звуки? Какие?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6873" y="6568479"/>
            <a:ext cx="150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Чем питается?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91689" y="6568479"/>
            <a:ext cx="1029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Где обитает?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9257" y="2350785"/>
            <a:ext cx="1413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Назвать насекомое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beautypic.ru/uploads/posts/2011-06/1306917824_beautipic-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709"/>
            <a:ext cx="6886917" cy="914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walldeco.ua/img/gallery/2/thumbs/thumb_l_83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http://wallpaperstock.ru/tmp/%D1%81/28412_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12" y="2406673"/>
            <a:ext cx="2520280" cy="214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atgbcentral.com/data/out/68/4508480-butterfly-pictu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584" y="2406673"/>
            <a:ext cx="2348881" cy="186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openclipart.org/image/2400px/svg_to_png/163075/Ameis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7345837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-fotki.yandex.ru/get/6821/83821643.136/0_933e1_97a30c94_S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08" y="5043522"/>
            <a:ext cx="1382395" cy="142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mg3.stockfresh.com/files/d/dvarg/m/79/1162862_stock-photo-the-colorado-potato-beetle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446" y="7131490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pixelbrush.ru/uploads/posts/2013-08/1377156849_05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429" y="5444887"/>
            <a:ext cx="854075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96752" y="539552"/>
            <a:ext cx="3700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ПОЛЯНКЕ МЫ УВИДЕЛИ …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img2.freepng.ru/20171220/jge/grasshopper-png-5a3a2f4a278e45.3083540615137626341627361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668" y="5436096"/>
            <a:ext cx="2268252" cy="1008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27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4603" y="323528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43976" y="319673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4603" y="2411760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853" y="4499992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3312" y="6732240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22002" y="2344281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5977" y="4499992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5977" y="6731495"/>
            <a:ext cx="2952328" cy="187220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6" y="421651"/>
            <a:ext cx="2950325" cy="166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pixelbrush.ru/uploads/posts/2013-08/1377156849_05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5" y="2411759"/>
            <a:ext cx="1538647" cy="1822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openclipart.org/image/2400px/svg_to_png/163075/Ameis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23" y="6931868"/>
            <a:ext cx="2596137" cy="14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http://printonic.ru/uploads/images/2016/03/14/img_56e661916fd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42" b="96163" l="4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4" y="4499992"/>
            <a:ext cx="2516862" cy="196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://atgbcentral.com/data/out/68/4508480-butterfly-picture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725" y="417697"/>
            <a:ext cx="2348881" cy="1672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8" descr="http://lachat.ru/IMG1/1206/5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86" r="992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716" y="2344281"/>
            <a:ext cx="2498847" cy="17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s://img3.stockfresh.com/files/d/dvarg/m/79/1162862_stock-photo-the-colorado-potato-beetle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6732240"/>
            <a:ext cx="1512168" cy="1850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979299" y="4461240"/>
            <a:ext cx="2093307" cy="191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80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88640" y="179512"/>
            <a:ext cx="6453337" cy="8856984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69251" y="251520"/>
            <a:ext cx="3559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ЖИВЕТ НАСЕКОМОЕ?»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5" y="1115616"/>
            <a:ext cx="2950325" cy="166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openclipart.org/image/2400px/svg_to_png/163075/Ameis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1" y="7308304"/>
            <a:ext cx="3006196" cy="14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0" descr="http://lit-dety.ru/wp-content/uploads/2013/09/obobshhenie-i-klassifikac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610" y="3106545"/>
            <a:ext cx="2996952" cy="199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sotki.ru/public/article/images/f768bffc8b6abed3ba46fcae8a8f7d760110e299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6" y="5165542"/>
            <a:ext cx="3032668" cy="181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s://st2.depositphotos.com/1323882/7820/i/950/depositphotos_78208722-stock-photo-bee-hiv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92" b="97410" l="9971" r="96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763" y="620852"/>
            <a:ext cx="2336540" cy="229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mages.easyfreeclipart.com/325/paul-walker-mom-183-hd-studio-backgrounds-westward-leaning-round--32578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11" b="90000" l="10000" r="95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40" y="6640522"/>
            <a:ext cx="2626667" cy="280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hiero.ru/pict/376/223541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85" y="5137941"/>
            <a:ext cx="1182563" cy="172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831637" y="3061725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7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http://atgbcentral.com/data/out/68/4508480-butterfly-pictu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82" y="5324741"/>
            <a:ext cx="2348881" cy="16722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36712" y="444135"/>
            <a:ext cx="5593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«ГДЕ ЧАЩЕ МОЖНО УВИДЕТЬ НАСЕКОМОЕ?»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lachat.ru/IMG1/1206/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86" r="992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82" y="6820269"/>
            <a:ext cx="2498847" cy="17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printonic.ru/uploads/images/2016/03/14/img_56e661916fd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2" b="96163" l="4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53" y="2827787"/>
            <a:ext cx="322361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pixelbrush.ru/uploads/posts/2013-08/1377156849_05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82" y="970063"/>
            <a:ext cx="1699230" cy="1858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6" name="Picture 4" descr="http://images.easyfreeclipart.com/74/fun-and-free-clipart-7462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419" y="1105660"/>
            <a:ext cx="2939591" cy="15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ramki-photoshop.ru/priroda/priroda4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410" y="3062738"/>
            <a:ext cx="2685607" cy="151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https://walldeco.ua/img/gallery/2/thumbs/thumb_l_180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s://cdn.pixabay.com/photo/2017/02/20/13/31/flowers-2082492_128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28" y="4794688"/>
            <a:ext cx="2025581" cy="202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s://ds02.infourok.ru/uploads/ex/1237/00071716-f543a063/hello_html_5e8723b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152" y="6979034"/>
            <a:ext cx="2583858" cy="14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14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60648" y="179512"/>
            <a:ext cx="6408712" cy="87849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55193" y="452736"/>
            <a:ext cx="286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«НАЙДИ ПОЛОВИНКУ»</a:t>
            </a:r>
          </a:p>
        </p:txBody>
      </p:sp>
      <p:pic>
        <p:nvPicPr>
          <p:cNvPr id="2050" name="Picture 2" descr="http://clipart-library.com/img/7328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56" y="1259632"/>
            <a:ext cx="261847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4.bp.blogspot.com/-NFvKSmr4U_s/WmDRTbQBLEI/AAAAAAAADOc/jicTPFrlsl4iO-MJgVfNf0sZaPxnP7lrACLcBGAs/s1600/Large_Art_Blue_Butterfly_PNG_Clip_Art_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1119063"/>
            <a:ext cx="2910114" cy="224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71d6324f8e10effce63e7eae59ee6661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0" y="3707904"/>
            <a:ext cx="3439483" cy="246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veera-veily-beledi.umi.ru/images/cms/data/folder/3786813-isolated-butterfly-of-yellow-color-on-a-white-backgrou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02" y="3833777"/>
            <a:ext cx="2480320" cy="24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t.depositphotos.com/2485347/5045/v/450/depositphotos_50457327-stock-illustration-cartoon-butterfl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67" r="9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50" y="5950421"/>
            <a:ext cx="3223245" cy="322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4807" y="1259632"/>
            <a:ext cx="1433149" cy="18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4105" y="1119063"/>
            <a:ext cx="1433149" cy="224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01794" y="4196485"/>
            <a:ext cx="1085219" cy="1869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23356" y="6438011"/>
            <a:ext cx="1721868" cy="224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080750" y="3707904"/>
            <a:ext cx="1850052" cy="24677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2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lipart-library.com/img/7328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56" y="1259632"/>
            <a:ext cx="261847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4.bp.blogspot.com/-NFvKSmr4U_s/WmDRTbQBLEI/AAAAAAAADOc/jicTPFrlsl4iO-MJgVfNf0sZaPxnP7lrACLcBGAs/s1600/Large_Art_Blue_Butterfly_PNG_Clip_Art_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1119063"/>
            <a:ext cx="2910114" cy="224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71d6324f8e10effce63e7eae59ee6661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0" y="3707904"/>
            <a:ext cx="3439483" cy="246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veera-veily-beledi.umi.ru/images/cms/data/folder/3786813-isolated-butterfly-of-yellow-color-on-a-white-backgrou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02" y="3833777"/>
            <a:ext cx="2480320" cy="24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t.depositphotos.com/2485347/5045/v/450/depositphotos_50457327-stock-illustration-cartoon-butterfl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67" r="9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50" y="5950421"/>
            <a:ext cx="3223245" cy="322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1370" y="1259632"/>
            <a:ext cx="1393823" cy="18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51312" y="1142186"/>
            <a:ext cx="1504753" cy="224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41680" y="4230382"/>
            <a:ext cx="1085219" cy="1869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5193" y="6452616"/>
            <a:ext cx="1721868" cy="224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1370" y="3707904"/>
            <a:ext cx="1619380" cy="24677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52400" y="4956741"/>
            <a:ext cx="6535204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1649" y="6984001"/>
            <a:ext cx="6555955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762" y="2916439"/>
            <a:ext cx="6687604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286" y="1115616"/>
            <a:ext cx="6687604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http://clipart-library.com/img/7328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47" y="1245159"/>
            <a:ext cx="2018948" cy="138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1295668"/>
            <a:ext cx="2406142" cy="1380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openclipart.org/image/2400px/svg_to_png/163075/Ameis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1375038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47" y="4993012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avatanplus.com/files/resources/mid/59496dd73fec215cc6d510de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903" y="5218635"/>
            <a:ext cx="2611095" cy="107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printonic.ru/uploads/images/2016/03/14/img_56e660f4af99f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582" y="5236533"/>
            <a:ext cx="1410335" cy="10369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1898153" y="452736"/>
            <a:ext cx="278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«ПОДБЕРИ ЦЕПОЧКУ»</a:t>
            </a:r>
          </a:p>
        </p:txBody>
      </p:sp>
    </p:spTree>
    <p:extLst>
      <p:ext uri="{BB962C8B-B14F-4D97-AF65-F5344CB8AC3E}">
        <p14:creationId xmlns:p14="http://schemas.microsoft.com/office/powerpoint/2010/main" val="117694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131649" y="6984001"/>
            <a:ext cx="6555955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762" y="2916439"/>
            <a:ext cx="6687604" cy="15602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://clipart-library.com/img/732848.png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68" y="3059832"/>
            <a:ext cx="2018948" cy="138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4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84" b="100000" l="9483" r="100000"/>
                    </a14:imgEffect>
                    <a14:imgEffect>
                      <a14:artisticPaintStrokes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380" y="3026309"/>
            <a:ext cx="2406142" cy="1380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openclipart.org/image/2400px/svg_to_png/163075/Ameise.png"/>
          <p:cNvPicPr/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496" y="3059832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img3.stockfresh.com/files/d/dvarg/m/79/1162862_stock-photo-the-colorado-potato-beetle.jpg"/>
          <p:cNvPicPr/>
          <p:nvPr/>
        </p:nvPicPr>
        <p:blipFill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548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7" y="7020272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avatanplus.com/files/resources/mid/59496dd73fec215cc6d510de.png"/>
          <p:cNvPicPr/>
          <p:nvPr/>
        </p:nvPicPr>
        <p:blipFill>
          <a:blip r:embed="rId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115" y="7245895"/>
            <a:ext cx="2611095" cy="107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printonic.ru/uploads/images/2016/03/14/img_56e660f4af99f.jpg"/>
          <p:cNvPicPr/>
          <p:nvPr/>
        </p:nvPicPr>
        <p:blipFill>
          <a:blip r:embed="rId11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90" b="91270" l="0" r="99123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981" y="7041232"/>
            <a:ext cx="1410335" cy="1036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73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00614" y="6082386"/>
            <a:ext cx="6366603" cy="18002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0614" y="3452024"/>
            <a:ext cx="6366603" cy="18002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079" y="1043608"/>
            <a:ext cx="6366603" cy="18002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78157" y="452736"/>
            <a:ext cx="322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«ЧЕТВЕРТЫЙ ЛИШНИЙ?»</a:t>
            </a:r>
          </a:p>
        </p:txBody>
      </p:sp>
      <p:pic>
        <p:nvPicPr>
          <p:cNvPr id="3" name="Рисунок 2" descr="http://sotki.ru/public/article/images/f768bffc8b6abed3ba46fcae8a8f7d760110e299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269" y="1208801"/>
            <a:ext cx="1283526" cy="936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://clipart-library.com/img/73284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25" y="1313476"/>
            <a:ext cx="1361971" cy="93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openclipart.org/image/2400px/svg_to_png/163075/Ameis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572" y="1496187"/>
            <a:ext cx="1101769" cy="570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allpaperstock.ru/tmp/%D1%81/28412_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91" y="1212090"/>
            <a:ext cx="1934681" cy="13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www.oklahomahealthcenter.com/sites/okhealth/uploads/images/newsletter/2016/Zika-Virus-2016021051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31" y="3962645"/>
            <a:ext cx="1512168" cy="10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3.stockfresh.com/files/d/dvarg/m/79/1162862_stock-photo-the-colorado-potato-beetle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658" y="3695176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52" y="3875755"/>
            <a:ext cx="1700841" cy="134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http://pixelbrush.ru/uploads/posts/2013-08/1377156849_05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902" y="6485523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img-fotki.yandex.ru/get/6821/83821643.136/0_933e1_97a30c94_S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77" y="6269381"/>
            <a:ext cx="1382395" cy="142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sotki.ru/public/article/images/f768bffc8b6abed3ba46fcae8a8f7d760110e299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9" y="6511687"/>
            <a:ext cx="1614820" cy="104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://abload.de/img/bird-png-kus-png-161h7q5h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76" y="6511687"/>
            <a:ext cx="1795906" cy="119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lachat.ru/IMG1/1206/54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86" r="992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33" y="3768853"/>
            <a:ext cx="1634093" cy="11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3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52392" y="3695176"/>
            <a:ext cx="6517281" cy="1451054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1442" y="6306478"/>
            <a:ext cx="6517281" cy="1451054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079" y="1043608"/>
            <a:ext cx="6517281" cy="1451054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91259" y="452736"/>
            <a:ext cx="279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«ЧТО ИЗМЕНИЛОСЬ?»</a:t>
            </a:r>
          </a:p>
        </p:txBody>
      </p:sp>
      <p:pic>
        <p:nvPicPr>
          <p:cNvPr id="3" name="Рисунок 2" descr="http://sotki.ru/public/article/images/f768bffc8b6abed3ba46fcae8a8f7d760110e299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16" y="1505604"/>
            <a:ext cx="1283526" cy="936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://clipart-library.com/img/73284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987" y="1364071"/>
            <a:ext cx="1361971" cy="93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openclipart.org/image/2400px/svg_to_png/163075/Ameis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058" y="1688315"/>
            <a:ext cx="980727" cy="570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allpaperstock.ru/tmp/%D1%81/28412_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9" y="1169836"/>
            <a:ext cx="1934681" cy="13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printonic.ru/uploads/images/2016/03/14/img_56e660f4af99f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96" y="1508338"/>
            <a:ext cx="847159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2" y="3962645"/>
            <a:ext cx="1512168" cy="10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3.stockfresh.com/files/d/dvarg/m/79/1162862_stock-photo-the-colorado-potato-beetle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658" y="3695176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071" y="3723573"/>
            <a:ext cx="2050230" cy="114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36" y="4082891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http://pixelbrush.ru/uploads/posts/2013-08/1377156849_05.jpg"/>
          <p:cNvPicPr/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763" y="6485523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img-fotki.yandex.ru/get/6821/83821643.136/0_933e1_97a30c94_S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588" y="6269584"/>
            <a:ext cx="1382395" cy="142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sotki.ru/public/article/images/f768bffc8b6abed3ba46fcae8a8f7d760110e299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9" y="6511687"/>
            <a:ext cx="1614820" cy="104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://abload.de/img/bird-png-kus-png-161h7q5h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094" y="6499720"/>
            <a:ext cx="1795906" cy="119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://atgbcentral.com/data/out/68/4508480-butterfly-picture.png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495" y="6577439"/>
            <a:ext cx="1363731" cy="104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8" descr="http://lachat.ru/IMG1/1206/54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286" r="992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3738168"/>
            <a:ext cx="1634093" cy="11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05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720" y="179512"/>
            <a:ext cx="489654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СТИХОТВОРЕНИЕ О НАСЕКОМЫХ </a:t>
            </a:r>
          </a:p>
          <a:p>
            <a:pPr algn="ctr" fontAlgn="base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лугу трещит кузнечик,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небе бабочка парит,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 цветке мохнатый, громкий,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Полосатый шмель жужжит.</a:t>
            </a:r>
          </a:p>
          <a:p>
            <a:pPr algn="ctr" fontAlgn="base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Насекомые летают,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Скачут, ползают, парят,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Красотой нас удивляют,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Пользу так же принося!</a:t>
            </a:r>
          </a:p>
          <a:p>
            <a:pPr algn="ctr" fontAlgn="base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(Леонов 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10965"/>
              </p:ext>
            </p:extLst>
          </p:nvPr>
        </p:nvGraphicFramePr>
        <p:xfrm>
          <a:off x="454360" y="3851920"/>
          <a:ext cx="5805264" cy="4104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5088"/>
                <a:gridCol w="1935088"/>
                <a:gridCol w="1935088"/>
              </a:tblGrid>
              <a:tr h="1368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http://clipart-library.com/img/7328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06" y="4035895"/>
            <a:ext cx="1361971" cy="93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4175416"/>
            <a:ext cx="1532724" cy="7508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Дуга 10"/>
          <p:cNvSpPr/>
          <p:nvPr/>
        </p:nvSpPr>
        <p:spPr>
          <a:xfrm>
            <a:off x="557428" y="7056276"/>
            <a:ext cx="742419" cy="720080"/>
          </a:xfrm>
          <a:prstGeom prst="arc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928637" y="7356073"/>
            <a:ext cx="697742" cy="360040"/>
          </a:xfrm>
          <a:prstGeom prst="arc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872483" y="5580112"/>
            <a:ext cx="392954" cy="540060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356992" y="5732512"/>
            <a:ext cx="432048" cy="387660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653136" y="5940152"/>
            <a:ext cx="1152128" cy="0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олилиния 22"/>
          <p:cNvSpPr/>
          <p:nvPr/>
        </p:nvSpPr>
        <p:spPr>
          <a:xfrm>
            <a:off x="709127" y="5523713"/>
            <a:ext cx="1552854" cy="727797"/>
          </a:xfrm>
          <a:custGeom>
            <a:avLst/>
            <a:gdLst>
              <a:gd name="connsiteX0" fmla="*/ 0 w 1552854"/>
              <a:gd name="connsiteY0" fmla="*/ 186622 h 727797"/>
              <a:gd name="connsiteX1" fmla="*/ 93306 w 1552854"/>
              <a:gd name="connsiteY1" fmla="*/ 111977 h 727797"/>
              <a:gd name="connsiteX2" fmla="*/ 167951 w 1552854"/>
              <a:gd name="connsiteY2" fmla="*/ 93316 h 727797"/>
              <a:gd name="connsiteX3" fmla="*/ 466530 w 1552854"/>
              <a:gd name="connsiteY3" fmla="*/ 111977 h 727797"/>
              <a:gd name="connsiteX4" fmla="*/ 559836 w 1552854"/>
              <a:gd name="connsiteY4" fmla="*/ 261267 h 727797"/>
              <a:gd name="connsiteX5" fmla="*/ 671804 w 1552854"/>
              <a:gd name="connsiteY5" fmla="*/ 205283 h 727797"/>
              <a:gd name="connsiteX6" fmla="*/ 727787 w 1552854"/>
              <a:gd name="connsiteY6" fmla="*/ 186622 h 727797"/>
              <a:gd name="connsiteX7" fmla="*/ 839755 w 1552854"/>
              <a:gd name="connsiteY7" fmla="*/ 205283 h 727797"/>
              <a:gd name="connsiteX8" fmla="*/ 877077 w 1552854"/>
              <a:gd name="connsiteY8" fmla="*/ 261267 h 727797"/>
              <a:gd name="connsiteX9" fmla="*/ 970383 w 1552854"/>
              <a:gd name="connsiteY9" fmla="*/ 317250 h 727797"/>
              <a:gd name="connsiteX10" fmla="*/ 1007706 w 1552854"/>
              <a:gd name="connsiteY10" fmla="*/ 354573 h 727797"/>
              <a:gd name="connsiteX11" fmla="*/ 1045028 w 1552854"/>
              <a:gd name="connsiteY11" fmla="*/ 466540 h 727797"/>
              <a:gd name="connsiteX12" fmla="*/ 1026367 w 1552854"/>
              <a:gd name="connsiteY12" fmla="*/ 559846 h 727797"/>
              <a:gd name="connsiteX13" fmla="*/ 970383 w 1552854"/>
              <a:gd name="connsiteY13" fmla="*/ 578507 h 727797"/>
              <a:gd name="connsiteX14" fmla="*/ 746449 w 1552854"/>
              <a:gd name="connsiteY14" fmla="*/ 541185 h 727797"/>
              <a:gd name="connsiteX15" fmla="*/ 727787 w 1552854"/>
              <a:gd name="connsiteY15" fmla="*/ 485201 h 727797"/>
              <a:gd name="connsiteX16" fmla="*/ 765110 w 1552854"/>
              <a:gd name="connsiteY16" fmla="*/ 391895 h 727797"/>
              <a:gd name="connsiteX17" fmla="*/ 914400 w 1552854"/>
              <a:gd name="connsiteY17" fmla="*/ 317250 h 727797"/>
              <a:gd name="connsiteX18" fmla="*/ 1250302 w 1552854"/>
              <a:gd name="connsiteY18" fmla="*/ 373234 h 727797"/>
              <a:gd name="connsiteX19" fmla="*/ 1306285 w 1552854"/>
              <a:gd name="connsiteY19" fmla="*/ 429218 h 727797"/>
              <a:gd name="connsiteX20" fmla="*/ 1306285 w 1552854"/>
              <a:gd name="connsiteY20" fmla="*/ 709136 h 727797"/>
              <a:gd name="connsiteX21" fmla="*/ 1250302 w 1552854"/>
              <a:gd name="connsiteY21" fmla="*/ 727797 h 727797"/>
              <a:gd name="connsiteX22" fmla="*/ 1175657 w 1552854"/>
              <a:gd name="connsiteY22" fmla="*/ 690475 h 727797"/>
              <a:gd name="connsiteX23" fmla="*/ 1194318 w 1552854"/>
              <a:gd name="connsiteY23" fmla="*/ 541185 h 727797"/>
              <a:gd name="connsiteX24" fmla="*/ 1231640 w 1552854"/>
              <a:gd name="connsiteY24" fmla="*/ 429218 h 727797"/>
              <a:gd name="connsiteX25" fmla="*/ 1268963 w 1552854"/>
              <a:gd name="connsiteY25" fmla="*/ 261267 h 727797"/>
              <a:gd name="connsiteX26" fmla="*/ 1306285 w 1552854"/>
              <a:gd name="connsiteY26" fmla="*/ 223944 h 727797"/>
              <a:gd name="connsiteX27" fmla="*/ 1548881 w 1552854"/>
              <a:gd name="connsiteY27" fmla="*/ 242605 h 727797"/>
              <a:gd name="connsiteX28" fmla="*/ 1492897 w 1552854"/>
              <a:gd name="connsiteY28" fmla="*/ 261267 h 727797"/>
              <a:gd name="connsiteX29" fmla="*/ 1343608 w 1552854"/>
              <a:gd name="connsiteY29" fmla="*/ 298589 h 727797"/>
              <a:gd name="connsiteX30" fmla="*/ 1324946 w 1552854"/>
              <a:gd name="connsiteY30" fmla="*/ 242605 h 727797"/>
              <a:gd name="connsiteX31" fmla="*/ 1343608 w 1552854"/>
              <a:gd name="connsiteY31" fmla="*/ 55993 h 727797"/>
              <a:gd name="connsiteX32" fmla="*/ 1399591 w 1552854"/>
              <a:gd name="connsiteY32" fmla="*/ 18671 h 727797"/>
              <a:gd name="connsiteX33" fmla="*/ 1530220 w 1552854"/>
              <a:gd name="connsiteY33" fmla="*/ 9 h 72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2854" h="727797">
                <a:moveTo>
                  <a:pt x="0" y="186622"/>
                </a:moveTo>
                <a:cubicBezTo>
                  <a:pt x="31102" y="161740"/>
                  <a:pt x="58488" y="131320"/>
                  <a:pt x="93306" y="111977"/>
                </a:cubicBezTo>
                <a:cubicBezTo>
                  <a:pt x="115726" y="99522"/>
                  <a:pt x="142304" y="93316"/>
                  <a:pt x="167951" y="93316"/>
                </a:cubicBezTo>
                <a:cubicBezTo>
                  <a:pt x="267672" y="93316"/>
                  <a:pt x="367004" y="105757"/>
                  <a:pt x="466530" y="111977"/>
                </a:cubicBezTo>
                <a:cubicBezTo>
                  <a:pt x="510945" y="245221"/>
                  <a:pt x="471119" y="202121"/>
                  <a:pt x="559836" y="261267"/>
                </a:cubicBezTo>
                <a:cubicBezTo>
                  <a:pt x="700557" y="214358"/>
                  <a:pt x="527098" y="277636"/>
                  <a:pt x="671804" y="205283"/>
                </a:cubicBezTo>
                <a:cubicBezTo>
                  <a:pt x="689398" y="196486"/>
                  <a:pt x="709126" y="192842"/>
                  <a:pt x="727787" y="186622"/>
                </a:cubicBezTo>
                <a:cubicBezTo>
                  <a:pt x="765110" y="192842"/>
                  <a:pt x="805912" y="188362"/>
                  <a:pt x="839755" y="205283"/>
                </a:cubicBezTo>
                <a:cubicBezTo>
                  <a:pt x="859815" y="215313"/>
                  <a:pt x="863066" y="243754"/>
                  <a:pt x="877077" y="261267"/>
                </a:cubicBezTo>
                <a:cubicBezTo>
                  <a:pt x="914335" y="307840"/>
                  <a:pt x="913332" y="298233"/>
                  <a:pt x="970383" y="317250"/>
                </a:cubicBezTo>
                <a:cubicBezTo>
                  <a:pt x="982824" y="329691"/>
                  <a:pt x="999838" y="338836"/>
                  <a:pt x="1007706" y="354573"/>
                </a:cubicBezTo>
                <a:cubicBezTo>
                  <a:pt x="1025300" y="389761"/>
                  <a:pt x="1045028" y="466540"/>
                  <a:pt x="1045028" y="466540"/>
                </a:cubicBezTo>
                <a:cubicBezTo>
                  <a:pt x="1038808" y="497642"/>
                  <a:pt x="1043961" y="533455"/>
                  <a:pt x="1026367" y="559846"/>
                </a:cubicBezTo>
                <a:cubicBezTo>
                  <a:pt x="1015456" y="576213"/>
                  <a:pt x="990010" y="579815"/>
                  <a:pt x="970383" y="578507"/>
                </a:cubicBezTo>
                <a:cubicBezTo>
                  <a:pt x="894876" y="573473"/>
                  <a:pt x="821094" y="553626"/>
                  <a:pt x="746449" y="541185"/>
                </a:cubicBezTo>
                <a:cubicBezTo>
                  <a:pt x="740228" y="522524"/>
                  <a:pt x="725347" y="504720"/>
                  <a:pt x="727787" y="485201"/>
                </a:cubicBezTo>
                <a:cubicBezTo>
                  <a:pt x="731942" y="451962"/>
                  <a:pt x="743051" y="417105"/>
                  <a:pt x="765110" y="391895"/>
                </a:cubicBezTo>
                <a:cubicBezTo>
                  <a:pt x="801404" y="350417"/>
                  <a:pt x="864073" y="334025"/>
                  <a:pt x="914400" y="317250"/>
                </a:cubicBezTo>
                <a:cubicBezTo>
                  <a:pt x="1095426" y="329318"/>
                  <a:pt x="1145596" y="285978"/>
                  <a:pt x="1250302" y="373234"/>
                </a:cubicBezTo>
                <a:cubicBezTo>
                  <a:pt x="1270576" y="390129"/>
                  <a:pt x="1287624" y="410557"/>
                  <a:pt x="1306285" y="429218"/>
                </a:cubicBezTo>
                <a:cubicBezTo>
                  <a:pt x="1341171" y="533877"/>
                  <a:pt x="1354992" y="550836"/>
                  <a:pt x="1306285" y="709136"/>
                </a:cubicBezTo>
                <a:cubicBezTo>
                  <a:pt x="1300500" y="727937"/>
                  <a:pt x="1268963" y="721577"/>
                  <a:pt x="1250302" y="727797"/>
                </a:cubicBezTo>
                <a:cubicBezTo>
                  <a:pt x="1225420" y="715356"/>
                  <a:pt x="1183651" y="717120"/>
                  <a:pt x="1175657" y="690475"/>
                </a:cubicBezTo>
                <a:cubicBezTo>
                  <a:pt x="1161246" y="642439"/>
                  <a:pt x="1183810" y="590222"/>
                  <a:pt x="1194318" y="541185"/>
                </a:cubicBezTo>
                <a:cubicBezTo>
                  <a:pt x="1202561" y="502717"/>
                  <a:pt x="1225172" y="468024"/>
                  <a:pt x="1231640" y="429218"/>
                </a:cubicBezTo>
                <a:cubicBezTo>
                  <a:pt x="1235408" y="406608"/>
                  <a:pt x="1247761" y="296605"/>
                  <a:pt x="1268963" y="261267"/>
                </a:cubicBezTo>
                <a:cubicBezTo>
                  <a:pt x="1278015" y="246180"/>
                  <a:pt x="1293844" y="236385"/>
                  <a:pt x="1306285" y="223944"/>
                </a:cubicBezTo>
                <a:cubicBezTo>
                  <a:pt x="1387150" y="230164"/>
                  <a:pt x="1469352" y="226699"/>
                  <a:pt x="1548881" y="242605"/>
                </a:cubicBezTo>
                <a:cubicBezTo>
                  <a:pt x="1568170" y="246463"/>
                  <a:pt x="1511981" y="256496"/>
                  <a:pt x="1492897" y="261267"/>
                </a:cubicBezTo>
                <a:lnTo>
                  <a:pt x="1343608" y="298589"/>
                </a:lnTo>
                <a:cubicBezTo>
                  <a:pt x="1337387" y="279928"/>
                  <a:pt x="1324946" y="262276"/>
                  <a:pt x="1324946" y="242605"/>
                </a:cubicBezTo>
                <a:cubicBezTo>
                  <a:pt x="1324946" y="180091"/>
                  <a:pt x="1323839" y="115299"/>
                  <a:pt x="1343608" y="55993"/>
                </a:cubicBezTo>
                <a:cubicBezTo>
                  <a:pt x="1350700" y="34716"/>
                  <a:pt x="1378314" y="25763"/>
                  <a:pt x="1399591" y="18671"/>
                </a:cubicBezTo>
                <a:cubicBezTo>
                  <a:pt x="1458645" y="-1014"/>
                  <a:pt x="1483429" y="9"/>
                  <a:pt x="1530220" y="9"/>
                </a:cubicBezTo>
              </a:path>
            </a:pathLst>
          </a:cu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://globuss24.ru/web/userfiles/image/doc/hello_html_m7fee133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021" y="6731179"/>
            <a:ext cx="1071069" cy="104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.pinimg.com/736x/73/8f/68/738f682fc22890e103dc60bdff42daa7--bee-clipart-honey-jar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159" y="6784187"/>
            <a:ext cx="885501" cy="114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lachat.ru/IMG1/1206/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86" r="992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27" y="3970370"/>
            <a:ext cx="1495219" cy="10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6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eautypic.ru/uploads/posts/2011-06/1306917824_beautipic-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6917" cy="914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sotki.ru/public/article/images/f768bffc8b6abed3ba46fcae8a8f7d760110e299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" y="2916064"/>
            <a:ext cx="2046868" cy="147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89" y="6930031"/>
            <a:ext cx="2307124" cy="1418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nplus.com/files/resources/mid/59496dd73fec215cc6d510d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892" y="7452320"/>
            <a:ext cx="2611095" cy="107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7" y="4906977"/>
            <a:ext cx="3024336" cy="167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printonic.ru/uploads/images/2016/03/14/img_56e660f4af99f.jpg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68" y="5541833"/>
            <a:ext cx="1410335" cy="103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www.oklahomahealthcenter.com/sites/okhealth/uploads/images/newsletter/2016/Zika-Virus-2016021051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137" y="2916064"/>
            <a:ext cx="160020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196752" y="539552"/>
            <a:ext cx="3700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ПОЛЯНКЕ МЫ УВИДЕЛИ …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179134" y="3959550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0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60648" y="179512"/>
            <a:ext cx="6381329" cy="8640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026" name="Picture 2" descr="https://content.foto.my.mail.ru/mail/lyubimuchka/_blogs/i-1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1" y="2531788"/>
            <a:ext cx="6256001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4744" y="251520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«ЗА КЕМ НАБЛЮДАЕТ КАТЯ?»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Катя наблюдает за  бабочкой.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3" y="1187625"/>
            <a:ext cx="2122521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printonic.ru/uploads/images/2016/03/14/img_56e660f4af99f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1" y="3017772"/>
            <a:ext cx="1931927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mg-fotki.yandex.ru/get/6821/83821643.136/0_933e1_97a30c94_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79" y="6658983"/>
            <a:ext cx="1904054" cy="202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pixelbrush.ru/uploads/posts/2013-08/1377156849_05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40" y="7252401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wallpaperstock.ru/tmp/%D1%81/28412_8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032" y="958115"/>
            <a:ext cx="2520280" cy="214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openclipart.org/image/2400px/svg_to_png/163075/Ameis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94" y="7740850"/>
            <a:ext cx="1952385" cy="96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www.oklahomahealthcenter.com/sites/okhealth/uploads/images/newsletter/2016/Zika-Virus-2016021051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649" y="4926789"/>
            <a:ext cx="1522436" cy="73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2325765" y="1375385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1" y="5664135"/>
            <a:ext cx="3368688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3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3356992" y="7172297"/>
            <a:ext cx="3299164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56992" y="5084065"/>
            <a:ext cx="3246192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356992" y="2995833"/>
            <a:ext cx="3227076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356992" y="907599"/>
            <a:ext cx="3126582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85180" y="7164288"/>
            <a:ext cx="2795108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60648" y="5076056"/>
            <a:ext cx="2795108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32656" y="2995833"/>
            <a:ext cx="2795108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32656" y="907600"/>
            <a:ext cx="2795108" cy="18641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75247" y="0"/>
            <a:ext cx="3694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«ОДИН - МНОГО»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Жук – жуки – много жуков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«Сосчитай-ка»</a:t>
            </a:r>
          </a:p>
        </p:txBody>
      </p:sp>
      <p:pic>
        <p:nvPicPr>
          <p:cNvPr id="4" name="Рисунок 3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930" y="1181459"/>
            <a:ext cx="1382395" cy="142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61" y="7598995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g3.stockfresh.com/files/d/dvarg/m/79/1162862_stock-photo-the-colorado-potato-beetle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19" y="5248435"/>
            <a:ext cx="123063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281" y="987039"/>
            <a:ext cx="1129614" cy="106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349" y="928795"/>
            <a:ext cx="1129614" cy="106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960" y="968850"/>
            <a:ext cx="1129614" cy="106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294" y="1718493"/>
            <a:ext cx="1129614" cy="106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img-fotki.yandex.ru/get/6821/83821643.136/0_933e1_97a30c94_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16" y="1786732"/>
            <a:ext cx="1129614" cy="106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281" y="5115491"/>
            <a:ext cx="876486" cy="11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0" y="4942704"/>
            <a:ext cx="876486" cy="11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73" y="5115491"/>
            <a:ext cx="876486" cy="11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412" y="5844009"/>
            <a:ext cx="876486" cy="11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226" y="7196106"/>
            <a:ext cx="1475982" cy="76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16" y="7688319"/>
            <a:ext cx="1475982" cy="76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156" y="7211500"/>
            <a:ext cx="1475982" cy="76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052" y="8126470"/>
            <a:ext cx="1475982" cy="76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392" y="8126470"/>
            <a:ext cx="1475982" cy="76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4840" y="2997655"/>
            <a:ext cx="1205361" cy="1068377"/>
          </a:xfrm>
          <a:prstGeom prst="rect">
            <a:avLst/>
          </a:prstGeom>
          <a:noFill/>
          <a:effectLst/>
        </p:spPr>
      </p:pic>
      <p:pic>
        <p:nvPicPr>
          <p:cNvPr id="44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6801" y="2995833"/>
            <a:ext cx="1205361" cy="1068377"/>
          </a:xfrm>
          <a:prstGeom prst="rect">
            <a:avLst/>
          </a:prstGeom>
          <a:noFill/>
          <a:effectLst/>
        </p:spPr>
      </p:pic>
      <p:pic>
        <p:nvPicPr>
          <p:cNvPr id="45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9818" y="3863662"/>
            <a:ext cx="1205361" cy="1068377"/>
          </a:xfrm>
          <a:prstGeom prst="rect">
            <a:avLst/>
          </a:prstGeom>
          <a:noFill/>
          <a:effectLst/>
        </p:spPr>
      </p:pic>
      <p:pic>
        <p:nvPicPr>
          <p:cNvPr id="46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9310" y="3815456"/>
            <a:ext cx="1205361" cy="1068377"/>
          </a:xfrm>
          <a:prstGeom prst="rect">
            <a:avLst/>
          </a:prstGeom>
          <a:noFill/>
          <a:effectLst/>
        </p:spPr>
      </p:pic>
      <p:pic>
        <p:nvPicPr>
          <p:cNvPr id="48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1991" y="2997655"/>
            <a:ext cx="1205361" cy="1068377"/>
          </a:xfrm>
          <a:prstGeom prst="rect">
            <a:avLst/>
          </a:prstGeom>
          <a:noFill/>
          <a:effectLst/>
        </p:spPr>
      </p:pic>
      <p:pic>
        <p:nvPicPr>
          <p:cNvPr id="49" name="Рисунок 48" descr="https://img3.stockfresh.com/files/d/dvarg/m/79/1162862_stock-photo-the-colorado-potato-beetle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797" y="5824127"/>
            <a:ext cx="876486" cy="11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6" descr="F:\НАСЕКОМЫЕ 2\27.png">
            <a:extLst>
              <a:ext uri="{FF2B5EF4-FFF2-40B4-BE49-F238E27FC236}">
                <a16:creationId xmlns="" xmlns:a16="http://schemas.microsoft.com/office/drawing/2014/main" id="{00B5AB05-B9C1-4B96-9E62-90997137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025" y="3069784"/>
            <a:ext cx="1936354" cy="1716296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9719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3429000" y="4162081"/>
            <a:ext cx="3024336" cy="149003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429000" y="2483768"/>
            <a:ext cx="3024336" cy="149003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29000" y="5818265"/>
            <a:ext cx="3024336" cy="149003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429000" y="7474449"/>
            <a:ext cx="3024336" cy="149003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4664" y="7490325"/>
            <a:ext cx="2520280" cy="147416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04664" y="5834141"/>
            <a:ext cx="2520280" cy="147416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04664" y="4139952"/>
            <a:ext cx="2520280" cy="147416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4664" y="2449765"/>
            <a:ext cx="2520280" cy="147416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29001" y="827584"/>
            <a:ext cx="3024336" cy="149003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04664" y="827584"/>
            <a:ext cx="2520280" cy="147416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461126" y="-36512"/>
            <a:ext cx="2192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«ОДИН - МНОГО»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«Сосчитай-ка»</a:t>
            </a:r>
          </a:p>
        </p:txBody>
      </p:sp>
      <p:pic>
        <p:nvPicPr>
          <p:cNvPr id="3" name="Рисунок 2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76" y="1115616"/>
            <a:ext cx="1786800" cy="97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www.oklahomahealthcenter.com/sites/okhealth/uploads/images/newsletter/2016/Zika-Virus-201602105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6" y="2885604"/>
            <a:ext cx="16002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allpaperstock.ru/tmp/%D1%81/28412_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4355976"/>
            <a:ext cx="1840510" cy="1236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ixelbrush.ru/uploads/posts/2013-08/1377156849_05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38" y="6012160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99592"/>
            <a:ext cx="1200380" cy="63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1691680"/>
            <a:ext cx="1200380" cy="63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10" y="899592"/>
            <a:ext cx="1200380" cy="63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10" y="1691680"/>
            <a:ext cx="1200380" cy="63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1403648"/>
            <a:ext cx="1200380" cy="63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2483768"/>
            <a:ext cx="120038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466" y="2483768"/>
            <a:ext cx="120038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2699792"/>
            <a:ext cx="120038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3204344"/>
            <a:ext cx="120038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www.oklahomahealthcenter.com/sites/okhealth/uploads/images/newsletter/2016/Zika-Virus-201602105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176" y="3204344"/>
            <a:ext cx="120038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://wallpaperstock.ru/tmp/%D1%81/28412_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4211960"/>
            <a:ext cx="1114254" cy="7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://wallpaperstock.ru/tmp/%D1%81/28412_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50" y="4139952"/>
            <a:ext cx="1114254" cy="7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://wallpaperstock.ru/tmp/%D1%81/28412_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912576"/>
            <a:ext cx="1114254" cy="7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://wallpaperstock.ru/tmp/%D1%81/28412_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4860032"/>
            <a:ext cx="1114254" cy="7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://wallpaperstock.ru/tmp/%D1%81/28412_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4644008"/>
            <a:ext cx="1114254" cy="7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pixelbrush.ru/uploads/posts/2013-08/1377156849_05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021" y="5796136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pixelbrush.ru/uploads/posts/2013-08/1377156849_05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49" y="5868144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://pixelbrush.ru/uploads/posts/2013-08/1377156849_05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261" y="5796136"/>
            <a:ext cx="854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://pixelbrush.ru/uploads/posts/2013-08/1377156849_05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43" y="6588224"/>
            <a:ext cx="644509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://pixelbrush.ru/uploads/posts/2013-08/1377156849_05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771" y="6588224"/>
            <a:ext cx="644509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2" descr="https://img2.freepng.ru/20171220/jge/grasshopper-png-5a3a2f4a278e45.3083540615137626341627361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684" y="7740352"/>
            <a:ext cx="2268252" cy="1008112"/>
          </a:xfrm>
          <a:prstGeom prst="rect">
            <a:avLst/>
          </a:prstGeom>
          <a:noFill/>
        </p:spPr>
      </p:pic>
      <p:pic>
        <p:nvPicPr>
          <p:cNvPr id="57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207" y="7467946"/>
            <a:ext cx="1482329" cy="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927" y="7579007"/>
            <a:ext cx="1482329" cy="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947" y="8299087"/>
            <a:ext cx="1482329" cy="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039" y="7452320"/>
            <a:ext cx="1482329" cy="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image.pngaaa.com/624/996624-middl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936" y="8299087"/>
            <a:ext cx="1482329" cy="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2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3429000" y="7546457"/>
            <a:ext cx="3024336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429000" y="5818265"/>
            <a:ext cx="3024336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429000" y="4139952"/>
            <a:ext cx="3024336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429000" y="2483768"/>
            <a:ext cx="3024336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04664" y="7562333"/>
            <a:ext cx="2520280" cy="15461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04664" y="5834141"/>
            <a:ext cx="2520280" cy="15461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04664" y="4139952"/>
            <a:ext cx="2520280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04664" y="2483768"/>
            <a:ext cx="2520280" cy="15121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4664" y="827584"/>
            <a:ext cx="2520280" cy="154469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29001" y="755576"/>
            <a:ext cx="3024336" cy="156204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45102" y="35496"/>
            <a:ext cx="2192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«ОДИН - МНОГО»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«Сосчитай-ка»</a:t>
            </a:r>
          </a:p>
        </p:txBody>
      </p:sp>
      <p:pic>
        <p:nvPicPr>
          <p:cNvPr id="3" name="Рисунок 2" descr="http://sotki.ru/public/article/images/f768bffc8b6abed3ba46fcae8a8f7d760110e299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1083092"/>
            <a:ext cx="1614820" cy="104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otki.ru/public/article/images/f768bffc8b6abed3ba46fcae8a8f7d760110e29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1619672"/>
            <a:ext cx="1080120" cy="75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otki.ru/public/article/images/f768bffc8b6abed3ba46fcae8a8f7d760110e29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429" y="1619672"/>
            <a:ext cx="1080120" cy="75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otki.ru/public/article/images/f768bffc8b6abed3ba46fcae8a8f7d760110e29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827584"/>
            <a:ext cx="1080120" cy="75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sotki.ru/public/article/images/f768bffc8b6abed3ba46fcae8a8f7d760110e29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32" y="827584"/>
            <a:ext cx="1080120" cy="75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2555776"/>
            <a:ext cx="2162525" cy="130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3460594"/>
            <a:ext cx="1490054" cy="535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13" y="3308194"/>
            <a:ext cx="1386063" cy="68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689" y="2483768"/>
            <a:ext cx="1233663" cy="68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2411760"/>
            <a:ext cx="1690863" cy="68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://printonic.ru/uploads/images/2016/03/14/img_56e660f4af99f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45" y="7668345"/>
            <a:ext cx="1482343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://printonic.ru/uploads/images/2016/03/14/img_56e660f4af99f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75" y="7547804"/>
            <a:ext cx="1017253" cy="91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://printonic.ru/uploads/images/2016/03/14/img_56e660f4af99f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79" y="7907844"/>
            <a:ext cx="1017253" cy="91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http://printonic.ru/uploads/images/2016/03/14/img_56e660f4af99f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267884"/>
            <a:ext cx="1017253" cy="91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http://printonic.ru/uploads/images/2016/03/14/img_56e660f4af99f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83" y="7547804"/>
            <a:ext cx="1017253" cy="91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http://sotki.ru/public/article/images/f768bffc8b6abed3ba46fcae8a8f7d760110e299.jpg"/>
          <p:cNvPicPr/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669" y="1259632"/>
            <a:ext cx="946547" cy="71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http://printonic.ru/uploads/images/2016/03/14/img_56e660f4af99f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75" y="8267884"/>
            <a:ext cx="1017253" cy="91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 descr="https://media.istockphoto.com/photos/female-european-mantis-picture-id450157223?k=6&amp;m=450157223&amp;s=612x612&amp;w=0&amp;h=IX-nefAaSauCPcFfBenb55FukwC0_K_V3_3SaMg0aXM=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100000" l="28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417" y="2876146"/>
            <a:ext cx="1690863" cy="68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5724128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129" y="5868144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321" y="5868144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225" y="5940152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77" y="6625337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2" descr="https://ds02.infourok.ru/uploads/ex/0f30/00036a8f-b7f056d7/hello_html_m3eb5a4eb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0" b="96000" l="175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289" y="6697345"/>
            <a:ext cx="826983" cy="8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757470" y="4119716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284984" y="4029859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915653" y="4755976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5037693" y="4755976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433097" y="4029859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5308907" y="4029859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350646" y="3990069"/>
            <a:ext cx="118104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92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937880" y="7655206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08720" y="6156176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37880" y="4644008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37880" y="3203848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7880" y="1691680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7880" y="179512"/>
            <a:ext cx="4939392" cy="138129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http://printonic.ru/uploads/images/2016/03/14/img_56e660f4af99f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80" y="6100606"/>
            <a:ext cx="1931927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04" y="523988"/>
            <a:ext cx="1786800" cy="113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www.oklahomahealthcenter.com/sites/okhealth/uploads/images/newsletter/2016/Zika-Virus-201602105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80" y="1879542"/>
            <a:ext cx="2121792" cy="119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g-fotki.yandex.ru/get/6821/83821643.136/0_933e1_97a30c94_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34411">
            <a:off x="1199009" y="3072970"/>
            <a:ext cx="1472388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openclipart.org/image/2400px/svg_to_png/163075/Ameise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80" y="4829495"/>
            <a:ext cx="2394508" cy="122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134" y="797427"/>
            <a:ext cx="1256018" cy="68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www.oklahomahealthcenter.com/sites/okhealth/uploads/images/newsletter/2016/Zika-Virus-201602105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55" y="2060120"/>
            <a:ext cx="1500027" cy="832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img-fotki.yandex.ru/get/6821/83821643.136/0_933e1_97a30c94_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062" y="3376079"/>
            <a:ext cx="1040920" cy="1049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printonic.ru/uploads/images/2016/03/14/img_56e660f4af99f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90" b="91270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72" y="6156176"/>
            <a:ext cx="1475699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openclipart.org/image/2400px/svg_to_png/163075/Ameise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387" y="5047822"/>
            <a:ext cx="1475699" cy="7848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573098" y="-36512"/>
            <a:ext cx="3430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«БОЛЬШОЙ - МАЛЕНЬКИЙ»</a:t>
            </a:r>
          </a:p>
        </p:txBody>
      </p:sp>
      <p:pic>
        <p:nvPicPr>
          <p:cNvPr id="26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950335" y="7452320"/>
            <a:ext cx="1733267" cy="15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4273516" y="7769404"/>
            <a:ext cx="1262904" cy="115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34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93275" y="147523"/>
            <a:ext cx="6381329" cy="86409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772815" y="354886"/>
            <a:ext cx="3622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«ЧЬИ ЛАПКИ? ЧЬЯ ГОЛОВА?»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www.oklahomahealthcenter.com/sites/okhealth/uploads/images/newsletter/2016/Zika-Virus-201602105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91" y="3391455"/>
            <a:ext cx="3630015" cy="215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openclipart.org/image/2400px/svg_to_png/163075/Ameis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39" y="6630797"/>
            <a:ext cx="3217658" cy="167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edia.istockphoto.com/photos/bumblebee-species-bombus-terrestris-picture-id177874453?k=6&amp;m=177874453&amp;s=612x612&amp;w=0&amp;h=K6cI8m-tNoWn9JlFd7_1OqtXkYiaS5lRAp0mBRzrYmI=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84" b="100000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8" y="883225"/>
            <a:ext cx="3485999" cy="2198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otki.ru/public/article/images/f768bffc8b6abed3ba46fcae8a8f7d760110e299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815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697" y="990405"/>
            <a:ext cx="3032668" cy="18116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836712" y="2699792"/>
            <a:ext cx="936104" cy="605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4280724" y="822694"/>
            <a:ext cx="156388" cy="7249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337271" y="4778459"/>
            <a:ext cx="936104" cy="605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060848" y="5838319"/>
            <a:ext cx="560966" cy="8439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124744" y="7944129"/>
            <a:ext cx="936104" cy="605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s://illustrators.ru/uploads/attached_photo/image/42619/%D0%BF%D1%87%D0%B5%D0%BB%D0%B0__%D0%B2%D0%BD%D0%B5%D1%88%D0%BD_%D1%81%D1%82%D1%80%D0%BE%D0%B5%D0%BD_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525" b="12803"/>
          <a:stretch/>
        </p:blipFill>
        <p:spPr bwMode="auto">
          <a:xfrm>
            <a:off x="3995093" y="3421123"/>
            <a:ext cx="2315101" cy="211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>
            <a:off x="5624695" y="3391455"/>
            <a:ext cx="216580" cy="5926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5152644" y="5081357"/>
            <a:ext cx="508604" cy="605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https://flomaster.top/uploads/posts/2023-01/1673647233_flomaster-club-p-blokha-risunok-instagram-7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89" b="89898" l="10000" r="96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39" y="6281857"/>
            <a:ext cx="2141938" cy="209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Прямая со стрелкой 20"/>
          <p:cNvCxnSpPr/>
          <p:nvPr/>
        </p:nvCxnSpPr>
        <p:spPr>
          <a:xfrm flipH="1" flipV="1">
            <a:off x="5013176" y="7710620"/>
            <a:ext cx="508604" cy="605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444668" y="6067535"/>
            <a:ext cx="216580" cy="5926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30191" y="990405"/>
            <a:ext cx="250133" cy="64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503</Words>
  <Application>Microsoft Office PowerPoint</Application>
  <PresentationFormat>Экран (4:3)</PresentationFormat>
  <Paragraphs>119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Logoped-7</cp:lastModifiedBy>
  <cp:revision>92</cp:revision>
  <cp:lastPrinted>2018-05-06T18:32:51Z</cp:lastPrinted>
  <dcterms:created xsi:type="dcterms:W3CDTF">2018-05-05T05:36:24Z</dcterms:created>
  <dcterms:modified xsi:type="dcterms:W3CDTF">2024-06-18T06:41:55Z</dcterms:modified>
</cp:coreProperties>
</file>