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1" r:id="rId7"/>
    <p:sldId id="268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C02260-1FD6-BA67-860F-951932676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8089" y="337352"/>
            <a:ext cx="7766936" cy="3826276"/>
          </a:xfrm>
        </p:spPr>
        <p:txBody>
          <a:bodyPr/>
          <a:lstStyle/>
          <a:p>
            <a:r>
              <a:rPr lang="ru-RU" sz="6000" dirty="0"/>
              <a:t>Волшебная соль</a:t>
            </a:r>
            <a:endParaRPr lang="ru-RU" sz="6000" dirty="0">
              <a:highlight>
                <a:srgbClr val="000000"/>
              </a:highligh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2955B2-855F-4F96-99B9-E2E1690742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4"/>
            <a:ext cx="7766936" cy="1646302"/>
          </a:xfrm>
        </p:spPr>
        <p:txBody>
          <a:bodyPr>
            <a:normAutofit/>
          </a:bodyPr>
          <a:lstStyle/>
          <a:p>
            <a:r>
              <a:rPr lang="ru-RU" dirty="0"/>
              <a:t>Выполнила: ученица 5Б класса</a:t>
            </a:r>
          </a:p>
          <a:p>
            <a:r>
              <a:rPr lang="ru-RU" dirty="0" err="1"/>
              <a:t>Аксаева</a:t>
            </a:r>
            <a:r>
              <a:rPr lang="ru-RU" dirty="0"/>
              <a:t> Арина</a:t>
            </a:r>
          </a:p>
          <a:p>
            <a:r>
              <a:rPr lang="ru-RU" dirty="0"/>
              <a:t>Проверила: учитель биологии</a:t>
            </a:r>
          </a:p>
          <a:p>
            <a:r>
              <a:rPr lang="ru-RU" dirty="0"/>
              <a:t>Хамидуллина М.Л.</a:t>
            </a:r>
          </a:p>
        </p:txBody>
      </p:sp>
    </p:spTree>
    <p:extLst>
      <p:ext uri="{BB962C8B-B14F-4D97-AF65-F5344CB8AC3E}">
        <p14:creationId xmlns:p14="http://schemas.microsoft.com/office/powerpoint/2010/main" val="2794977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F6350-0F26-FF9E-1992-F825AB57B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0"/>
            <a:ext cx="8596668" cy="157096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Заключение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6C30EF-C84B-B468-E486-7930CD85C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1319" y="2086252"/>
            <a:ext cx="10153424" cy="2876364"/>
          </a:xfrm>
        </p:spPr>
        <p:txBody>
          <a:bodyPr>
            <a:noAutofit/>
          </a:bodyPr>
          <a:lstStyle/>
          <a:p>
            <a:r>
              <a:rPr lang="ru-RU" sz="2400" dirty="0"/>
              <a:t>Всем известно, что соль хорошо растворяется в воде, что она используется при приготовлении пищи. Но, при более внимательном изучении соли, я поняла, что знаю о ней мало.</a:t>
            </a:r>
          </a:p>
          <a:p>
            <a:r>
              <a:rPr lang="ru-RU" sz="2400" dirty="0"/>
              <a:t>Проведя опыты, я смогла изучить свойства соли. Я поняла, что самые простые и знакомые вещи могут быть необычными, что соль можно использовать и для выполнения творческих работ.</a:t>
            </a:r>
          </a:p>
          <a:p>
            <a:r>
              <a:rPr lang="ru-RU" sz="2400" dirty="0"/>
              <a:t>Таким образом, я считаю, что гипотеза подтвердилась, так как соль, действительно, обладает волшебными свойствами.</a:t>
            </a:r>
          </a:p>
          <a:p>
            <a:r>
              <a:rPr lang="ru-RU" sz="2400" dirty="0"/>
              <a:t>Изучение соли невозможно провести даже за один год. Хочется узнать, как добывают соль, как она образуется, что ещё интересного и удивительного можно сделать с её помощью.</a:t>
            </a:r>
          </a:p>
        </p:txBody>
      </p:sp>
    </p:spTree>
    <p:extLst>
      <p:ext uri="{BB962C8B-B14F-4D97-AF65-F5344CB8AC3E}">
        <p14:creationId xmlns:p14="http://schemas.microsoft.com/office/powerpoint/2010/main" val="178354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310EA-43B0-90BF-7110-5605550DC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741" y="2217197"/>
            <a:ext cx="8784517" cy="3872883"/>
          </a:xfrm>
        </p:spPr>
        <p:txBody>
          <a:bodyPr>
            <a:normAutofit/>
          </a:bodyPr>
          <a:lstStyle/>
          <a:p>
            <a:pPr algn="ctr"/>
            <a:r>
              <a:rPr lang="ru-RU" sz="7200" dirty="0">
                <a:solidFill>
                  <a:schemeClr val="tx1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52457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B26BE7-EADC-C79B-F25F-3A1814C9A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202" y="506027"/>
            <a:ext cx="8596668" cy="146481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исследования:</a:t>
            </a:r>
            <a:r>
              <a:rPr lang="ru-RU" sz="24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узнать о свойствах соли. И доказать, что соль –не только необходимый продукт, но и интересный материал для проведения опытов и творчества</a:t>
            </a:r>
            <a:r>
              <a:rPr lang="ru-RU" sz="2400" dirty="0">
                <a:solidFill>
                  <a:srgbClr val="333333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32A4DC2-EECB-7C1A-826F-6CEF9E738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5202" y="1873189"/>
            <a:ext cx="8596668" cy="4634144"/>
          </a:xfrm>
        </p:spPr>
      </p:pic>
    </p:spTree>
    <p:extLst>
      <p:ext uri="{BB962C8B-B14F-4D97-AF65-F5344CB8AC3E}">
        <p14:creationId xmlns:p14="http://schemas.microsoft.com/office/powerpoint/2010/main" val="269982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A08EB-4B32-921D-4E91-85E9A726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644" y="1074199"/>
            <a:ext cx="2485746" cy="870012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</a:rPr>
              <a:t>Задачи: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FD013B-2D8F-6163-4CC0-B4AC5D5E5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969" y="1944211"/>
            <a:ext cx="9552373" cy="4509854"/>
          </a:xfrm>
        </p:spPr>
        <p:txBody>
          <a:bodyPr>
            <a:noAutofit/>
          </a:bodyPr>
          <a:lstStyle/>
          <a:p>
            <a:r>
              <a:rPr lang="ru-RU" sz="2800" dirty="0"/>
              <a:t>1) изучить исторические сведения о соли;</a:t>
            </a:r>
          </a:p>
          <a:p>
            <a:r>
              <a:rPr lang="ru-RU" sz="2800" dirty="0"/>
              <a:t>2) узнать о значении соли в жизни человека;</a:t>
            </a:r>
          </a:p>
          <a:p>
            <a:r>
              <a:rPr lang="ru-RU" sz="2800" dirty="0"/>
              <a:t>3) познакомиться и использовать необходимые меры безопасности и защиты при проведении опытов;</a:t>
            </a:r>
          </a:p>
          <a:p>
            <a:r>
              <a:rPr lang="ru-RU" sz="2800" dirty="0"/>
              <a:t>4) провести опыты с солью;</a:t>
            </a:r>
          </a:p>
          <a:p>
            <a:r>
              <a:rPr lang="ru-RU" sz="2800" dirty="0"/>
              <a:t>5) проанализировать полученные результаты.</a:t>
            </a:r>
          </a:p>
        </p:txBody>
      </p:sp>
    </p:spTree>
    <p:extLst>
      <p:ext uri="{BB962C8B-B14F-4D97-AF65-F5344CB8AC3E}">
        <p14:creationId xmlns:p14="http://schemas.microsoft.com/office/powerpoint/2010/main" val="268891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90768-BF9B-C899-5915-EF6914446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326" y="201228"/>
            <a:ext cx="8596668" cy="846338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</a:rPr>
              <a:t>Из истории соли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0634CB4-BE3F-6B7E-A093-F6B765C48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4568" y="-749459"/>
            <a:ext cx="11151687" cy="3789357"/>
          </a:xfrm>
        </p:spPr>
        <p:txBody>
          <a:bodyPr/>
          <a:lstStyle/>
          <a:p>
            <a:pPr algn="ctr"/>
            <a:r>
              <a:rPr lang="ru-RU" sz="2000" dirty="0"/>
              <a:t>Соль – самая древняя из специй. Первые соляные промыслы, как предполагают учёные, появились в Древнем Китае 5 тыс. лет назад.</a:t>
            </a:r>
          </a:p>
          <a:p>
            <a:pPr algn="ctr"/>
            <a:r>
              <a:rPr lang="ru-RU" sz="2000" dirty="0"/>
              <a:t>Соль занимает особое место в истории человечества и нашей повседневной жизни.</a:t>
            </a:r>
          </a:p>
          <a:p>
            <a:pPr algn="ctr"/>
            <a:r>
              <a:rPr lang="ru-RU" sz="2000" dirty="0"/>
              <a:t>На протяжении долгих веков эта специя была на особом счету: использовалась как оружие, выступала в качестве валюты и основы бизнеса, помогала сохранять пищу свежей, делала её вкусной.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E785AD96-F532-10CD-9EAF-0B6F540760E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731145" y="3039898"/>
            <a:ext cx="7543029" cy="3616874"/>
          </a:xfrm>
        </p:spPr>
      </p:pic>
    </p:spTree>
    <p:extLst>
      <p:ext uri="{BB962C8B-B14F-4D97-AF65-F5344CB8AC3E}">
        <p14:creationId xmlns:p14="http://schemas.microsoft.com/office/powerpoint/2010/main" val="1365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3E8D79-35EF-1926-5131-267AA9AAD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050" y="273620"/>
            <a:ext cx="8596668" cy="1086035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</a:rPr>
              <a:t>Добыча соли: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640B2B9-B233-CF10-634F-608F940E78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78458" y="2710134"/>
            <a:ext cx="4339717" cy="3619507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D7D469BE-BC4E-8468-E478-2A72A6D341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88976" y="1005841"/>
            <a:ext cx="10058399" cy="1332272"/>
          </a:xfrm>
        </p:spPr>
        <p:txBody>
          <a:bodyPr/>
          <a:lstStyle/>
          <a:p>
            <a:pPr algn="ctr"/>
            <a:r>
              <a:rPr lang="ru-RU" dirty="0"/>
              <a:t>В России соль добывают шахтовым, вакуумным и озёрным способом.</a:t>
            </a:r>
          </a:p>
          <a:p>
            <a:pPr algn="ctr"/>
            <a:r>
              <a:rPr lang="ru-RU" dirty="0"/>
              <a:t>Добыча ведётся в Иркутской, Астраханской и Оренбургской области, в Алтайском крае.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24FA772-DE65-D0BF-05C6-726D31146E1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940193" y="2708478"/>
            <a:ext cx="4467542" cy="3621163"/>
          </a:xfrm>
        </p:spPr>
      </p:pic>
    </p:spTree>
    <p:extLst>
      <p:ext uri="{BB962C8B-B14F-4D97-AF65-F5344CB8AC3E}">
        <p14:creationId xmlns:p14="http://schemas.microsoft.com/office/powerpoint/2010/main" val="63740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2CF1E5-B260-51B9-12E6-8DDE009FB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7217" y="331434"/>
            <a:ext cx="8596668" cy="82858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Опыты с солью: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8A3DDFD-CAF7-164A-A350-50AED91F7F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483613" y="976544"/>
            <a:ext cx="8598256" cy="550416"/>
          </a:xfrm>
        </p:spPr>
        <p:txBody>
          <a:bodyPr/>
          <a:lstStyle/>
          <a:p>
            <a:pPr algn="ctr"/>
            <a:r>
              <a:rPr lang="ru-RU" sz="2800" dirty="0"/>
              <a:t>Выращивание кристаллов из поваренной соли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B5A99CE-FAE7-F3D0-C8DE-4EBD97FF803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710226" y="1633491"/>
            <a:ext cx="4021585" cy="4660776"/>
          </a:xfr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DDB7DD33-249D-9001-69B3-696650D694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23247" y="1633491"/>
            <a:ext cx="3228717" cy="4660776"/>
          </a:xfrm>
        </p:spPr>
      </p:pic>
    </p:spTree>
    <p:extLst>
      <p:ext uri="{BB962C8B-B14F-4D97-AF65-F5344CB8AC3E}">
        <p14:creationId xmlns:p14="http://schemas.microsoft.com/office/powerpoint/2010/main" val="367693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2C353-4BFD-82D3-A0F2-CFFD3541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893" y="334392"/>
            <a:ext cx="8596668" cy="13208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Опыты с солью: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9C24D46-CD61-445E-867E-958CC510F5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38688" y="1939770"/>
            <a:ext cx="4861868" cy="3923437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CBB48ADF-C1ED-FD93-B14B-9C23A228B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95418" y="994792"/>
            <a:ext cx="4185618" cy="576262"/>
          </a:xfrm>
        </p:spPr>
        <p:txBody>
          <a:bodyPr/>
          <a:lstStyle/>
          <a:p>
            <a:pPr algn="ctr"/>
            <a:r>
              <a:rPr lang="ru-RU" dirty="0"/>
              <a:t>Плавающее яйцо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545DABA7-52C7-739D-A513-6B7ABBF956E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50739" y="1939770"/>
            <a:ext cx="4824209" cy="3923438"/>
          </a:xfrm>
        </p:spPr>
      </p:pic>
    </p:spTree>
    <p:extLst>
      <p:ext uri="{BB962C8B-B14F-4D97-AF65-F5344CB8AC3E}">
        <p14:creationId xmlns:p14="http://schemas.microsoft.com/office/powerpoint/2010/main" val="57886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F7DD-EE96-19AF-7F06-26F2EFF37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32472"/>
            <a:ext cx="8596668" cy="121032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Поделки с солью: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B80A6ED-B202-E45A-3DC7-1C7FE8F7BC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11782" y="737633"/>
            <a:ext cx="4968436" cy="576262"/>
          </a:xfrm>
        </p:spPr>
        <p:txBody>
          <a:bodyPr/>
          <a:lstStyle/>
          <a:p>
            <a:pPr algn="ctr"/>
            <a:r>
              <a:rPr lang="ru-RU" sz="3200" dirty="0"/>
              <a:t>Баночка с солью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A09FE0E-C280-BFAC-E8CE-8D7F018FCF3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339483" y="1464815"/>
            <a:ext cx="5513033" cy="4758431"/>
          </a:xfrm>
        </p:spPr>
      </p:pic>
    </p:spTree>
    <p:extLst>
      <p:ext uri="{BB962C8B-B14F-4D97-AF65-F5344CB8AC3E}">
        <p14:creationId xmlns:p14="http://schemas.microsoft.com/office/powerpoint/2010/main" val="36480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D3BA9-A53F-5FAD-A177-F0F35CC9D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844" y="156238"/>
            <a:ext cx="8596312" cy="13208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Поделки с солью: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2916EAA6-2003-AE3C-16A9-C27A5B583C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89929" y="1722267"/>
            <a:ext cx="4316572" cy="4174865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05884695-BF1F-3E18-6482-DD4EED370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846106" y="816638"/>
            <a:ext cx="6499788" cy="576262"/>
          </a:xfrm>
        </p:spPr>
        <p:txBody>
          <a:bodyPr/>
          <a:lstStyle/>
          <a:p>
            <a:pPr algn="ctr"/>
            <a:r>
              <a:rPr lang="ru-RU" sz="3200" dirty="0"/>
              <a:t>Фигурки из солёного теста</a:t>
            </a:r>
          </a:p>
        </p:txBody>
      </p:sp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BD1CC13E-A541-2C72-7D23-4F9FA4E3326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01305" y="1722267"/>
            <a:ext cx="4616389" cy="4174866"/>
          </a:xfrm>
        </p:spPr>
      </p:pic>
    </p:spTree>
    <p:extLst>
      <p:ext uri="{BB962C8B-B14F-4D97-AF65-F5344CB8AC3E}">
        <p14:creationId xmlns:p14="http://schemas.microsoft.com/office/powerpoint/2010/main" val="277715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208</TotalTime>
  <Words>347</Words>
  <Application>Microsoft Office PowerPoint</Application>
  <PresentationFormat>Широкоэкранный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Open Sans</vt:lpstr>
      <vt:lpstr>Times New Roman</vt:lpstr>
      <vt:lpstr>Trebuchet MS</vt:lpstr>
      <vt:lpstr>Wingdings 3</vt:lpstr>
      <vt:lpstr>Аспект</vt:lpstr>
      <vt:lpstr>Волшебная соль</vt:lpstr>
      <vt:lpstr>Цель исследования: узнать о свойствах соли. И доказать, что соль –не только необходимый продукт, но и интересный материал для проведения опытов и творчества. </vt:lpstr>
      <vt:lpstr>Задачи:</vt:lpstr>
      <vt:lpstr>Из истории соли</vt:lpstr>
      <vt:lpstr>Добыча соли:</vt:lpstr>
      <vt:lpstr>Опыты с солью:</vt:lpstr>
      <vt:lpstr>Опыты с солью:</vt:lpstr>
      <vt:lpstr>Поделки с солью:</vt:lpstr>
      <vt:lpstr>Поделки с солью:</vt:lpstr>
      <vt:lpstr>Заключение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Волшебная соль</dc:title>
  <dc:creator>Пользователь</dc:creator>
  <cp:lastModifiedBy>Пользователь</cp:lastModifiedBy>
  <cp:revision>12</cp:revision>
  <dcterms:created xsi:type="dcterms:W3CDTF">2024-02-19T13:56:03Z</dcterms:created>
  <dcterms:modified xsi:type="dcterms:W3CDTF">2024-02-20T12:09:00Z</dcterms:modified>
</cp:coreProperties>
</file>