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8" r:id="rId2"/>
    <p:sldId id="319" r:id="rId3"/>
    <p:sldId id="348" r:id="rId4"/>
    <p:sldId id="349" r:id="rId5"/>
    <p:sldId id="350" r:id="rId6"/>
    <p:sldId id="354" r:id="rId7"/>
    <p:sldId id="355" r:id="rId8"/>
    <p:sldId id="317" r:id="rId9"/>
    <p:sldId id="347" r:id="rId10"/>
    <p:sldId id="35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04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350DF-955D-4C7A-9B0C-E53C8E4EE8F4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01E0-A285-4EDD-8E59-359BC47DE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27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ircl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10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5" name="Picture 3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78"/>
            <a:ext cx="9144000" cy="691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87828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067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0009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313068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160" y="0"/>
            <a:ext cx="9219075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129452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288" y="0"/>
            <a:ext cx="93216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545415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75480"/>
            <a:ext cx="7776864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041507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510"/>
            <a:ext cx="9281573" cy="688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1197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29"/>
            <a:ext cx="9144000" cy="699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226"/>
            <a:ext cx="9144000" cy="695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6061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472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42</cp:revision>
  <dcterms:created xsi:type="dcterms:W3CDTF">2015-10-26T15:31:41Z</dcterms:created>
  <dcterms:modified xsi:type="dcterms:W3CDTF">2023-09-27T15:45:17Z</dcterms:modified>
</cp:coreProperties>
</file>