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3" r:id="rId5"/>
    <p:sldId id="256" r:id="rId6"/>
    <p:sldId id="267" r:id="rId7"/>
    <p:sldId id="265" r:id="rId8"/>
    <p:sldId id="261" r:id="rId9"/>
    <p:sldId id="264" r:id="rId10"/>
    <p:sldId id="262" r:id="rId11"/>
    <p:sldId id="258" r:id="rId12"/>
    <p:sldId id="259" r:id="rId13"/>
    <p:sldId id="260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C7A"/>
    <a:srgbClr val="0FA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640960" cy="218767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210C7A"/>
                </a:solidFill>
                <a:latin typeface="Georgia" panose="02040502050405020303" pitchFamily="18" charset="0"/>
              </a:rPr>
              <a:t>Интерактивная игра</a:t>
            </a:r>
            <a:br>
              <a:rPr lang="ru-RU" sz="3600" i="1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3600" i="1" dirty="0" smtClean="0">
                <a:solidFill>
                  <a:srgbClr val="210C7A"/>
                </a:solidFill>
                <a:latin typeface="Georgia" panose="02040502050405020303" pitchFamily="18" charset="0"/>
              </a:rPr>
              <a:t>«Государственные символы России»</a:t>
            </a:r>
            <a:endParaRPr lang="ru-RU" sz="3600" i="1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7"/>
            <a:ext cx="7787208" cy="149817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Перед тобой флаги разных стран. </a:t>
            </a:r>
            <a:b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Сможешь найти флаг России среди других?</a:t>
            </a:r>
            <a:b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Наводи стрелочку на картинку левой клавишей мышки и находи правильный ответ.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Если ответ правильный, то картинка останется на слайде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если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неправильный - исчезнет.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storage.needpix.com/rsynced_images/flag-franc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748" r="8385" b="12644"/>
          <a:stretch/>
        </p:blipFill>
        <p:spPr bwMode="auto">
          <a:xfrm>
            <a:off x="741579" y="1772816"/>
            <a:ext cx="2052378" cy="136815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fsd.multiurok.ru/html/2018/12/02/s_5c0384efa8ea9/1014870_4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5200" r="54562" b="57867"/>
          <a:stretch/>
        </p:blipFill>
        <p:spPr bwMode="auto">
          <a:xfrm>
            <a:off x="6300192" y="4357562"/>
            <a:ext cx="2052378" cy="1321366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lapland.fi/uploads/2021/11/8d8e7b6e-kemijarvi-suomu-arctic-lakeland-villages-russian-language-1440x9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47" y="2903636"/>
            <a:ext cx="2052379" cy="1443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https://fsd.multiurok.ru/html/2018/12/02/s_5c0384efa8ea9/1014870_4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8" t="15467" r="13528" b="57334"/>
          <a:stretch/>
        </p:blipFill>
        <p:spPr bwMode="auto">
          <a:xfrm>
            <a:off x="6310064" y="1726170"/>
            <a:ext cx="2052378" cy="143356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fsd.multiurok.ru/html/2018/12/02/s_5c0384efa8ea9/1014870_4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46933" r="67573" b="27467"/>
          <a:stretch/>
        </p:blipFill>
        <p:spPr bwMode="auto">
          <a:xfrm>
            <a:off x="765853" y="4221088"/>
            <a:ext cx="2052378" cy="1415863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pinimg.com/originals/07/89/42/07894218aa8c0da735d00586c2ac431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36369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8832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Давай вместе с тобой попробуем вспомнить стихотворение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В. Степанова о флаге России. Называй цвет и  щёлкай левой клавишей мышки на пустое место после стрелки. Появится картинка, она поможет тебе вспомнить стихотворение.</a:t>
            </a: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www.lapland.fi/uploads/2021/11/8d8e7b6e-kemijarvi-suomu-arctic-lakeland-villages-russian-language-1440x9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3" y="4725144"/>
            <a:ext cx="2196395" cy="1566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s://wallart.ua/wpmd/9750-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5659"/>
            <a:ext cx="899949" cy="1126241"/>
          </a:xfrm>
          <a:prstGeom prst="rect">
            <a:avLst/>
          </a:prstGeom>
          <a:noFill/>
          <a:ln w="19050">
            <a:solidFill>
              <a:srgbClr val="210C7A"/>
            </a:solidFill>
          </a:ln>
        </p:spPr>
      </p:pic>
      <p:pic>
        <p:nvPicPr>
          <p:cNvPr id="6" name="Рисунок 5" descr="https://phonoteka.org/uploads/posts/2022-01/1643154647_35-phonoteka-org-p-fon-rassvet-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44" y="1480649"/>
            <a:ext cx="936104" cy="1156262"/>
          </a:xfrm>
          <a:prstGeom prst="rect">
            <a:avLst/>
          </a:prstGeom>
          <a:noFill/>
          <a:ln w="19050">
            <a:solidFill>
              <a:srgbClr val="210C7A"/>
            </a:solidFill>
          </a:ln>
        </p:spPr>
      </p:pic>
      <p:pic>
        <p:nvPicPr>
          <p:cNvPr id="7" name="Рисунок 6" descr="https://storage.yandexcloud.net/def-pro-library/assets/library/library/5675%D0%A0/Page_000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6707" r="10949" b="7116"/>
          <a:stretch/>
        </p:blipFill>
        <p:spPr bwMode="auto">
          <a:xfrm>
            <a:off x="1796487" y="1510671"/>
            <a:ext cx="870505" cy="1081165"/>
          </a:xfrm>
          <a:prstGeom prst="rect">
            <a:avLst/>
          </a:prstGeom>
          <a:noFill/>
          <a:ln w="19050">
            <a:solidFill>
              <a:srgbClr val="210C7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3814" y="2924944"/>
            <a:ext cx="5670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Белый цвет – берёзка,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Синий – неба цвет.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Красная полоска –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Солнечный рассвет.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023" y="1509712"/>
            <a:ext cx="851279" cy="10811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241766" y="1878014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51808" y="1917876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726702" y="1916829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538" y="1510671"/>
            <a:ext cx="923287" cy="10874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344308" y="1946370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868144" y="1920609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62614" y="1480648"/>
            <a:ext cx="887114" cy="11372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i.pinimg.com/originals/07/89/42/07894218aa8c0da735d00586c2ac431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38033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6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49817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Вспомни, какая птица изображена на гербе России?</a:t>
            </a:r>
            <a:b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210C7A"/>
                </a:solidFill>
                <a:latin typeface="Georgia" panose="02040502050405020303" pitchFamily="18" charset="0"/>
              </a:rPr>
              <a:t>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https://opt-1168429.ssl.1c-bitrix-cdn.ru/upload/resize_cache/iblock/42b/400_400_140cd750bba9870f18aada2478b24840a/42b580aaa6d920a0e1fa153b56ff7f43.jpg?15213857334377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12024" r="19251" b="9500"/>
          <a:stretch/>
        </p:blipFill>
        <p:spPr bwMode="auto">
          <a:xfrm>
            <a:off x="3439885" y="3907970"/>
            <a:ext cx="2057401" cy="2473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atherineasquithgallery.com/uploads/posts/2021-03/1614571655_19-p-golub-na-belom-fone-2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7" y="2420888"/>
            <a:ext cx="2244090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catherineasquithgallery.com/uploads/posts/2021-03/1614549511_84-p-ptitsa-na-belom-fone-9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20016" r="10774" b="10760"/>
          <a:stretch/>
        </p:blipFill>
        <p:spPr bwMode="auto">
          <a:xfrm>
            <a:off x="2865020" y="1628800"/>
            <a:ext cx="3207130" cy="20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icognabianca.it/wp-content/uploads/2020/07/Cicogna-Bianka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2421"/>
          <a:stretch/>
        </p:blipFill>
        <p:spPr bwMode="auto">
          <a:xfrm>
            <a:off x="6468447" y="2631908"/>
            <a:ext cx="2068488" cy="19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i.pinimg.com/originals/07/89/42/07894218aa8c0da735d00586c2ac431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3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814" y="274638"/>
            <a:ext cx="8041658" cy="13541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Выбери, что изображено на гербе России.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Нажимай левой клавишей мышки на картинку. Если ответ правильный картинка останется, если неправильный – пропадёт.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Потом убедись в правильности своих ответов. </a:t>
            </a: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 descr="https://opt-1168429.ssl.1c-bitrix-cdn.ru/upload/resize_cache/iblock/42b/400_400_140cd750bba9870f18aada2478b24840a/42b580aaa6d920a0e1fa153b56ff7f43.jpg?15213857334377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8250" r="16750" b="9500"/>
          <a:stretch/>
        </p:blipFill>
        <p:spPr bwMode="auto">
          <a:xfrm>
            <a:off x="3255946" y="3638322"/>
            <a:ext cx="2380197" cy="2743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6" descr="https://phonoteka.org/uploads/posts/2022-09/1663646357_4-phonoteka-org-p-mech-bez-fona-pinterest-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491" r="2916" b="3914"/>
          <a:stretch/>
        </p:blipFill>
        <p:spPr bwMode="auto">
          <a:xfrm>
            <a:off x="6512674" y="1742832"/>
            <a:ext cx="2247895" cy="1118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16" descr="http://j-p-g.net/if/2017/02/18/0401030001487421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https://ahepa79.files.wordpress.com/2012/11/stgeorgeoutline7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71479"/>
            <a:ext cx="1527815" cy="235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kartinkin.net/uploads/posts/2022-05/1653606074_35-kartinkin-net-p-dvuglavii-orel-kartinki-3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90850"/>
            <a:ext cx="1620299" cy="156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s://upload.wikimedia.org/wikipedia/commons/9/90/Wien_-_Schatzkammer_-_Crown_Jewels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9285"/>
            <a:ext cx="2304255" cy="179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6" name="Picture 38" descr="https://www.pngarts.com/files/4/Shield-PNG-Image-Backgroun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6016" b="9126"/>
          <a:stretch/>
        </p:blipFill>
        <p:spPr bwMode="auto">
          <a:xfrm>
            <a:off x="778814" y="3841642"/>
            <a:ext cx="14485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i.pinimg.com/originals/07/89/42/07894218aa8c0da735d00586c2ac431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09825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5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615" y="332656"/>
            <a:ext cx="7634184" cy="187220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А сейчас мы предлагаем тебе послушать гимн России. </a:t>
            </a:r>
            <a:b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Слушай внимательно. О чём поётся в гимне России?</a:t>
            </a:r>
            <a:b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</a:t>
            </a:r>
            <a:b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wp-s.ru/wallpapers/9/15/475932951179676/letnee-golubke-nebo-i-zel-noe-po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" y="5268207"/>
            <a:ext cx="1626756" cy="108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-stena.ru/upload/iblock/a09/a09277f506ae8718f9d35f009c3a76a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2372"/>
            <a:ext cx="1687012" cy="113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et.pxhere.com/photo/sea-coast-water-nature-ocean-horizon-shore-wave-lake-blue-body-of-water-cape-wind-wave-7378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564602" cy="109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amion.club/uploads/posts/2022-02/1646044540_51-damion-club-p-druzhba-narodov-art-art-6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3821"/>
            <a:ext cx="1540651" cy="109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atic.tildacdn.com/tild3439-3861-4463-a530-366237633935/18_088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36" y="1993084"/>
            <a:ext cx="1554137" cy="113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dzeninfra.ru/get-zen_doc/5286518/pub_619a735228fe25790bb5e0f5_619a74eb18227c518c386403/scale_120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r="7051" b="-12"/>
          <a:stretch/>
        </p:blipFill>
        <p:spPr bwMode="auto">
          <a:xfrm>
            <a:off x="3779912" y="1947969"/>
            <a:ext cx="1682656" cy="1165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coolsen.ru/wp-content/uploads/2021/11/20-20211116_145735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888" r="14421"/>
          <a:stretch/>
        </p:blipFill>
        <p:spPr bwMode="auto">
          <a:xfrm>
            <a:off x="3059832" y="3519473"/>
            <a:ext cx="1185192" cy="1678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ytimg.com/vi/dOeo9dEp7TU/maxresdefault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01" y="5431642"/>
            <a:ext cx="1592702" cy="102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Гимн РФ - официальное исполнение - хо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37256" y="6134224"/>
            <a:ext cx="393137" cy="393137"/>
          </a:xfrm>
          <a:prstGeom prst="rect">
            <a:avLst/>
          </a:prstGeom>
        </p:spPr>
      </p:pic>
      <p:pic>
        <p:nvPicPr>
          <p:cNvPr id="12" name="Рисунок 11" descr="https://photobuildings.com/photo/01/14/43/114438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/>
          <a:stretch/>
        </p:blipFill>
        <p:spPr bwMode="auto">
          <a:xfrm>
            <a:off x="539552" y="3508643"/>
            <a:ext cx="1542993" cy="1092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pinimg.com/originals/07/89/42/07894218aa8c0da735d00586c2ac4317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09825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8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Тебе понравилась игра?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Мы думаем, что игра помогла тебе вспомнить и закрепить знания о нашей Родине, о её государственных символах.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Предложи поиграть в эту игру своим друзьям и знакомым.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Если у них возникнут трудности, ты сможешь им помочь.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Вперёд навстречу знаниям! </a:t>
            </a: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i.pinimg.com/originals/07/89/42/07894218aa8c0da735d00586c2ac43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2520280" cy="2000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8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детей старшего дошкольного возраста. В игру может играть один ребёнок, небольшая подгруппа  детей совместно со взрослым – педагогом или родителем.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можно использовать:</a:t>
            </a:r>
          </a:p>
          <a:p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закрепления знаний детей на итоговом занятии «Государственные символы России»;</a:t>
            </a:r>
          </a:p>
          <a:p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праздниках нравственно-патриотической направленности;</a:t>
            </a:r>
          </a:p>
          <a:p>
            <a:r>
              <a:rPr lang="ru-RU" sz="2000" dirty="0" err="1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квестах</a:t>
            </a:r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КВН, викторинах;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родителям в целях обогащения знаний ребёнка о 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Родине. </a:t>
            </a:r>
          </a:p>
        </p:txBody>
      </p:sp>
    </p:spTree>
    <p:extLst>
      <p:ext uri="{BB962C8B-B14F-4D97-AF65-F5344CB8AC3E}">
        <p14:creationId xmlns:p14="http://schemas.microsoft.com/office/powerpoint/2010/main" val="6860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71338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своей Родине, её государственных символах: флаге, гербе, гимне. </a:t>
            </a:r>
            <a:endParaRPr lang="ru-RU" sz="2000" dirty="0" smtClean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бобщение представлений детей о Родине, её символике;</a:t>
            </a:r>
          </a:p>
          <a:p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кругозора и познавательного интереса; </a:t>
            </a:r>
          </a:p>
          <a:p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 любви, уважения, гордости, патриотических чувств к своей Родине, осознание себя частью великой страны.</a:t>
            </a:r>
            <a:endParaRPr lang="ru-RU" sz="2000" dirty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7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52928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Привет! </a:t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Давай знакомиться. Нас зовут Миша, Ваня и Маша. Мы очень дружные ребята и любим играть. Хочешь с нами поиграть? Наша игра о великой стране, любимой Родине, её символике. Мы приготовили для тебя интересные вопросы. </a:t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Наводи </a:t>
            </a:r>
            <a:r>
              <a:rPr lang="ru-RU" sz="2400" dirty="0">
                <a:solidFill>
                  <a:srgbClr val="210C7A"/>
                </a:solidFill>
                <a:latin typeface="Georgia" panose="02040502050405020303" pitchFamily="18" charset="0"/>
              </a:rPr>
              <a:t>стрелочку на картинку </a:t>
            </a: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левой клавишей мышки и находи правильный ответ. Если ответ правильный, то картинка останется на слайде, неправильный - исчезнет.</a:t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Не переживай. У тебя всё получится! Желаем успехов!</a:t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s://i.pinimg.com/originals/07/89/42/07894218aa8c0da735d00586c2ac43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31236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7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.pinimg.com/originals/07/89/42/07894218aa8c0da735d00586c2ac43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21893"/>
            <a:ext cx="1872208" cy="1466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2182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Перед тобой карта нашей страны.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Наша страна большая и многонациональная.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Вспомни, как она  называется?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Прочти названия стран, выбери правильный ответ.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 Наводи стрелочку на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слова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левой клавишей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мышки.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Если ответ правильный, то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название страны останется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на слайде, если неправильный - исчезнет. </a:t>
            </a:r>
            <a:b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https://adonius.club/uploads/posts/2022-01/1642755625_63-adonius-club-p-karta-rossii-na-prozrachnom-fone-7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6248"/>
            <a:ext cx="5364361" cy="2935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8049" y="5269998"/>
            <a:ext cx="2303205" cy="823298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-</a:t>
            </a:r>
            <a:r>
              <a:rPr lang="ru-RU" sz="2800" b="1" dirty="0" smtClean="0">
                <a:solidFill>
                  <a:srgbClr val="210C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РОС-СИ-</a:t>
            </a:r>
            <a:r>
              <a:rPr lang="ru-RU" sz="2800" b="1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800" b="1" dirty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86248"/>
            <a:ext cx="2376264" cy="864096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КИ-ТАЙ</a:t>
            </a:r>
            <a:endParaRPr lang="ru-RU" sz="2800" b="1" dirty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5373216"/>
            <a:ext cx="2952093" cy="864096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МОН-ГО- ЛИ-Я</a:t>
            </a:r>
            <a:endParaRPr lang="ru-RU" sz="2800" b="1" dirty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Как называется столица нашей Родины?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Выбери правильный ответ.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s://sportishka.com/uploads/posts/2022-04/thumbs/1650601520_21-sportishka-com-p-krasnaya-ploshchad-kreml-krasivo-foto-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6" r="3533" b="5504"/>
          <a:stretch/>
        </p:blipFill>
        <p:spPr bwMode="auto">
          <a:xfrm>
            <a:off x="5418786" y="2749827"/>
            <a:ext cx="2986945" cy="1929138"/>
          </a:xfrm>
          <a:prstGeom prst="rect">
            <a:avLst/>
          </a:prstGeom>
          <a:noFill/>
          <a:ln w="19050">
            <a:solidFill>
              <a:srgbClr val="210C7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fototerra.ru/photo/Russia/Irkutsk/large-1823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8761"/>
          <a:stretch/>
        </p:blipFill>
        <p:spPr bwMode="auto">
          <a:xfrm>
            <a:off x="449322" y="2276872"/>
            <a:ext cx="2952328" cy="1872208"/>
          </a:xfrm>
          <a:prstGeom prst="rect">
            <a:avLst/>
          </a:prstGeom>
          <a:noFill/>
          <a:ln w="19050">
            <a:solidFill>
              <a:srgbClr val="210C7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0721" y="4509120"/>
            <a:ext cx="2664296" cy="648072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Ир-</a:t>
            </a:r>
            <a:r>
              <a:rPr lang="ru-RU" sz="2000" b="1" dirty="0" err="1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кутск</a:t>
            </a:r>
            <a:endParaRPr lang="ru-RU" sz="1100" b="1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1" y="5157192"/>
            <a:ext cx="2664296" cy="648072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Мос-ква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7" name="Рисунок 6" descr="https://i.pinimg.com/originals/07/89/42/07894218aa8c0da735d00586c2ac431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5" y="4997504"/>
            <a:ext cx="2209631" cy="161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2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У каждой страны есть свои государственные символы.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Щёлкай левой клавишей мышки на пустое место и называй символ.</a:t>
            </a: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s://opt-1168429.ssl.1c-bitrix-cdn.ru/upload/resize_cache/iblock/42b/400_400_140cd750bba9870f18aada2478b24840a/42b580aaa6d920a0e1fa153b56ff7f43.jpg?15213857334377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12024" r="19251" b="9500"/>
          <a:stretch/>
        </p:blipFill>
        <p:spPr bwMode="auto">
          <a:xfrm>
            <a:off x="539552" y="1767306"/>
            <a:ext cx="2057401" cy="2473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www.lapland.fi/uploads/2021/11/8d8e7b6e-kemijarvi-suomu-arctic-lakeland-villages-russian-language-1440x9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340411" cy="1752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s://sakhalife.ru/wp-content/uploads/2022/03/gimn-r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09" y="1745602"/>
            <a:ext cx="1907540" cy="266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pinimg.com/originals/07/89/42/07894218aa8c0da735d00586c2ac431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00534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0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404663"/>
            <a:ext cx="7704857" cy="174242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Вспомни в  какие цвета окрашен флаг России?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 Наводи стрелочку на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цветные капли левой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клавишей мышки и находи правильный ответ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. Если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ответ правильный, то картинка останется на слайде,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если неправильный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- исчезнет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. Потом проверь свои ответы.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Капля 4"/>
          <p:cNvSpPr/>
          <p:nvPr/>
        </p:nvSpPr>
        <p:spPr>
          <a:xfrm rot="18997536">
            <a:off x="520440" y="3405806"/>
            <a:ext cx="1080120" cy="1080120"/>
          </a:xfrm>
          <a:prstGeom prst="teardrop">
            <a:avLst/>
          </a:prstGeom>
          <a:solidFill>
            <a:srgbClr val="210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18760085">
            <a:off x="6163775" y="2428488"/>
            <a:ext cx="1080120" cy="1080120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8911811">
            <a:off x="2084977" y="2414693"/>
            <a:ext cx="1080120" cy="1080120"/>
          </a:xfrm>
          <a:prstGeom prst="teardrop">
            <a:avLst/>
          </a:prstGeom>
          <a:solidFill>
            <a:srgbClr val="0FA120"/>
          </a:solidFill>
          <a:ln>
            <a:solidFill>
              <a:srgbClr val="0FA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18824993">
            <a:off x="7660793" y="3416396"/>
            <a:ext cx="1080120" cy="1080120"/>
          </a:xfrm>
          <a:prstGeom prst="teardrop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 rot="18807253">
            <a:off x="4185187" y="2212263"/>
            <a:ext cx="1080120" cy="1080120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pic>
        <p:nvPicPr>
          <p:cNvPr id="10" name="Рисунок 9" descr="https://www.lapland.fi/uploads/2021/11/8d8e7b6e-kemijarvi-suomu-arctic-lakeland-villages-russian-language-1440x9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00534"/>
            <a:ext cx="1944216" cy="1363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3110"/>
              </p:ext>
            </p:extLst>
          </p:nvPr>
        </p:nvGraphicFramePr>
        <p:xfrm>
          <a:off x="3716696" y="3674511"/>
          <a:ext cx="1935423" cy="1334634"/>
        </p:xfrm>
        <a:graphic>
          <a:graphicData uri="http://schemas.openxmlformats.org/drawingml/2006/table">
            <a:tbl>
              <a:tblPr firstRow="1" firstCol="1" bandRow="1"/>
              <a:tblGrid>
                <a:gridCol w="1935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Рисунок 11" descr="https://i.pinimg.com/originals/07/89/42/07894218aa8c0da735d00586c2ac43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00534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6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8064896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Определи последовательность цветов у флага России.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Не торопись. Подумай.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Наводи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стрелочку на картинку левой клавишей мышки и находи правильный ответ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Если ответ правильный, то картинка останется на слайде,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если неправильный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- исчезнет.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www.lapland.fi/uploads/2021/11/8d8e7b6e-kemijarvi-suomu-arctic-lakeland-villages-russian-language-1440x9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03986"/>
            <a:ext cx="2340411" cy="1752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s://www.lapland.fi/uploads/2021/11/8d8e7b6e-kemijarvi-suomu-arctic-lakeland-villages-russian-language-1440x9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2132856"/>
            <a:ext cx="2340411" cy="1752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20799"/>
              </p:ext>
            </p:extLst>
          </p:nvPr>
        </p:nvGraphicFramePr>
        <p:xfrm>
          <a:off x="6300192" y="2181895"/>
          <a:ext cx="2340412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234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0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 descr="https://i.pinimg.com/originals/07/89/42/07894218aa8c0da735d00586c2ac43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85" y="5136369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7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719</Words>
  <Application>Microsoft Office PowerPoint</Application>
  <PresentationFormat>Экран (4:3)</PresentationFormat>
  <Paragraphs>45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Тема Office</vt:lpstr>
      <vt:lpstr>Интерактивная игра «Государственные символы России»</vt:lpstr>
      <vt:lpstr>Презентация PowerPoint</vt:lpstr>
      <vt:lpstr>Презентация PowerPoint</vt:lpstr>
      <vt:lpstr>Привет!  Давай знакомиться. Нас зовут Миша, Ваня и Маша. Мы очень дружные ребята и любим играть. Хочешь с нами поиграть? Наша игра о великой стране, любимой Родине, её символике. Мы приготовили для тебя интересные вопросы.  Наводи стрелочку на картинку левой клавишей мышки и находи правильный ответ. Если ответ правильный, то картинка останется на слайде, неправильный - исчезнет. Не переживай. У тебя всё получится! Желаем успехов! </vt:lpstr>
      <vt:lpstr>Перед тобой карта нашей страны.  Наша страна большая и многонациональная.  Вспомни, как она  называется?  Прочти названия стран, выбери правильный ответ. Наводи стрелочку на слова левой клавишей мышки. Если ответ правильный, то название страны останется на слайде, если неправильный - исчезнет.  </vt:lpstr>
      <vt:lpstr>Как называется столица нашей Родины?  Выбери правильный ответ. 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 </vt:lpstr>
      <vt:lpstr>У каждой страны есть свои государственные символы.  Щёлкай левой клавишей мышки на пустое место и называй символ.</vt:lpstr>
      <vt:lpstr>Вспомни в  какие цвета окрашен флаг России? Наводи стрелочку на цветные капли левой клавишей мышки и находи правильный ответ. Если ответ правильный, то картинка останется на слайде, если неправильный - исчезнет. Потом проверь свои ответы. </vt:lpstr>
      <vt:lpstr>  Определи последовательность цветов у флага России.  Не торопись. Подумай.  Наводи стрелочку на картинку левой клавишей мышки и находи правильный ответ. Если ответ правильный, то картинка останется на слайде,  если неправильный - исчезнет.  </vt:lpstr>
      <vt:lpstr>Перед тобой флаги разных стран.  Сможешь найти флаг России среди других? 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</vt:lpstr>
      <vt:lpstr>Давай вместе с тобой попробуем вспомнить стихотворение  В. Степанова о флаге России. Называй цвет и  щёлкай левой клавишей мышки на пустое место после стрелки. Появится картинка, она поможет тебе вспомнить стихотворение.</vt:lpstr>
      <vt:lpstr> Вспомни, какая птица изображена на гербе России? 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</vt:lpstr>
      <vt:lpstr>Выбери, что изображено на гербе России. Нажимай левой клавишей мышки на картинку. Если ответ правильный картинка останется, если неправильный – пропадёт. Потом убедись в правильности своих ответов. </vt:lpstr>
      <vt:lpstr>А сейчас мы предлагаем тебе послушать гимн России.  Слушай внимательно. О чём поётся в гимне России? 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 </vt:lpstr>
      <vt:lpstr>Тебе понравилась игра?  Мы думаем, что игра помогла тебе вспомнить и закрепить знания о нашей Родине, о её государственных символах. Предложи поиграть в эту игру своим друзьям и знакомым.  Если у них возникнут трудности, ты сможешь им помочь. Вперёд навстречу знаниям!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6 Звуковичок</dc:creator>
  <cp:lastModifiedBy>Airat</cp:lastModifiedBy>
  <cp:revision>74</cp:revision>
  <dcterms:created xsi:type="dcterms:W3CDTF">2023-01-10T09:51:40Z</dcterms:created>
  <dcterms:modified xsi:type="dcterms:W3CDTF">2024-11-22T03:15:58Z</dcterms:modified>
</cp:coreProperties>
</file>