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8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2" r:id="rId23"/>
    <p:sldId id="283" r:id="rId24"/>
    <p:sldId id="281" r:id="rId25"/>
    <p:sldId id="284" r:id="rId26"/>
    <p:sldId id="285" r:id="rId27"/>
    <p:sldId id="277" r:id="rId28"/>
    <p:sldId id="278" r:id="rId29"/>
    <p:sldId id="279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3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09.02.2025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09.02.2025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09.02.2025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09.02.2025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09.02.2025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09.02.2025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Тема: «Развитие мелкой моторики у детей раннего возраста посредством дидактических игр»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7884" y="357166"/>
            <a:ext cx="3043207" cy="1714512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Отчёт по самообразованию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785926"/>
            <a:ext cx="8186766" cy="1643074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Игрушки для мелкой моторики, должны быть яркие, разноцветные, интересные по форме и содержанию, чтобы вызвать у детей желание играть с ними.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41112_090333_8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143248"/>
            <a:ext cx="4000528" cy="321471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 яркая мозаика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adb91d34-a4f4-4810-b9fa-d069c565f92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2000240"/>
            <a:ext cx="3643337" cy="4183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d7e13529-4831-4f24-b1c1-1b4bc39b3b0c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78202" y="2000240"/>
            <a:ext cx="3508046" cy="4125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357982" cy="714396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Нанизывание разноцветных бусин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96c03a9-4373-45a6-9c51-d3dade8fbe9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8202" y="2071678"/>
            <a:ext cx="3508046" cy="4054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ecd90a0a-1632-45be-97ce-af0c2e6aa6af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2071678"/>
            <a:ext cx="3508045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Шнуровка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6588b489-3894-4eb2-b270-1a773582b4c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2071678"/>
            <a:ext cx="3781452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434fcd4b-c9e3-41da-a553-5eb84d118f4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9202" y="2071678"/>
            <a:ext cx="3674764" cy="4054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Игры с крупами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e91aca7a-3718-4934-a7a3-d51016b3237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90" y="2071679"/>
            <a:ext cx="300039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857ca72e-824a-4af1-810e-ccc5442323c7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71538" y="2071678"/>
            <a:ext cx="2857520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Сенсорные кубы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ed823204-ff0c-4ca3-98c7-42f88070ec1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2143116"/>
            <a:ext cx="3396595" cy="3697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313a9282-1285-4f24-85c1-a250c39bbe6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9202" y="2143116"/>
            <a:ext cx="3396595" cy="371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dc6e0d2-1fae-4f0d-8441-bae14d2a25f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8202" y="2071678"/>
            <a:ext cx="3396595" cy="4054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731411d1-9c83-4bd8-8aef-a69c4ccd2d0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2066" y="2071678"/>
            <a:ext cx="3396595" cy="4071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29552" cy="92867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Деревянные 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кладыши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b21546cc-7148-4f1c-b508-0ee3c4d6ba6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2143116"/>
            <a:ext cx="3396595" cy="3768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a025e569-8d65-4712-b165-0dcf5b15c97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2066" y="2143116"/>
            <a:ext cx="3396595" cy="3768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Любимые пирамидки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ffe6f42-3eb8-4a28-93ad-d762b38e3ac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5984" y="2285992"/>
            <a:ext cx="5214974" cy="3913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Лабиринт - серпантин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7d94cd9-fced-4cd0-aeff-63be1180c01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1928802"/>
            <a:ext cx="3396595" cy="3911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dbd40a3e-6930-4d10-879c-1f75e667b65b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5786" y="1928802"/>
            <a:ext cx="3396595" cy="3911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такое мелкая моторика?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714348" y="3214686"/>
            <a:ext cx="8015315" cy="2840036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 термином мелкая моторика понимается различные  по сложности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скоординированные движения осуществляется мелкими мышцами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пальцев и кистей рук.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бизиборд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e48b6af-4a02-4910-b8a7-da3d2c532e5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2071678"/>
            <a:ext cx="3396595" cy="3768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e58f4d36-3314-4ecd-8230-3dfe51d2aafc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2071678"/>
            <a:ext cx="3396595" cy="3768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Пальчиковый театр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84bb265-59bb-4686-8d9c-03e54baf355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8202" y="2071678"/>
            <a:ext cx="3396595" cy="4054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a7275134-21cf-44fa-a0ff-30c16f89dce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9202" y="2143116"/>
            <a:ext cx="3396595" cy="3983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502" cy="36828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бутылочки с крупами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47cf3b83-18d3-4577-a2c8-2554c3e78c9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2000240"/>
            <a:ext cx="3643338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2b80a738-f4ea-4878-bf44-61ee419f71d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2000240"/>
            <a:ext cx="3468033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e84b073-36f7-493f-a83e-08e216fc12e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8202" y="2071678"/>
            <a:ext cx="3396595" cy="4054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3a8ec34b-8683-4119-b07e-815e1a91268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2071678"/>
            <a:ext cx="3396595" cy="4054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5357850" cy="785794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Игры с кинетическим песком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f706203-020b-4b1e-99e9-28a7b6fd7e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8202" y="2071678"/>
            <a:ext cx="3396595" cy="4054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5f4d38b9-1e06-4ca7-b9f5-21020cc933b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9202" y="2143116"/>
            <a:ext cx="3396595" cy="3983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5900750" cy="582594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Игры с тактильными книгами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241112_110749_4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2214554"/>
            <a:ext cx="339447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20241112_110844_1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2214554"/>
            <a:ext cx="339447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5286412" cy="571504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Игры с липучками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0241203_095808_19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285992"/>
            <a:ext cx="4038600" cy="3448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IMG_20241205_165127_15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285992"/>
            <a:ext cx="403860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8715436" cy="157163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«Ребёнок по своей природе пытливый исследователь, открыватель мира. Так пусть перед ним открывается чудесный мир в живых красках, ярких и трепетных звуках – в сказке, в игре, в собственном творчестве, в красоте»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3b8ecc1-5ed0-4e74-87ed-6391ae005be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107328"/>
            <a:ext cx="4783457" cy="358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3200" dirty="0" smtClean="0"/>
              <a:t>Результаты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929718" cy="5286388"/>
          </a:xfrm>
        </p:spPr>
        <p:txBody>
          <a:bodyPr/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Детей: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Дети проявляют интерес к предметам ближайшего окружения, их свойствам.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удовольствием включаются в деятельность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эксперементирования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проявляя эмоции радостного удивления и словесную активность.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Способы целенаправленно наблюдать за объектами организованного восприятия.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Стремятся передавать отношение цветов, размеров и форм в изобразительной и конструктивной деятельности.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Дети научились играть в дидактические игры.</a:t>
            </a:r>
          </a:p>
          <a:p>
            <a:pPr marL="514350" indent="-51435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Родителей: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родителей повысился уровень знаний по сенсорному развитию.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Научились создавать дома дидактические игры и правильно подбирать их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Проявляют интерес в дальнейшем развитии своих детей.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643182"/>
            <a:ext cx="7772400" cy="1470025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11430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14554"/>
            <a:ext cx="8715436" cy="435771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Актуальность темы определяется тем, что развитие мелкой моторики рук напрямую связано с развитием формирования развития речи у детей.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При недостаточно развитой речи дошкольника, а тем более при каких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либо пусть и не ярко выраженных проблемах возникают трудности в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школьном возрасте.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У детей раннего возраста еще слабо развиты мелкие мышцы рук, не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закончено окостенение костей запястья и фаланг пальцев. Несовершенство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нервной регуляции движения ведет к их неточности и низкому темпу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выполнения различных действий. Развитие этого навыка зависит от качества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мелких движений пальцев кистей рук,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треннированости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мышц, точности 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координации движений.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Ребёнок, имеющий высокий уровень степени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тонких движений пальцев рук, умеет логически рассуждать, у него достаточно развиты память, внимание, связная речь.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11430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«Ум ребёнка находится на кончиках его пальцев»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5"/>
            <a:ext cx="8229600" cy="3125788"/>
          </a:xfrm>
        </p:spPr>
        <p:txBody>
          <a:bodyPr/>
          <a:lstStyle/>
          <a:p>
            <a:pPr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«Чем больше мастерства в детской руке, тем ребёнок умнее. Именно руки</a:t>
            </a:r>
          </a:p>
          <a:p>
            <a:pPr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учат ребёнка точности, аккуратности, ясности мышления. Движения рук</a:t>
            </a:r>
          </a:p>
          <a:p>
            <a:pPr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возбуждают мозг, заставляя его развиваться»</a:t>
            </a:r>
          </a:p>
          <a:p>
            <a:pPr algn="ctr"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В.А.Сухомлинский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09379c8062538bd7420c7810ebe290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4500570"/>
            <a:ext cx="3429024" cy="205741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00240"/>
            <a:ext cx="9144000" cy="1928826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«Без игры нет и не может быть полноценного умственного развития. Игра – это огромное светлое окно, через которое в духовный мир ребёнка вливается живительный поток представлений, понятий. Игра – это искра, зажигающая огонёк пытливости и любознательности»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В.А.Сухомлинский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4aab2b856792ae63ef8412b932aa930_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4214818"/>
            <a:ext cx="3571900" cy="228137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000240"/>
            <a:ext cx="8229600" cy="1143000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это не просто красивые слова. Доказано, что от того, настолько ловко научится ребенок управлять  своими пальчиками в самом раннем возрасте,  зависит дальнейшее развитие его речи,  внимания,  мышления воображения,  зрительной и двигательной памяти.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6091056-ebe7-5e89-a013-63199fa5bf7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3286124"/>
            <a:ext cx="4089024" cy="318684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Цель: Совершенствовать условия для развития мелкой моторики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пальцев рук для детей раннего возраста.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Задачи: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Пополнить  предметно – развивающую среду группы для развития мелкой моторики.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Развивать мелкую моторику пальцев рук у детей раннего возраста через использование различных форм, методов и приёмов.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Развивать внимание, воображение через использования нестандартного оборудования.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5572164" cy="785794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Формы, методы и приёмы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Подобрала и подготовила развивающие пособия</a:t>
            </a:r>
          </a:p>
          <a:p>
            <a:pPr marL="514350" indent="-514350">
              <a:buAutoNum type="arabicPeriod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Систематезировала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игры по развитию мелкой моторики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Оформила картотеку пальчиковых игр со стихами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Оформила картотеку дидактических игр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Оформила картотеку пальчиковой гимнастики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Дополнила предметно – развивающую среду группы не стандартным дидактическим материалом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00164" y="0"/>
            <a:ext cx="7572428" cy="857232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Формы работы с детьми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00240"/>
            <a:ext cx="8472518" cy="435771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Совместная работа</a:t>
            </a:r>
          </a:p>
          <a:p>
            <a:pPr marL="514350" indent="-51435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pPr marL="514350" indent="-51435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</a:p>
          <a:p>
            <a:pPr marL="514350" indent="-51435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 с песком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Индивидуальная работа</a:t>
            </a:r>
          </a:p>
          <a:p>
            <a:pPr marL="514350" indent="-51435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 с бутылочками</a:t>
            </a:r>
          </a:p>
          <a:p>
            <a:pPr marL="514350" indent="-51435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 с песком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254</TotalTime>
  <Words>385</Words>
  <Application>Microsoft Office PowerPoint</Application>
  <PresentationFormat>Экран (4:3)</PresentationFormat>
  <Paragraphs>76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Шаблон 2</vt:lpstr>
      <vt:lpstr>Тема: «Развитие мелкой моторики у детей раннего возраста посредством дидактических игр»</vt:lpstr>
      <vt:lpstr>Что такое мелкая моторика?</vt:lpstr>
      <vt:lpstr>Актуальность </vt:lpstr>
      <vt:lpstr>«Ум ребёнка находится на кончиках его пальцев»</vt:lpstr>
      <vt:lpstr>«Без игры нет и не может быть полноценного умственного развития. Игра – это огромное светлое окно, через которое в духовный мир ребёнка вливается живительный поток представлений, понятий. Игра – это искра, зажигающая огонёк пытливости и любознательности» В.А.Сухомлинский</vt:lpstr>
      <vt:lpstr>И это не просто красивые слова. Доказано, что от того, настолько ловко научится ребенок управлять  своими пальчиками в самом раннем возрасте,  зависит дальнейшее развитие его речи,  внимания,  мышления воображения,  зрительной и двигательной памяти.</vt:lpstr>
      <vt:lpstr>Слайд 7</vt:lpstr>
      <vt:lpstr>Формы, методы и приёмы</vt:lpstr>
      <vt:lpstr>Формы работы с детьми</vt:lpstr>
      <vt:lpstr>Игрушки для мелкой моторики, должны быть яркие, разноцветные, интересные по форме и содержанию, чтобы вызвать у детей желание играть с ними.</vt:lpstr>
      <vt:lpstr>Это яркая мозаика</vt:lpstr>
      <vt:lpstr>Нанизывание разноцветных бусин</vt:lpstr>
      <vt:lpstr>Шнуровка </vt:lpstr>
      <vt:lpstr>Игры с крупами</vt:lpstr>
      <vt:lpstr>Сенсорные кубы</vt:lpstr>
      <vt:lpstr>Пазлы </vt:lpstr>
      <vt:lpstr> Деревянные вкладыши </vt:lpstr>
      <vt:lpstr>Любимые пирамидки</vt:lpstr>
      <vt:lpstr>Лабиринт - серпантин</vt:lpstr>
      <vt:lpstr>Наш бизиборд</vt:lpstr>
      <vt:lpstr>Пальчиковый театр</vt:lpstr>
      <vt:lpstr>Игры  бутылочки с крупами</vt:lpstr>
      <vt:lpstr>Слайд 23</vt:lpstr>
      <vt:lpstr>Игры с кинетическим песком</vt:lpstr>
      <vt:lpstr>Игры с тактильными книгами</vt:lpstr>
      <vt:lpstr>Игры с липучками</vt:lpstr>
      <vt:lpstr>Слайд 27</vt:lpstr>
      <vt:lpstr>Результаты </vt:lpstr>
      <vt:lpstr>Спасибо за внимание!!!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«Развитие мелкой моторики у детей раннего возраста по средством дидактических игр»</dc:title>
  <dc:creator>LeXa</dc:creator>
  <cp:lastModifiedBy>LeXa</cp:lastModifiedBy>
  <cp:revision>26</cp:revision>
  <dcterms:created xsi:type="dcterms:W3CDTF">2024-10-19T01:04:39Z</dcterms:created>
  <dcterms:modified xsi:type="dcterms:W3CDTF">2025-02-09T10:53:49Z</dcterms:modified>
</cp:coreProperties>
</file>