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7" r:id="rId12"/>
    <p:sldId id="268" r:id="rId13"/>
    <p:sldId id="269" r:id="rId14"/>
    <p:sldId id="270" r:id="rId15"/>
    <p:sldId id="271" r:id="rId16"/>
    <p:sldId id="273" r:id="rId17"/>
    <p:sldId id="272" r:id="rId18"/>
    <p:sldId id="289" r:id="rId19"/>
    <p:sldId id="290" r:id="rId20"/>
    <p:sldId id="274" r:id="rId21"/>
    <p:sldId id="292" r:id="rId22"/>
    <p:sldId id="275" r:id="rId23"/>
    <p:sldId id="276" r:id="rId24"/>
    <p:sldId id="278" r:id="rId25"/>
    <p:sldId id="279" r:id="rId26"/>
    <p:sldId id="280" r:id="rId27"/>
    <p:sldId id="285" r:id="rId28"/>
    <p:sldId id="286" r:id="rId29"/>
    <p:sldId id="287" r:id="rId30"/>
    <p:sldId id="288" r:id="rId31"/>
    <p:sldId id="282" r:id="rId32"/>
    <p:sldId id="281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5628460" cy="3672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такие разные праздники 2\начало уро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43600" y="5799584"/>
            <a:ext cx="3600400" cy="10584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Презентацию подготовила: </a:t>
            </a:r>
          </a:p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Кишмахова</a:t>
            </a:r>
            <a:r>
              <a:rPr lang="ru-RU" sz="1600" b="1" dirty="0">
                <a:solidFill>
                  <a:schemeClr val="tx1"/>
                </a:solidFill>
              </a:rPr>
              <a:t> Р.З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Учитель начальных классов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Desktop\такие разные праздники 2\слайд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2" y="260648"/>
            <a:ext cx="8939546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5583560"/>
            <a:ext cx="2858616" cy="10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D:\Desktop\12 ию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260648"/>
            <a:ext cx="8046155" cy="57464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Desktop\такие разные праздники 2\слайд 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30412" cy="58184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Desktop\такие разные праздники 2\слайд 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95" y="260648"/>
            <a:ext cx="8761593" cy="6345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Desktop\такие разные праздники 2\слайд 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04" y="188640"/>
            <a:ext cx="874908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Desktop\такие разные праздники 2\слайд 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04" y="260648"/>
            <a:ext cx="853306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Desktop\такие разные праздники 2\слайд 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04" y="188640"/>
            <a:ext cx="8605068" cy="5818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Desktop\такие разные праздники 2\слайд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581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Могила Неизвестного солдата </a:t>
            </a:r>
          </a:p>
        </p:txBody>
      </p:sp>
      <p:pic>
        <p:nvPicPr>
          <p:cNvPr id="45058" name="Picture 2" descr="D:\Desktop\9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6904" cy="45223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Desktop\бесс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7464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80920" cy="5760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chemeClr val="tx1"/>
                </a:solidFill>
              </a:rPr>
              <a:t>Настроение у нас отличное .</a:t>
            </a:r>
          </a:p>
          <a:p>
            <a:pPr algn="r"/>
            <a:r>
              <a:rPr lang="ru-RU" sz="3200" b="1" dirty="0">
                <a:solidFill>
                  <a:schemeClr val="tx1"/>
                </a:solidFill>
              </a:rPr>
              <a:t>А улыбка – дело привычное </a:t>
            </a:r>
          </a:p>
          <a:p>
            <a:pPr algn="r"/>
            <a:r>
              <a:rPr lang="ru-RU" sz="3200" b="1" dirty="0">
                <a:solidFill>
                  <a:schemeClr val="tx1"/>
                </a:solidFill>
              </a:rPr>
              <a:t>Пожелаем друг другу добра </a:t>
            </a:r>
          </a:p>
          <a:p>
            <a:pPr algn="r"/>
            <a:r>
              <a:rPr lang="ru-RU" sz="3200" b="1" dirty="0">
                <a:solidFill>
                  <a:schemeClr val="tx1"/>
                </a:solidFill>
              </a:rPr>
              <a:t>Нам урок начинать пора.</a:t>
            </a:r>
          </a:p>
        </p:txBody>
      </p:sp>
      <p:sp>
        <p:nvSpPr>
          <p:cNvPr id="47106" name="AutoShape 2" descr="https://gymn1-sochi.ru/800/600/https/cdn1.vectorstock.com/i/1000x1000/52/30/wisdom-icon-with-owl-vector-134652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s://gymn1-sochi.ru/800/600/https/cdn1.vectorstock.com/i/1000x1000/52/30/wisdom-icon-with-owl-vector-134652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https://sun6-21.userapi.com/s/v1/ig2/dxkTisZ1zJ9EIAyis1exEMx-uDMEra4R7RpCblnP42Kg1rn-OIXVBtskUPOdgfGuV55IwU8CxVYF0T7cwWbKheTF.jpg?size=674x674&amp;quality=96&amp;crop=58,44,674,674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230425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Desktop\такие разные праздники 2\слайд 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" y="332656"/>
            <a:ext cx="8797089" cy="567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4 А  класс\8 марта\стихи 8 м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Desktop\такие разные праздники 2\слайд 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96" y="188640"/>
            <a:ext cx="8274460" cy="5818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Desktop\такие разные праздники 2\слайд 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Desktop\такие разные праздники 2\слайд 2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15" y="273379"/>
            <a:ext cx="8509057" cy="5733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Desktop\ел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33060" cy="5746452"/>
          </a:xfrm>
          <a:prstGeom prst="rect">
            <a:avLst/>
          </a:prstGeom>
          <a:noFill/>
        </p:spPr>
      </p:pic>
      <p:sp>
        <p:nvSpPr>
          <p:cNvPr id="4" name="Пятно 2 3"/>
          <p:cNvSpPr/>
          <p:nvPr/>
        </p:nvSpPr>
        <p:spPr>
          <a:xfrm>
            <a:off x="6228184" y="5157192"/>
            <a:ext cx="2520280" cy="86409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/>
              <a:t>Рождество Христово </a:t>
            </a:r>
          </a:p>
        </p:txBody>
      </p:sp>
      <p:pic>
        <p:nvPicPr>
          <p:cNvPr id="37890" name="Picture 2" descr="D:\Desktop\такие разные праздники 2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044" y="1481138"/>
            <a:ext cx="6803912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Desktop\такие разные праздники 2\слайд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" y="260648"/>
            <a:ext cx="8941105" cy="57464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2708920"/>
            <a:ext cx="3744416" cy="770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Профессиональные</a:t>
            </a:r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профе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7464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D:\Desktop\семей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95" y="260648"/>
            <a:ext cx="8752593" cy="57464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/>
              <a:t>Назовите одним словом.</a:t>
            </a:r>
          </a:p>
        </p:txBody>
      </p:sp>
      <p:pic>
        <p:nvPicPr>
          <p:cNvPr id="3074" name="Picture 2" descr="D:\Desktop\такие разные праздники 2\слайд 3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1138"/>
            <a:ext cx="7632848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etkisuper.ru/wp-content/uploads/0/a/a/0aa6016ce90373c3f106cf499c5e677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dirty="0"/>
              <a:t>Где могут пригодиться в жизни новые знания?</a:t>
            </a:r>
          </a:p>
          <a:p>
            <a:pPr>
              <a:defRPr/>
            </a:pPr>
            <a:r>
              <a:rPr lang="ru-RU" sz="3600" dirty="0"/>
              <a:t>Что показалось наиболее интересным?</a:t>
            </a:r>
          </a:p>
          <a:p>
            <a:r>
              <a:rPr lang="ru-RU" sz="3600" dirty="0"/>
              <a:t>Какой праздник запомнился больше всего и почему?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0648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Проверь себя  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004048" y="5373216"/>
            <a:ext cx="367240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25202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Прочитаем о праздниках в учебнике </a:t>
            </a:r>
            <a:br>
              <a:rPr lang="ru-RU" dirty="0"/>
            </a:br>
            <a:r>
              <a:rPr lang="ru-RU" dirty="0"/>
              <a:t>и закрепим свои знания в рабочих тетрадях.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2924944"/>
            <a:ext cx="8363272" cy="3456384"/>
          </a:xfrm>
          <a:solidFill>
            <a:srgbClr val="00B050"/>
          </a:solidFill>
        </p:spPr>
        <p:txBody>
          <a:bodyPr/>
          <a:lstStyle/>
          <a:p>
            <a:pPr eaLnBrk="1" hangingPunct="1">
              <a:buNone/>
            </a:pPr>
            <a:endParaRPr lang="ru-RU" altLang="ru-RU" dirty="0"/>
          </a:p>
          <a:p>
            <a:pPr eaLnBrk="1" hangingPunct="1">
              <a:buNone/>
            </a:pPr>
            <a:r>
              <a:rPr lang="ru-RU" altLang="ru-RU" sz="2800" b="1" dirty="0"/>
              <a:t>                                                                              Учебник с.175 -178.</a:t>
            </a:r>
          </a:p>
          <a:p>
            <a:pPr eaLnBrk="1" hangingPunct="1">
              <a:buNone/>
            </a:pPr>
            <a:r>
              <a:rPr lang="ru-RU" altLang="ru-RU" sz="2800" b="1" dirty="0"/>
              <a:t>Рабочая тетрадь  с 64-66.</a:t>
            </a:r>
          </a:p>
        </p:txBody>
      </p:sp>
      <p:pic>
        <p:nvPicPr>
          <p:cNvPr id="38914" name="Picture 2" descr="https://avatars.mds.yandex.net/i?id=83a5ed326db4eee3e20e7f90e89ef288068ad8c5-755233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18017"/>
            <a:ext cx="2448272" cy="29143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3528" y="260648"/>
            <a:ext cx="8496944" cy="6192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Спасибо за урок !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/>
              <a:t>П Р А З Д Н И К </a:t>
            </a:r>
          </a:p>
        </p:txBody>
      </p:sp>
      <p:pic>
        <p:nvPicPr>
          <p:cNvPr id="4098" name="Picture 2" descr="D:\Desktop\такие разные праздники 2\слайд 3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755576" y="332656"/>
            <a:ext cx="7772474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3d extrusionH="57150">
              <a:bevelT w="38100" h="38100"/>
            </a:sp3d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«Такие разные праздники»</a:t>
            </a:r>
          </a:p>
          <a:p>
            <a:pPr>
              <a:defRPr/>
            </a:pP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403350" y="22764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3200"/>
          </a:p>
        </p:txBody>
      </p:sp>
      <p:pic>
        <p:nvPicPr>
          <p:cNvPr id="5122" name="Picture 2" descr="https://avatars.mds.yandex.net/i?id=92ea1071c530c72a64cc9f76e1edc9dcfdef785d-820800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341313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6600" dirty="0">
                <a:solidFill>
                  <a:schemeClr val="tx1"/>
                </a:solidFill>
              </a:rPr>
              <a:t>Цель:</a:t>
            </a:r>
            <a:endParaRPr lang="es-ES" altLang="ru-RU" sz="66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3200" dirty="0"/>
              <a:t>сформировать представление о праздниках в России, их различиях и особенностях.</a:t>
            </a:r>
          </a:p>
          <a:p>
            <a:pPr marL="0" indent="0" algn="ctr">
              <a:buNone/>
            </a:pPr>
            <a:endParaRPr lang="es-ES" altLang="ru-RU" sz="24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27584" y="3356992"/>
            <a:ext cx="7776864" cy="309634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Задачи: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изучить виды праздников и распределить их по группам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Desktop\такие разные праздники 2\слайд 6 значение слова праз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74645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Desktop\такие разные праздники 2\1 значение слова праз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574645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1115616" y="692696"/>
            <a:ext cx="3672408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Desktop\такие разные праздники 2\слайд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" y="260648"/>
            <a:ext cx="8941105" cy="57464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2708920"/>
            <a:ext cx="3744416" cy="770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Профессиональные</a:t>
            </a:r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135</Words>
  <Application>Microsoft Office PowerPoint</Application>
  <PresentationFormat>Экран (4:3)</PresentationFormat>
  <Paragraphs>28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Назовите одним словом.</vt:lpstr>
      <vt:lpstr>П Р А З Д Н И К 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Могила Неизвестного солдата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Рождество Христово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Прочитаем о праздниках в учебнике  и закрепим свои знания в рабочих тетрадях.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2К</dc:creator>
  <cp:lastModifiedBy>Пользователь</cp:lastModifiedBy>
  <cp:revision>23</cp:revision>
  <dcterms:created xsi:type="dcterms:W3CDTF">2023-03-27T07:45:11Z</dcterms:created>
  <dcterms:modified xsi:type="dcterms:W3CDTF">2025-02-03T19:31:31Z</dcterms:modified>
</cp:coreProperties>
</file>