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0" r:id="rId4"/>
    <p:sldId id="274" r:id="rId5"/>
    <p:sldId id="275" r:id="rId6"/>
    <p:sldId id="261" r:id="rId7"/>
    <p:sldId id="262" r:id="rId8"/>
    <p:sldId id="265" r:id="rId9"/>
    <p:sldId id="263" r:id="rId10"/>
    <p:sldId id="271" r:id="rId11"/>
    <p:sldId id="272" r:id="rId12"/>
    <p:sldId id="26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29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>
      <p:cViewPr varScale="1">
        <p:scale>
          <a:sx n="102" d="100"/>
          <a:sy n="102" d="100"/>
        </p:scale>
        <p:origin x="89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i?id=69486e5b81db9aec217a5909514a533bd5f5f593-1016566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5"/>
            <a:ext cx="9144000" cy="68848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2929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футбола.</a:t>
            </a:r>
            <a:endParaRPr lang="ru-RU" b="1" i="1" dirty="0">
              <a:solidFill>
                <a:srgbClr val="FF29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5143504" y="5426365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Творческий проект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английскому языку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ученика 9 «А» класса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Новикова Александра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</p:cSld>
  <p:clrMapOvr>
    <a:masterClrMapping/>
  </p:clrMapOvr>
  <p:transition spd="med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571504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+mn-lt"/>
              </a:rPr>
              <a:t>Всемирный день футбола.</a:t>
            </a:r>
            <a:endParaRPr lang="ru-RU" sz="4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8358246" cy="2571768"/>
          </a:xfrm>
        </p:spPr>
        <p:txBody>
          <a:bodyPr>
            <a:normAutofit/>
          </a:bodyPr>
          <a:lstStyle/>
          <a:p>
            <a:r>
              <a:rPr lang="ru-RU" sz="1700" dirty="0" smtClean="0">
                <a:solidFill>
                  <a:schemeClr val="bg1"/>
                </a:solidFill>
              </a:rPr>
              <a:t>	Ежегодно Всемирный день футбола по решению Организации Объединённых Наций (ООН) отмечают 10 декабря. 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	Это праздник, объединяющий национальные характеры разных народов, обладающий собственным стилем и затрагивающим футбольные чувства миллионов людей по всему миру. Всемирный день футбола широко отмечается во многих государствах и таким образом, спортсмены и болельщики отдают дань уважения одной из самых популярных игр в мире.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80240"/>
            <a:ext cx="6072230" cy="370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142984"/>
          </a:xfrm>
        </p:spPr>
        <p:txBody>
          <a:bodyPr/>
          <a:lstStyle/>
          <a:p>
            <a:pPr algn="ctr"/>
            <a:r>
              <a:rPr lang="ru-RU" sz="3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Английская терминология в футболе.</a:t>
            </a: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5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8258204" cy="5786478"/>
          </a:xfrm>
        </p:spPr>
        <p:txBody>
          <a:bodyPr>
            <a:normAutofit/>
          </a:bodyPr>
          <a:lstStyle/>
          <a:p>
            <a:r>
              <a:rPr lang="ru-RU" sz="1700" dirty="0" smtClean="0">
                <a:solidFill>
                  <a:schemeClr val="bg1"/>
                </a:solidFill>
              </a:rPr>
              <a:t>	В мире, где футбол объединяет нации и культуры, знание английского языка предоставляет фанатам уникальные возможности для глубокого погружения в международный футбол. Благодаря английскому языку фанаты могут наслаждаться трансляциям международных матчей, получить доступ к эксклюзивным интервью с мировыми звёздами, а также читать статьи с последними новостями о футболе.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	Чтобы расширить свой словарный запас и глубже погрузиться в культуру футбола, познакомимся с основной английской терминологией в футболе.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a first team – </a:t>
            </a:r>
            <a:r>
              <a:rPr lang="ru-RU" sz="1700" dirty="0" smtClean="0">
                <a:solidFill>
                  <a:schemeClr val="bg1"/>
                </a:solidFill>
              </a:rPr>
              <a:t>основной состав;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a goalkeeper – </a:t>
            </a:r>
            <a:r>
              <a:rPr lang="ru-RU" sz="1700" dirty="0" smtClean="0">
                <a:solidFill>
                  <a:schemeClr val="bg1"/>
                </a:solidFill>
              </a:rPr>
              <a:t>вратарь;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a referee – </a:t>
            </a:r>
            <a:r>
              <a:rPr lang="ru-RU" sz="1700" dirty="0" smtClean="0">
                <a:solidFill>
                  <a:schemeClr val="bg1"/>
                </a:solidFill>
              </a:rPr>
              <a:t>судья; 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defender – </a:t>
            </a:r>
            <a:r>
              <a:rPr lang="ru-RU" sz="1700" dirty="0" smtClean="0">
                <a:solidFill>
                  <a:schemeClr val="bg1"/>
                </a:solidFill>
              </a:rPr>
              <a:t>защитник;</a:t>
            </a:r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pitch – </a:t>
            </a:r>
            <a:r>
              <a:rPr lang="ru-RU" sz="1700" dirty="0" smtClean="0">
                <a:solidFill>
                  <a:schemeClr val="bg1"/>
                </a:solidFill>
              </a:rPr>
              <a:t>футбольное поле;</a:t>
            </a:r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football goal -  </a:t>
            </a:r>
            <a:r>
              <a:rPr lang="ru-RU" sz="1700" dirty="0" smtClean="0">
                <a:solidFill>
                  <a:schemeClr val="bg1"/>
                </a:solidFill>
              </a:rPr>
              <a:t>ворота;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kickoff – </a:t>
            </a:r>
            <a:r>
              <a:rPr lang="ru-RU" sz="1700" dirty="0" smtClean="0">
                <a:solidFill>
                  <a:schemeClr val="bg1"/>
                </a:solidFill>
              </a:rPr>
              <a:t>подача мяча;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foul – </a:t>
            </a:r>
            <a:r>
              <a:rPr lang="ru-RU" sz="1700" dirty="0" smtClean="0">
                <a:solidFill>
                  <a:schemeClr val="bg1"/>
                </a:solidFill>
              </a:rPr>
              <a:t>фол;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penalty shootout – </a:t>
            </a:r>
            <a:r>
              <a:rPr lang="ru-RU" sz="1700" dirty="0" smtClean="0">
                <a:solidFill>
                  <a:schemeClr val="bg1"/>
                </a:solidFill>
              </a:rPr>
              <a:t>пенальти;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offside  - </a:t>
            </a:r>
            <a:r>
              <a:rPr lang="ru-RU" sz="1700" dirty="0" smtClean="0">
                <a:solidFill>
                  <a:schemeClr val="bg1"/>
                </a:solidFill>
              </a:rPr>
              <a:t>положение вне игры;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draw – </a:t>
            </a:r>
            <a:r>
              <a:rPr lang="ru-RU" sz="1700" dirty="0" smtClean="0">
                <a:solidFill>
                  <a:schemeClr val="bg1"/>
                </a:solidFill>
              </a:rPr>
              <a:t>ничья.</a:t>
            </a:r>
            <a:r>
              <a:rPr lang="en-US" sz="1700" dirty="0" smtClean="0">
                <a:solidFill>
                  <a:schemeClr val="bg1"/>
                </a:solidFill>
              </a:rPr>
              <a:t>  </a:t>
            </a:r>
            <a:endParaRPr lang="ru-RU" sz="1700" dirty="0" smtClean="0">
              <a:solidFill>
                <a:schemeClr val="bg1"/>
              </a:solidFill>
            </a:endParaRP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17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Информационный плакат.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20" y="928671"/>
            <a:ext cx="8401080" cy="21431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	Информационный плакат, выполненный на английском языке, несёт информацию об истории возникновения футбола, о правилах игры в футбол, о терминологии в футболе. Наличие QR кода на плакате представляет собой модифицированную версию предоставления информации. С помощью </a:t>
            </a:r>
            <a:r>
              <a:rPr lang="en-US" sz="1800" dirty="0" smtClean="0">
                <a:solidFill>
                  <a:schemeClr val="bg1"/>
                </a:solidFill>
              </a:rPr>
              <a:t>QR</a:t>
            </a:r>
            <a:r>
              <a:rPr lang="ru-RU" sz="1800" dirty="0" smtClean="0">
                <a:solidFill>
                  <a:schemeClr val="bg1"/>
                </a:solidFill>
              </a:rPr>
              <a:t> кода зашифрован больший объём информации, который позволяет расшифровать данные, отсканировав код через обычную камеру мобильного телефона. </a:t>
            </a:r>
            <a:endParaRPr lang="ru-RU" sz="1800" b="1" i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sz="1400" dirty="0" smtClean="0"/>
              <a:t>	</a:t>
            </a:r>
            <a:endParaRPr lang="ru-RU" dirty="0"/>
          </a:p>
        </p:txBody>
      </p:sp>
      <p:pic>
        <p:nvPicPr>
          <p:cNvPr id="1026" name="Picture 2" descr="G:\IMG_20241209_165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71744"/>
            <a:ext cx="5524406" cy="414330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71678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+mn-lt"/>
              </a:rPr>
              <a:t>Цель и задачи.</a:t>
            </a:r>
            <a:endParaRPr lang="ru-RU" sz="4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71490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Цель: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создание информационного плаката.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Задачи: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 изучить историю возникновения футбола;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 познакомиться с английской терминологией в футболе;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истематизировать </a:t>
            </a:r>
            <a:r>
              <a:rPr lang="ru-RU" dirty="0" smtClean="0">
                <a:solidFill>
                  <a:schemeClr val="bg1"/>
                </a:solidFill>
              </a:rPr>
              <a:t>полученные данные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футбола.</a:t>
            </a:r>
            <a:endParaRPr lang="ru-RU" sz="4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8429684" cy="38576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		Футбол - один из самых популярных и старейших видов спорта в мире, и его история насчитывает более двух тысяч лет.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		Первое упоминание о футболе как «об игре в мяч ногами» историки нашли в китайских источниках, датированных вторым тысячелетием до нашей эры. Называлась игра </a:t>
            </a:r>
            <a:r>
              <a:rPr lang="ru-RU" sz="2000" dirty="0" err="1" smtClean="0">
                <a:solidFill>
                  <a:schemeClr val="bg1"/>
                </a:solidFill>
              </a:rPr>
              <a:t>Цуцзюй</a:t>
            </a:r>
            <a:r>
              <a:rPr lang="ru-RU" sz="2000" dirty="0" smtClean="0">
                <a:solidFill>
                  <a:schemeClr val="bg1"/>
                </a:solidFill>
              </a:rPr>
              <a:t>, что означает «толкать ногой».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		В Древнем Риме и Греции также существовали игры с мячом.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	В Греции эта игра называлась «</a:t>
            </a:r>
            <a:r>
              <a:rPr lang="ru-RU" sz="2000" dirty="0" err="1" smtClean="0">
                <a:solidFill>
                  <a:schemeClr val="bg1"/>
                </a:solidFill>
              </a:rPr>
              <a:t>эпикирос</a:t>
            </a:r>
            <a:r>
              <a:rPr lang="ru-RU" sz="2000" dirty="0" smtClean="0">
                <a:solidFill>
                  <a:schemeClr val="bg1"/>
                </a:solidFill>
              </a:rPr>
              <a:t>», что означало «битва за мяч», и играли в неё применяя всевозможные приёмы боевых искусств.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	Римляне называли эту игру  «</a:t>
            </a:r>
            <a:r>
              <a:rPr lang="ru-RU" sz="2000" dirty="0" err="1" smtClean="0">
                <a:solidFill>
                  <a:schemeClr val="bg1"/>
                </a:solidFill>
              </a:rPr>
              <a:t>гарпастум</a:t>
            </a:r>
            <a:r>
              <a:rPr lang="ru-RU" sz="2000" dirty="0" smtClean="0">
                <a:solidFill>
                  <a:schemeClr val="bg1"/>
                </a:solidFill>
              </a:rPr>
              <a:t>», что можно перевести как «</a:t>
            </a:r>
            <a:r>
              <a:rPr lang="ru-RU" sz="2000" dirty="0" err="1" smtClean="0">
                <a:solidFill>
                  <a:schemeClr val="bg1"/>
                </a:solidFill>
              </a:rPr>
              <a:t>хваталки</a:t>
            </a:r>
            <a:r>
              <a:rPr lang="ru-RU" sz="2000" dirty="0" smtClean="0">
                <a:solidFill>
                  <a:schemeClr val="bg1"/>
                </a:solidFill>
              </a:rPr>
              <a:t>».  Игра отличалась жестокостью и была одним из видов военной тренировки легионеров.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		Современный футбол начал формироваться в Англии в 19 веке.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User\Desktop\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947057"/>
            <a:ext cx="2071702" cy="1553777"/>
          </a:xfrm>
          <a:prstGeom prst="rect">
            <a:avLst/>
          </a:prstGeom>
          <a:noFill/>
        </p:spPr>
      </p:pic>
      <p:pic>
        <p:nvPicPr>
          <p:cNvPr id="2053" name="Picture 5" descr="C:\Users\User\Desktop\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877437"/>
            <a:ext cx="1766191" cy="1551959"/>
          </a:xfrm>
          <a:prstGeom prst="rect">
            <a:avLst/>
          </a:prstGeom>
          <a:noFill/>
        </p:spPr>
      </p:pic>
      <p:pic>
        <p:nvPicPr>
          <p:cNvPr id="10242" name="Picture 2" descr="https://avatars.mds.yandex.net/i?id=7cf50ecac6aca9673cd599ca92302c50f85e0052-4926719-images-thumbs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4929188"/>
            <a:ext cx="1728133" cy="1466850"/>
          </a:xfrm>
          <a:prstGeom prst="rect">
            <a:avLst/>
          </a:prstGeom>
          <a:noFill/>
        </p:spPr>
      </p:pic>
      <p:pic>
        <p:nvPicPr>
          <p:cNvPr id="10244" name="Picture 4" descr="https://avatars.mds.yandex.net/i?id=1dc821c96c7f6f8ba18170c337300b5e5434ad5a-3680555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929198"/>
            <a:ext cx="2357454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4000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Эволюция футбольного мяча.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8001056" cy="4286280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	Футбольный мяч является символом всей футбольной культуры. 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Его форма и конструкция могут показаться простыми, но за своим внешним видом скрывается долгая и интересная история развития и усовершенствования.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	В древности, мячи изготавливались из различных материалов.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Китайцы еще за 300 лет до нашей эры шили небольшие кожаные чехлы и набивали их травой, перьями и шерстью.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Древние греки первыми придумали шарообразные мячи, которые также выполнялись из кожи и предназначались для игры, похожей на привычный нам футбол.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Римляне в качестве футбольного мяча использовали кожаный мяч с песком.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	Современный стандарт футбольного мяча был утверждён в середине 19 века.  Сейчас он изготавливается из 32 стыкующихся панелей из полиуретанового материала. Именно эта конструкция обеспечивает оптимальные характеристики мяча для ударов, скорости полёта и контроля игроков.</a:t>
            </a: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  <a:p>
            <a:pPr algn="l"/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kip-sport.ru/assets/images/resources/stati/scale-12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072074"/>
            <a:ext cx="2071702" cy="1688437"/>
          </a:xfrm>
          <a:prstGeom prst="rect">
            <a:avLst/>
          </a:prstGeom>
          <a:noFill/>
        </p:spPr>
      </p:pic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460a0a6c3efa1795edf75342d9523e2c7f67f04c9d37ff17-689843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9" y="5000637"/>
            <a:ext cx="1785949" cy="1785950"/>
          </a:xfrm>
          <a:prstGeom prst="rect">
            <a:avLst/>
          </a:prstGeom>
          <a:noFill/>
        </p:spPr>
      </p:pic>
      <p:pic>
        <p:nvPicPr>
          <p:cNvPr id="1032" name="Picture 8" descr="https://avatars.mds.yandex.net/i?id=83ff9ad87bd0f62b431b8a23edb32f210b791c5f-9425828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214950"/>
            <a:ext cx="254001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4000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футбольной формы.</a:t>
            </a:r>
            <a:endParaRPr lang="ru-RU" sz="4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8215370" cy="435771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	Футбольная форма значительно менялась на протяжении всей истории футбола.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	В Древнем Египте в футбол играли в </a:t>
            </a:r>
            <a:r>
              <a:rPr lang="ru-RU" sz="1800" dirty="0" err="1" smtClean="0">
                <a:solidFill>
                  <a:schemeClr val="bg1"/>
                </a:solidFill>
              </a:rPr>
              <a:t>схенти</a:t>
            </a:r>
            <a:r>
              <a:rPr lang="ru-RU" sz="1800" dirty="0" smtClean="0">
                <a:solidFill>
                  <a:schemeClr val="bg1"/>
                </a:solidFill>
              </a:rPr>
              <a:t> – набедренной повязке, представляющей собой полоску ткани, обмотанную вокруг бёдер и закреплённую на талии поясом. Обувь для игры изготавливали из растительных волокон, кожи животных и папируса.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В Китае мяч друг другу перебрасывали в национальной одежде – кимоно. Обувь изготавливали из кожи и ткани на плоской подошве, иногда использовали бамбук, который был лёгким и прочным материалом.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В Древней Греции играть в футбол в хитоне и халатах было не слишком удобно, поэтому проблему решили радикальным способом – играли нагишом. Обувь была сделана из кожи и имела плоские подошвы.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В семидесятых годах 19 века футбольная форма носила название «плюс 4», так как состояла из основных четырёх элементов: штанов, носков до колен, рубашки и шапки.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	Современная футбольная форма изготавливается из новейших синтетических материалов. Она непромокаема, и хорошо отводит влагу, весит совсем немного. Бутсы изготавливают из искусственной или натуральной кожи. Щитки для защиты ног футболиста от травм изготавливают из стекловолокна или микропористой резины.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5" y="5084805"/>
            <a:ext cx="1701781" cy="1701781"/>
          </a:xfrm>
          <a:prstGeom prst="rect">
            <a:avLst/>
          </a:prstGeom>
          <a:noFill/>
        </p:spPr>
      </p:pic>
      <p:pic>
        <p:nvPicPr>
          <p:cNvPr id="25604" name="Picture 4" descr="https://avatars.mds.yandex.net/i?id=fe718d3662467da3043211e3e8719d2823441de0-12650537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143512"/>
            <a:ext cx="2714644" cy="1526988"/>
          </a:xfrm>
          <a:prstGeom prst="rect">
            <a:avLst/>
          </a:prstGeom>
          <a:noFill/>
        </p:spPr>
      </p:pic>
      <p:pic>
        <p:nvPicPr>
          <p:cNvPr id="25606" name="Picture 6" descr="https://avatars.mds.yandex.net/i?id=9efc44e2a12b6bab22c53ac916196d65a9064c66-5650958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5072073"/>
            <a:ext cx="1714512" cy="171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642942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формирования правил футбола.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785794"/>
            <a:ext cx="8501122" cy="5643601"/>
          </a:xfrm>
        </p:spPr>
        <p:txBody>
          <a:bodyPr wrap="square" anchor="ctr">
            <a:norm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Необходимость в создании единой организации для управления всем футболом в мире стало очевидной в начале 20 века с увеличением популярности международных футбольных соревнований. В разных футбольных клубах существовали свои собственные своды правил игры. Одни правила допускали ведение и передачу мяча руками, другие – категорически отвергали; где-то количество игроков в каждой команде было ограничено, где-то  - нет. В одних командах разрешалось толкать, бить соперника по ногам, в других было строго запрещено.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7 декабря 1863 года была основана Футбольная ассоциация (</a:t>
            </a:r>
            <a:r>
              <a:rPr lang="en-US" sz="1700" dirty="0" smtClean="0">
                <a:solidFill>
                  <a:schemeClr val="bg1"/>
                </a:solidFill>
              </a:rPr>
              <a:t>FA</a:t>
            </a:r>
            <a:r>
              <a:rPr lang="ru-RU" sz="1700" dirty="0" smtClean="0">
                <a:solidFill>
                  <a:schemeClr val="bg1"/>
                </a:solidFill>
              </a:rPr>
              <a:t>) в Англии, которая разработала первые официальные правила игры. Это событие положило начало стандартизации правил футбола.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Сегодня правила футбола устанавливает Международный совет футбольных ассоциаций (</a:t>
            </a:r>
            <a:r>
              <a:rPr lang="en-US" sz="1700" dirty="0" smtClean="0">
                <a:solidFill>
                  <a:schemeClr val="bg1"/>
                </a:solidFill>
              </a:rPr>
              <a:t>IFAB</a:t>
            </a:r>
            <a:r>
              <a:rPr lang="ru-RU" sz="1700" dirty="0" smtClean="0">
                <a:solidFill>
                  <a:schemeClr val="bg1"/>
                </a:solidFill>
              </a:rPr>
              <a:t>), в который входят 4 представителя ФИФА,  представители английской, шотландской, североирландской и валлийской ассоциаций.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Последняя редакция официальных футбольных правил датирована 1 июня 2013 года и состоит из 17 правил. Вот некоторые из них</a:t>
            </a:r>
            <a:r>
              <a:rPr lang="en-US" sz="1700" dirty="0" smtClean="0">
                <a:solidFill>
                  <a:schemeClr val="bg1"/>
                </a:solidFill>
              </a:rPr>
              <a:t>:</a:t>
            </a:r>
            <a:endParaRPr lang="ru-RU" sz="17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- футбольная команда должна состоять из 11 игроков, включая вратаря;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- футбольный матч состоит из 2 таймов длительностью по 45 минут;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- правило одиннадцатиметрового удара;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- правило жёлтой  и красной карточки и т.д.</a:t>
            </a:r>
          </a:p>
          <a:p>
            <a:pPr>
              <a:buFontTx/>
              <a:buChar char="-"/>
            </a:pPr>
            <a:endParaRPr lang="ru-RU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Чемпионаты мира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8715436" cy="2214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596" y="571481"/>
            <a:ext cx="8258204" cy="4071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Чемпионат мира по футболу – главное международное соревнование по этому виду спорта.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21 мая 1904 года в Париже была создана </a:t>
            </a:r>
            <a:r>
              <a:rPr lang="en-US" sz="1700" dirty="0" smtClean="0">
                <a:solidFill>
                  <a:schemeClr val="bg1"/>
                </a:solidFill>
              </a:rPr>
              <a:t>FIFA </a:t>
            </a:r>
            <a:r>
              <a:rPr lang="ru-RU" sz="1700" dirty="0" smtClean="0">
                <a:solidFill>
                  <a:schemeClr val="bg1"/>
                </a:solidFill>
              </a:rPr>
              <a:t>(</a:t>
            </a:r>
            <a:r>
              <a:rPr lang="en-US" sz="1700" dirty="0" smtClean="0">
                <a:solidFill>
                  <a:schemeClr val="bg1"/>
                </a:solidFill>
              </a:rPr>
              <a:t>Federation </a:t>
            </a:r>
            <a:r>
              <a:rPr lang="en-US" sz="1700" dirty="0" err="1" smtClean="0">
                <a:solidFill>
                  <a:schemeClr val="bg1"/>
                </a:solidFill>
              </a:rPr>
              <a:t>Internationale</a:t>
            </a:r>
            <a:r>
              <a:rPr lang="en-US" sz="1700" dirty="0" smtClean="0">
                <a:solidFill>
                  <a:schemeClr val="bg1"/>
                </a:solidFill>
              </a:rPr>
              <a:t> de Football Association</a:t>
            </a:r>
            <a:r>
              <a:rPr lang="ru-RU" sz="1700" dirty="0" smtClean="0">
                <a:solidFill>
                  <a:schemeClr val="bg1"/>
                </a:solidFill>
              </a:rPr>
              <a:t>)</a:t>
            </a:r>
            <a:r>
              <a:rPr lang="en-US" sz="1700" dirty="0" smtClean="0">
                <a:solidFill>
                  <a:schemeClr val="bg1"/>
                </a:solidFill>
              </a:rPr>
              <a:t> – </a:t>
            </a:r>
            <a:r>
              <a:rPr lang="ru-RU" sz="1700" dirty="0" smtClean="0">
                <a:solidFill>
                  <a:schemeClr val="bg1"/>
                </a:solidFill>
              </a:rPr>
              <a:t>управляющая всем мировым футболом структура.  Она призвана объединять национальные футбольные федерации и способствовать проведению международных футбольных соревнований. Под эгидой ФИФА проходят все футбольные турниры всемирного масштаба.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Первый чемпионат мира по футболу, полностью организованный ФИФА, прошёл в 1930 году в столице Уругвая </a:t>
            </a:r>
            <a:r>
              <a:rPr lang="ru-RU" sz="1700" dirty="0" err="1" smtClean="0">
                <a:solidFill>
                  <a:schemeClr val="bg1"/>
                </a:solidFill>
              </a:rPr>
              <a:t>Монтевидио</a:t>
            </a:r>
            <a:r>
              <a:rPr lang="ru-RU" sz="1700" dirty="0" smtClean="0">
                <a:solidFill>
                  <a:schemeClr val="bg1"/>
                </a:solidFill>
              </a:rPr>
              <a:t>, где специально был построен стадион на 90 тысяч зрителей, и завершился победой сборной этой страны. В нём приняли участие 13 команд.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В 2026 году состоится 23 – </a:t>
            </a:r>
            <a:r>
              <a:rPr lang="ru-RU" sz="1700" dirty="0" err="1" smtClean="0">
                <a:solidFill>
                  <a:schemeClr val="bg1"/>
                </a:solidFill>
              </a:rPr>
              <a:t>й</a:t>
            </a:r>
            <a:r>
              <a:rPr lang="ru-RU" sz="1700" dirty="0" smtClean="0">
                <a:solidFill>
                  <a:schemeClr val="bg1"/>
                </a:solidFill>
              </a:rPr>
              <a:t> чемпионат мира по футболу ФИФА. Он пройдёт в трёх странах – США, Канаде и Мексике. В нём примут участие 48 команд.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В 2030 году состоится юбилейный чемпионат мира . Он пройдёт в Испании, Португалии и </a:t>
            </a:r>
            <a:r>
              <a:rPr lang="ru-RU" sz="1700" dirty="0" err="1" smtClean="0">
                <a:solidFill>
                  <a:schemeClr val="bg1"/>
                </a:solidFill>
              </a:rPr>
              <a:t>Морокко</a:t>
            </a:r>
            <a:r>
              <a:rPr lang="ru-RU" sz="1700" dirty="0" smtClean="0">
                <a:solidFill>
                  <a:schemeClr val="bg1"/>
                </a:solidFill>
              </a:rPr>
              <a:t>. Но по одному матчу примут и Уругвай – сборная первого </a:t>
            </a:r>
            <a:r>
              <a:rPr lang="ru-RU" sz="1700" dirty="0" err="1" smtClean="0">
                <a:solidFill>
                  <a:schemeClr val="bg1"/>
                </a:solidFill>
              </a:rPr>
              <a:t>Мундиаля</a:t>
            </a:r>
            <a:r>
              <a:rPr lang="ru-RU" sz="1700" dirty="0" smtClean="0">
                <a:solidFill>
                  <a:schemeClr val="bg1"/>
                </a:solidFill>
              </a:rPr>
              <a:t>, а также Аргентина и Парагвай.</a:t>
            </a:r>
          </a:p>
          <a:p>
            <a:pPr>
              <a:buNone/>
            </a:pP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avatars.mds.yandex.net/i?id=a8f5320cf7fee61641950d0a39180b35aa58cb96359a855b-1185894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636"/>
            <a:ext cx="3071834" cy="1766304"/>
          </a:xfrm>
          <a:prstGeom prst="rect">
            <a:avLst/>
          </a:prstGeom>
          <a:noFill/>
        </p:spPr>
      </p:pic>
      <p:pic>
        <p:nvPicPr>
          <p:cNvPr id="7170" name="Picture 2" descr="https://avatars.mds.yandex.net/i?id=29f3b04ba24fdac694a92fff08252a9495924ccf-10836596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857761"/>
            <a:ext cx="3302022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Современный футбол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928671"/>
            <a:ext cx="8186766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Сегодня футбол – это не только спорт, но и индустрия, объединяющая миллионы людей.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Главные тенденции современного футбола заключаются в увеличении скорости игры, увеличении роли тактики и стратегии в игре, физическая подготовка футболистов. 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Легендарные клубы, такие как «Барселона», «Манчестер </a:t>
            </a:r>
            <a:r>
              <a:rPr lang="ru-RU" sz="1700" dirty="0" err="1" smtClean="0">
                <a:solidFill>
                  <a:schemeClr val="bg1"/>
                </a:solidFill>
              </a:rPr>
              <a:t>Юнайтед</a:t>
            </a:r>
            <a:r>
              <a:rPr lang="ru-RU" sz="1700" dirty="0" smtClean="0">
                <a:solidFill>
                  <a:schemeClr val="bg1"/>
                </a:solidFill>
              </a:rPr>
              <a:t>», «Реал Мадрид» и многие другие, привлекают внимание болельщиков по всему миру как на стадионах, так и у экранов телевизоров.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Звёзды футбола, такие как Лионель </a:t>
            </a:r>
            <a:r>
              <a:rPr lang="ru-RU" sz="1700" dirty="0" err="1" smtClean="0">
                <a:solidFill>
                  <a:schemeClr val="bg1"/>
                </a:solidFill>
              </a:rPr>
              <a:t>Месси</a:t>
            </a:r>
            <a:r>
              <a:rPr lang="ru-RU" sz="1700" dirty="0" smtClean="0">
                <a:solidFill>
                  <a:schemeClr val="bg1"/>
                </a:solidFill>
              </a:rPr>
              <a:t> и </a:t>
            </a:r>
            <a:r>
              <a:rPr lang="ru-RU" sz="1700" dirty="0" err="1" smtClean="0">
                <a:solidFill>
                  <a:schemeClr val="bg1"/>
                </a:solidFill>
              </a:rPr>
              <a:t>Криштиану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Роналду</a:t>
            </a:r>
            <a:r>
              <a:rPr lang="ru-RU" sz="1700" dirty="0" smtClean="0">
                <a:solidFill>
                  <a:schemeClr val="bg1"/>
                </a:solidFill>
              </a:rPr>
              <a:t> стали мировыми иконами в футболе. Они не один раз становились обладателями самой престижной награды в мировом футболе –золотого мяча.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Единственный вратарь в мире, которому за всю историю футбола вручался «Золотой мяч» - советский вратарь Лев Яшин. По версии ФИФА он признан величайшим вратарём мира 20 века.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\Desktop\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857760"/>
            <a:ext cx="2786050" cy="1863171"/>
          </a:xfrm>
          <a:prstGeom prst="rect">
            <a:avLst/>
          </a:prstGeom>
          <a:noFill/>
        </p:spPr>
      </p:pic>
      <p:pic>
        <p:nvPicPr>
          <p:cNvPr id="4099" name="Picture 3" descr="C:\Users\User\Desktop\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857760"/>
            <a:ext cx="3214710" cy="1808274"/>
          </a:xfrm>
          <a:prstGeom prst="rect">
            <a:avLst/>
          </a:prstGeom>
          <a:noFill/>
        </p:spPr>
      </p:pic>
      <p:pic>
        <p:nvPicPr>
          <p:cNvPr id="4100" name="Picture 4" descr="C:\Users\User\Desktop\1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72008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785794"/>
            <a:ext cx="8001056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Футбол для меня  - это не просто игра, набор дат и событий, это живая история, которая постоянно пишется новыми героями, достижениями и событиями.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С 2016 и по 2022 год я тоже занимался футболом. С весны и до осени мы занимались на свежем воздухе на спортплощадке, а зимой в крытом зале физкультурно-оздоровительного комплекса. Футбол подарил мне команду, друзей и, конечно новые знакомства. 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Моя команда принимала участие в турнирах по мини-футболу в Урдоме, Яренске, </a:t>
            </a:r>
            <a:r>
              <a:rPr lang="ru-RU" sz="1700" dirty="0" err="1" smtClean="0">
                <a:solidFill>
                  <a:schemeClr val="bg1"/>
                </a:solidFill>
                <a:cs typeface="Times New Roman" pitchFamily="18" charset="0"/>
              </a:rPr>
              <a:t>Жешарде</a:t>
            </a: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1700" dirty="0" err="1" smtClean="0">
                <a:solidFill>
                  <a:schemeClr val="bg1"/>
                </a:solidFill>
                <a:cs typeface="Times New Roman" pitchFamily="18" charset="0"/>
              </a:rPr>
              <a:t>Синдаре</a:t>
            </a: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и неоднократно становилась чемпионом.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На этих турнирах я несколько раз был отмечен лучшим защитником турнира, лучшим игроком турнира, и награждён кубками и грамотами.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Футбол помог развить во мне такие качества как скорость, выносливость, точность реакции и сообразительность.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Многие думают, что в футбол играют ногами, но нет, в первую очередь в футбол играют головой, постоянно принимая решения.</a:t>
            </a:r>
          </a:p>
          <a:p>
            <a:pPr>
              <a:buNone/>
            </a:pPr>
            <a:endParaRPr lang="ru-RU" sz="17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34" y="214291"/>
            <a:ext cx="8186766" cy="7858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Моё хобби.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GOSP\Downloads\IMG_095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10970" y="5037179"/>
            <a:ext cx="192021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wWQ1kfN_vru3-Ic3I1DFaLCvQiIQ1gaiX3nNHTN2ibuOirBVSjrcoYWOHoN7jDVG4fCgvbM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F: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935506"/>
            <a:ext cx="2407816" cy="180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85" y="4941168"/>
            <a:ext cx="2328259" cy="17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1574</TotalTime>
  <Words>749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История возникновения футбола.</vt:lpstr>
      <vt:lpstr>Цель и задачи.</vt:lpstr>
      <vt:lpstr>История возникновения футбола.</vt:lpstr>
      <vt:lpstr>Эволюция футбольного мяча.</vt:lpstr>
      <vt:lpstr>История футбольной формы.</vt:lpstr>
      <vt:lpstr>История формирования правил футбола.  </vt:lpstr>
      <vt:lpstr>Чемпионаты мира. </vt:lpstr>
      <vt:lpstr>Современный футбол.</vt:lpstr>
      <vt:lpstr> </vt:lpstr>
      <vt:lpstr>Всемирный день футбола.</vt:lpstr>
      <vt:lpstr>Английская терминология в футболе. </vt:lpstr>
      <vt:lpstr>Информационный плакат.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KRISTINA</cp:lastModifiedBy>
  <cp:revision>251</cp:revision>
  <dcterms:created xsi:type="dcterms:W3CDTF">2022-03-13T08:06:36Z</dcterms:created>
  <dcterms:modified xsi:type="dcterms:W3CDTF">2025-03-29T18:47:13Z</dcterms:modified>
</cp:coreProperties>
</file>