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C204F-49FF-442D-9DEE-56C515AAFEA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F2FDD555-A330-4633-9B2E-D99FF4011185}">
      <dgm:prSet/>
      <dgm:spPr/>
      <dgm:t>
        <a:bodyPr/>
        <a:lstStyle/>
        <a:p>
          <a:r>
            <a:rPr lang="ru-RU"/>
            <a:t>Оно передает не только знания, но и формирует важные социальные и моральные качества.  </a:t>
          </a:r>
          <a:endParaRPr lang="en-US"/>
        </a:p>
      </dgm:t>
    </dgm:pt>
    <dgm:pt modelId="{6FA87F48-BAC2-44C1-A3C0-0A4EC908C0F1}" type="parTrans" cxnId="{9A9F0A9F-1E2B-453C-BF3C-3D7CEDE93F2B}">
      <dgm:prSet/>
      <dgm:spPr/>
      <dgm:t>
        <a:bodyPr/>
        <a:lstStyle/>
        <a:p>
          <a:endParaRPr lang="en-US"/>
        </a:p>
      </dgm:t>
    </dgm:pt>
    <dgm:pt modelId="{067CA51D-6C02-4C1F-93D6-F9D6071FA11D}" type="sibTrans" cxnId="{9A9F0A9F-1E2B-453C-BF3C-3D7CEDE93F2B}">
      <dgm:prSet/>
      <dgm:spPr/>
      <dgm:t>
        <a:bodyPr/>
        <a:lstStyle/>
        <a:p>
          <a:endParaRPr lang="en-US"/>
        </a:p>
      </dgm:t>
    </dgm:pt>
    <dgm:pt modelId="{0CE3CC22-889F-4EB9-AC4A-6D3F08D3CFC1}">
      <dgm:prSet/>
      <dgm:spPr/>
      <dgm:t>
        <a:bodyPr/>
        <a:lstStyle/>
        <a:p>
          <a:r>
            <a:rPr lang="ru-RU" dirty="0"/>
            <a:t>В современном мире обучение играет всё большую роль из-за технологических и социальных изменений.  </a:t>
          </a:r>
          <a:endParaRPr lang="en-US" dirty="0"/>
        </a:p>
      </dgm:t>
    </dgm:pt>
    <dgm:pt modelId="{938A1560-D9CF-4598-A7CC-A64348066CD7}" type="parTrans" cxnId="{9806DAC9-01D1-4A09-A156-2D9444A4EB34}">
      <dgm:prSet/>
      <dgm:spPr/>
      <dgm:t>
        <a:bodyPr/>
        <a:lstStyle/>
        <a:p>
          <a:endParaRPr lang="en-US"/>
        </a:p>
      </dgm:t>
    </dgm:pt>
    <dgm:pt modelId="{5C620432-7FEE-46EB-95CF-8AB7C0F07E34}" type="sibTrans" cxnId="{9806DAC9-01D1-4A09-A156-2D9444A4EB34}">
      <dgm:prSet/>
      <dgm:spPr/>
      <dgm:t>
        <a:bodyPr/>
        <a:lstStyle/>
        <a:p>
          <a:endParaRPr lang="en-US"/>
        </a:p>
      </dgm:t>
    </dgm:pt>
    <dgm:pt modelId="{8FC5EA5C-A8B6-4CB4-9E3D-0C812B878C20}">
      <dgm:prSet/>
      <dgm:spPr/>
      <dgm:t>
        <a:bodyPr/>
        <a:lstStyle/>
        <a:p>
          <a:r>
            <a:rPr lang="ru-RU"/>
            <a:t>Главный вопрос: Как образовательная система влияет на личность?  </a:t>
          </a:r>
          <a:endParaRPr lang="en-US"/>
        </a:p>
      </dgm:t>
    </dgm:pt>
    <dgm:pt modelId="{2272BB91-65DC-4F63-95BF-F605A8EAA8A4}" type="parTrans" cxnId="{C3CE95F8-23FC-437A-A057-D229277182A3}">
      <dgm:prSet/>
      <dgm:spPr/>
      <dgm:t>
        <a:bodyPr/>
        <a:lstStyle/>
        <a:p>
          <a:endParaRPr lang="en-US"/>
        </a:p>
      </dgm:t>
    </dgm:pt>
    <dgm:pt modelId="{7D853E1B-04BB-44E1-A5F5-49298201DBEC}" type="sibTrans" cxnId="{C3CE95F8-23FC-437A-A057-D229277182A3}">
      <dgm:prSet/>
      <dgm:spPr/>
      <dgm:t>
        <a:bodyPr/>
        <a:lstStyle/>
        <a:p>
          <a:endParaRPr lang="en-US"/>
        </a:p>
      </dgm:t>
    </dgm:pt>
    <dgm:pt modelId="{3A309883-5134-9449-83F5-04851FE80086}" type="pres">
      <dgm:prSet presAssocID="{108C204F-49FF-442D-9DEE-56C515AAFEA4}" presName="linear" presStyleCnt="0">
        <dgm:presLayoutVars>
          <dgm:animLvl val="lvl"/>
          <dgm:resizeHandles val="exact"/>
        </dgm:presLayoutVars>
      </dgm:prSet>
      <dgm:spPr/>
    </dgm:pt>
    <dgm:pt modelId="{2B5FA77A-1710-5648-8302-5C77BA922B8D}" type="pres">
      <dgm:prSet presAssocID="{F2FDD555-A330-4633-9B2E-D99FF40111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7CB949-60B7-884A-A63C-EBE20396D5F9}" type="pres">
      <dgm:prSet presAssocID="{067CA51D-6C02-4C1F-93D6-F9D6071FA11D}" presName="spacer" presStyleCnt="0"/>
      <dgm:spPr/>
    </dgm:pt>
    <dgm:pt modelId="{4A3499B1-1116-0743-90F1-09198B08C70C}" type="pres">
      <dgm:prSet presAssocID="{0CE3CC22-889F-4EB9-AC4A-6D3F08D3CF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CABBE5-6D52-3049-9677-E78DE6B18B25}" type="pres">
      <dgm:prSet presAssocID="{5C620432-7FEE-46EB-95CF-8AB7C0F07E34}" presName="spacer" presStyleCnt="0"/>
      <dgm:spPr/>
    </dgm:pt>
    <dgm:pt modelId="{1EFCEC1D-6D27-2A42-8A8F-2F5F080825FE}" type="pres">
      <dgm:prSet presAssocID="{8FC5EA5C-A8B6-4CB4-9E3D-0C812B878C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628C817-BB14-9345-9DE9-7E14C9D613C8}" type="presOf" srcId="{8FC5EA5C-A8B6-4CB4-9E3D-0C812B878C20}" destId="{1EFCEC1D-6D27-2A42-8A8F-2F5F080825FE}" srcOrd="0" destOrd="0" presId="urn:microsoft.com/office/officeart/2005/8/layout/vList2"/>
    <dgm:cxn modelId="{5CEF8D5D-3D16-8242-BFAC-F7B6D49E54A7}" type="presOf" srcId="{0CE3CC22-889F-4EB9-AC4A-6D3F08D3CFC1}" destId="{4A3499B1-1116-0743-90F1-09198B08C70C}" srcOrd="0" destOrd="0" presId="urn:microsoft.com/office/officeart/2005/8/layout/vList2"/>
    <dgm:cxn modelId="{683FCA7C-D8F3-DB4B-80A1-41A0735AF01F}" type="presOf" srcId="{108C204F-49FF-442D-9DEE-56C515AAFEA4}" destId="{3A309883-5134-9449-83F5-04851FE80086}" srcOrd="0" destOrd="0" presId="urn:microsoft.com/office/officeart/2005/8/layout/vList2"/>
    <dgm:cxn modelId="{8A416B98-00AE-2E45-8D3D-9D2AC4BECBE4}" type="presOf" srcId="{F2FDD555-A330-4633-9B2E-D99FF4011185}" destId="{2B5FA77A-1710-5648-8302-5C77BA922B8D}" srcOrd="0" destOrd="0" presId="urn:microsoft.com/office/officeart/2005/8/layout/vList2"/>
    <dgm:cxn modelId="{9A9F0A9F-1E2B-453C-BF3C-3D7CEDE93F2B}" srcId="{108C204F-49FF-442D-9DEE-56C515AAFEA4}" destId="{F2FDD555-A330-4633-9B2E-D99FF4011185}" srcOrd="0" destOrd="0" parTransId="{6FA87F48-BAC2-44C1-A3C0-0A4EC908C0F1}" sibTransId="{067CA51D-6C02-4C1F-93D6-F9D6071FA11D}"/>
    <dgm:cxn modelId="{9806DAC9-01D1-4A09-A156-2D9444A4EB34}" srcId="{108C204F-49FF-442D-9DEE-56C515AAFEA4}" destId="{0CE3CC22-889F-4EB9-AC4A-6D3F08D3CFC1}" srcOrd="1" destOrd="0" parTransId="{938A1560-D9CF-4598-A7CC-A64348066CD7}" sibTransId="{5C620432-7FEE-46EB-95CF-8AB7C0F07E34}"/>
    <dgm:cxn modelId="{C3CE95F8-23FC-437A-A057-D229277182A3}" srcId="{108C204F-49FF-442D-9DEE-56C515AAFEA4}" destId="{8FC5EA5C-A8B6-4CB4-9E3D-0C812B878C20}" srcOrd="2" destOrd="0" parTransId="{2272BB91-65DC-4F63-95BF-F605A8EAA8A4}" sibTransId="{7D853E1B-04BB-44E1-A5F5-49298201DBEC}"/>
    <dgm:cxn modelId="{8C21550C-B932-BF40-81F3-CF734F1EF68F}" type="presParOf" srcId="{3A309883-5134-9449-83F5-04851FE80086}" destId="{2B5FA77A-1710-5648-8302-5C77BA922B8D}" srcOrd="0" destOrd="0" presId="urn:microsoft.com/office/officeart/2005/8/layout/vList2"/>
    <dgm:cxn modelId="{B4512FDB-E3CD-E24C-8034-AD3F6C1A083B}" type="presParOf" srcId="{3A309883-5134-9449-83F5-04851FE80086}" destId="{D07CB949-60B7-884A-A63C-EBE20396D5F9}" srcOrd="1" destOrd="0" presId="urn:microsoft.com/office/officeart/2005/8/layout/vList2"/>
    <dgm:cxn modelId="{53C2951C-DB89-4543-A43B-9D4400FCAE62}" type="presParOf" srcId="{3A309883-5134-9449-83F5-04851FE80086}" destId="{4A3499B1-1116-0743-90F1-09198B08C70C}" srcOrd="2" destOrd="0" presId="urn:microsoft.com/office/officeart/2005/8/layout/vList2"/>
    <dgm:cxn modelId="{38DDB898-022B-ED40-8315-F9B3355CBD1B}" type="presParOf" srcId="{3A309883-5134-9449-83F5-04851FE80086}" destId="{06CABBE5-6D52-3049-9677-E78DE6B18B25}" srcOrd="3" destOrd="0" presId="urn:microsoft.com/office/officeart/2005/8/layout/vList2"/>
    <dgm:cxn modelId="{5F5C568D-6CF5-1545-A266-F3701AAE6B77}" type="presParOf" srcId="{3A309883-5134-9449-83F5-04851FE80086}" destId="{1EFCEC1D-6D27-2A42-8A8F-2F5F080825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DC7AAA-43E0-44E3-94CF-08D049F0C20F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01CD9A-B784-499C-94F3-ED3EC21BFA21}">
      <dgm:prSet/>
      <dgm:spPr/>
      <dgm:t>
        <a:bodyPr/>
        <a:lstStyle/>
        <a:p>
          <a:r>
            <a:rPr lang="ru-RU" b="1"/>
            <a:t>Античность – формирование гармоничной личности (философия Платона, Аристотеля).  </a:t>
          </a:r>
          <a:endParaRPr lang="en-US" b="1"/>
        </a:p>
      </dgm:t>
    </dgm:pt>
    <dgm:pt modelId="{3444CCB2-355D-43ED-9C80-73E3E7B691C8}" type="parTrans" cxnId="{182C162E-3C09-458E-81D7-F486DB69D987}">
      <dgm:prSet/>
      <dgm:spPr/>
      <dgm:t>
        <a:bodyPr/>
        <a:lstStyle/>
        <a:p>
          <a:endParaRPr lang="en-US" b="1"/>
        </a:p>
      </dgm:t>
    </dgm:pt>
    <dgm:pt modelId="{585052B8-C99C-4BFD-98C6-696BCBA8F172}" type="sibTrans" cxnId="{182C162E-3C09-458E-81D7-F486DB69D987}">
      <dgm:prSet/>
      <dgm:spPr/>
      <dgm:t>
        <a:bodyPr/>
        <a:lstStyle/>
        <a:p>
          <a:endParaRPr lang="en-US" b="1"/>
        </a:p>
      </dgm:t>
    </dgm:pt>
    <dgm:pt modelId="{51D34252-5A7A-40B3-9A86-344F532414CF}">
      <dgm:prSet/>
      <dgm:spPr/>
      <dgm:t>
        <a:bodyPr/>
        <a:lstStyle/>
        <a:p>
          <a:r>
            <a:rPr lang="ru-RU" b="1"/>
            <a:t>Средневековье – религиозное воспитание в монастырях и университетах.  </a:t>
          </a:r>
          <a:endParaRPr lang="en-US" b="1"/>
        </a:p>
      </dgm:t>
    </dgm:pt>
    <dgm:pt modelId="{DD21A00A-947C-4E02-9EB0-89E93C1255E9}" type="parTrans" cxnId="{BC6EFD7B-D051-4F1A-811D-7615EC4A806D}">
      <dgm:prSet/>
      <dgm:spPr/>
      <dgm:t>
        <a:bodyPr/>
        <a:lstStyle/>
        <a:p>
          <a:endParaRPr lang="en-US" b="1"/>
        </a:p>
      </dgm:t>
    </dgm:pt>
    <dgm:pt modelId="{B3228460-0D8A-41DE-B990-2ACEB184D9CE}" type="sibTrans" cxnId="{BC6EFD7B-D051-4F1A-811D-7615EC4A806D}">
      <dgm:prSet/>
      <dgm:spPr/>
      <dgm:t>
        <a:bodyPr/>
        <a:lstStyle/>
        <a:p>
          <a:endParaRPr lang="en-US" b="1"/>
        </a:p>
      </dgm:t>
    </dgm:pt>
    <dgm:pt modelId="{7854A4F1-E052-402E-A194-4DFDEDE95F6E}">
      <dgm:prSet/>
      <dgm:spPr/>
      <dgm:t>
        <a:bodyPr/>
        <a:lstStyle/>
        <a:p>
          <a:r>
            <a:rPr lang="ru-RU" b="1"/>
            <a:t>Эпоха Просвещения – акцент на индивидуальность, воспитание гражданина.  </a:t>
          </a:r>
          <a:endParaRPr lang="en-US" b="1"/>
        </a:p>
      </dgm:t>
    </dgm:pt>
    <dgm:pt modelId="{D03FE1FE-5267-4CB1-A6C1-F0CD9ABBF19B}" type="parTrans" cxnId="{CF424A6B-6F1E-4206-B8F7-011B8D46C35F}">
      <dgm:prSet/>
      <dgm:spPr/>
      <dgm:t>
        <a:bodyPr/>
        <a:lstStyle/>
        <a:p>
          <a:endParaRPr lang="en-US" b="1"/>
        </a:p>
      </dgm:t>
    </dgm:pt>
    <dgm:pt modelId="{2A65D935-0F85-49DD-A2BB-D1F0F563E826}" type="sibTrans" cxnId="{CF424A6B-6F1E-4206-B8F7-011B8D46C35F}">
      <dgm:prSet/>
      <dgm:spPr/>
      <dgm:t>
        <a:bodyPr/>
        <a:lstStyle/>
        <a:p>
          <a:endParaRPr lang="en-US" b="1"/>
        </a:p>
      </dgm:t>
    </dgm:pt>
    <dgm:pt modelId="{43AA473D-B953-43C5-9D58-E89EA88E3B09}">
      <dgm:prSet/>
      <dgm:spPr/>
      <dgm:t>
        <a:bodyPr/>
        <a:lstStyle/>
        <a:p>
          <a:r>
            <a:rPr lang="ru-RU" b="1"/>
            <a:t>Индустриальная эпоха – стандартизированное массовое обучение для развития экономики.  </a:t>
          </a:r>
          <a:endParaRPr lang="en-US" b="1"/>
        </a:p>
      </dgm:t>
    </dgm:pt>
    <dgm:pt modelId="{BB1157B4-EA7A-44A5-BEEC-4C5E28008726}" type="parTrans" cxnId="{37FA8472-B543-4979-AA7E-7B83F0FA2F9C}">
      <dgm:prSet/>
      <dgm:spPr/>
      <dgm:t>
        <a:bodyPr/>
        <a:lstStyle/>
        <a:p>
          <a:endParaRPr lang="en-US" b="1"/>
        </a:p>
      </dgm:t>
    </dgm:pt>
    <dgm:pt modelId="{26C18676-64D3-4780-AC79-84B1D0D77892}" type="sibTrans" cxnId="{37FA8472-B543-4979-AA7E-7B83F0FA2F9C}">
      <dgm:prSet/>
      <dgm:spPr/>
      <dgm:t>
        <a:bodyPr/>
        <a:lstStyle/>
        <a:p>
          <a:endParaRPr lang="en-US" b="1"/>
        </a:p>
      </dgm:t>
    </dgm:pt>
    <dgm:pt modelId="{FAD06D55-413C-41A3-9489-00AD5659226A}" type="pres">
      <dgm:prSet presAssocID="{DDDC7AAA-43E0-44E3-94CF-08D049F0C20F}" presName="diagram" presStyleCnt="0">
        <dgm:presLayoutVars>
          <dgm:dir/>
          <dgm:resizeHandles val="exact"/>
        </dgm:presLayoutVars>
      </dgm:prSet>
      <dgm:spPr/>
    </dgm:pt>
    <dgm:pt modelId="{B9084DA1-F06B-4E75-8EDC-C5D9F787A241}" type="pres">
      <dgm:prSet presAssocID="{1E01CD9A-B784-499C-94F3-ED3EC21BFA21}" presName="node" presStyleLbl="node1" presStyleIdx="0" presStyleCnt="4">
        <dgm:presLayoutVars>
          <dgm:bulletEnabled val="1"/>
        </dgm:presLayoutVars>
      </dgm:prSet>
      <dgm:spPr/>
    </dgm:pt>
    <dgm:pt modelId="{9A2A3F2A-A5AC-4BC9-921B-BF8329B755D0}" type="pres">
      <dgm:prSet presAssocID="{585052B8-C99C-4BFD-98C6-696BCBA8F172}" presName="sibTrans" presStyleCnt="0"/>
      <dgm:spPr/>
    </dgm:pt>
    <dgm:pt modelId="{9AB31795-7562-47AF-8E59-B770AC99A87B}" type="pres">
      <dgm:prSet presAssocID="{51D34252-5A7A-40B3-9A86-344F532414CF}" presName="node" presStyleLbl="node1" presStyleIdx="1" presStyleCnt="4">
        <dgm:presLayoutVars>
          <dgm:bulletEnabled val="1"/>
        </dgm:presLayoutVars>
      </dgm:prSet>
      <dgm:spPr/>
    </dgm:pt>
    <dgm:pt modelId="{4EDD53AC-A838-4538-986C-356192F56E4C}" type="pres">
      <dgm:prSet presAssocID="{B3228460-0D8A-41DE-B990-2ACEB184D9CE}" presName="sibTrans" presStyleCnt="0"/>
      <dgm:spPr/>
    </dgm:pt>
    <dgm:pt modelId="{C323C1A5-8984-4B8E-8FE0-9E1100332EB0}" type="pres">
      <dgm:prSet presAssocID="{7854A4F1-E052-402E-A194-4DFDEDE95F6E}" presName="node" presStyleLbl="node1" presStyleIdx="2" presStyleCnt="4">
        <dgm:presLayoutVars>
          <dgm:bulletEnabled val="1"/>
        </dgm:presLayoutVars>
      </dgm:prSet>
      <dgm:spPr/>
    </dgm:pt>
    <dgm:pt modelId="{4E1B6A9A-FC24-4F1A-875D-76A99D92905A}" type="pres">
      <dgm:prSet presAssocID="{2A65D935-0F85-49DD-A2BB-D1F0F563E826}" presName="sibTrans" presStyleCnt="0"/>
      <dgm:spPr/>
    </dgm:pt>
    <dgm:pt modelId="{C7459BA2-D183-4561-A5E3-0B5ACC1CAEDC}" type="pres">
      <dgm:prSet presAssocID="{43AA473D-B953-43C5-9D58-E89EA88E3B09}" presName="node" presStyleLbl="node1" presStyleIdx="3" presStyleCnt="4">
        <dgm:presLayoutVars>
          <dgm:bulletEnabled val="1"/>
        </dgm:presLayoutVars>
      </dgm:prSet>
      <dgm:spPr/>
    </dgm:pt>
  </dgm:ptLst>
  <dgm:cxnLst>
    <dgm:cxn modelId="{34F16301-775F-45A5-941E-99CF2E9CB188}" type="presOf" srcId="{43AA473D-B953-43C5-9D58-E89EA88E3B09}" destId="{C7459BA2-D183-4561-A5E3-0B5ACC1CAEDC}" srcOrd="0" destOrd="0" presId="urn:microsoft.com/office/officeart/2005/8/layout/default"/>
    <dgm:cxn modelId="{182C162E-3C09-458E-81D7-F486DB69D987}" srcId="{DDDC7AAA-43E0-44E3-94CF-08D049F0C20F}" destId="{1E01CD9A-B784-499C-94F3-ED3EC21BFA21}" srcOrd="0" destOrd="0" parTransId="{3444CCB2-355D-43ED-9C80-73E3E7B691C8}" sibTransId="{585052B8-C99C-4BFD-98C6-696BCBA8F172}"/>
    <dgm:cxn modelId="{879F0F62-4B04-46C2-A688-EA73ECA18A51}" type="presOf" srcId="{7854A4F1-E052-402E-A194-4DFDEDE95F6E}" destId="{C323C1A5-8984-4B8E-8FE0-9E1100332EB0}" srcOrd="0" destOrd="0" presId="urn:microsoft.com/office/officeart/2005/8/layout/default"/>
    <dgm:cxn modelId="{9511AC63-AAEF-4EB5-886B-6BA6DF7BF3EE}" type="presOf" srcId="{1E01CD9A-B784-499C-94F3-ED3EC21BFA21}" destId="{B9084DA1-F06B-4E75-8EDC-C5D9F787A241}" srcOrd="0" destOrd="0" presId="urn:microsoft.com/office/officeart/2005/8/layout/default"/>
    <dgm:cxn modelId="{CF424A6B-6F1E-4206-B8F7-011B8D46C35F}" srcId="{DDDC7AAA-43E0-44E3-94CF-08D049F0C20F}" destId="{7854A4F1-E052-402E-A194-4DFDEDE95F6E}" srcOrd="2" destOrd="0" parTransId="{D03FE1FE-5267-4CB1-A6C1-F0CD9ABBF19B}" sibTransId="{2A65D935-0F85-49DD-A2BB-D1F0F563E826}"/>
    <dgm:cxn modelId="{37FA8472-B543-4979-AA7E-7B83F0FA2F9C}" srcId="{DDDC7AAA-43E0-44E3-94CF-08D049F0C20F}" destId="{43AA473D-B953-43C5-9D58-E89EA88E3B09}" srcOrd="3" destOrd="0" parTransId="{BB1157B4-EA7A-44A5-BEEC-4C5E28008726}" sibTransId="{26C18676-64D3-4780-AC79-84B1D0D77892}"/>
    <dgm:cxn modelId="{08D33053-01D8-4553-9917-4A1AC89E656B}" type="presOf" srcId="{DDDC7AAA-43E0-44E3-94CF-08D049F0C20F}" destId="{FAD06D55-413C-41A3-9489-00AD5659226A}" srcOrd="0" destOrd="0" presId="urn:microsoft.com/office/officeart/2005/8/layout/default"/>
    <dgm:cxn modelId="{BC6EFD7B-D051-4F1A-811D-7615EC4A806D}" srcId="{DDDC7AAA-43E0-44E3-94CF-08D049F0C20F}" destId="{51D34252-5A7A-40B3-9A86-344F532414CF}" srcOrd="1" destOrd="0" parTransId="{DD21A00A-947C-4E02-9EB0-89E93C1255E9}" sibTransId="{B3228460-0D8A-41DE-B990-2ACEB184D9CE}"/>
    <dgm:cxn modelId="{8C7E91A2-2A6F-44BC-970B-A46051164D26}" type="presOf" srcId="{51D34252-5A7A-40B3-9A86-344F532414CF}" destId="{9AB31795-7562-47AF-8E59-B770AC99A87B}" srcOrd="0" destOrd="0" presId="urn:microsoft.com/office/officeart/2005/8/layout/default"/>
    <dgm:cxn modelId="{B05FE9B8-5C7F-44F8-8059-2D54E90180D7}" type="presParOf" srcId="{FAD06D55-413C-41A3-9489-00AD5659226A}" destId="{B9084DA1-F06B-4E75-8EDC-C5D9F787A241}" srcOrd="0" destOrd="0" presId="urn:microsoft.com/office/officeart/2005/8/layout/default"/>
    <dgm:cxn modelId="{754297CC-7E53-4E80-AF54-7C6391596338}" type="presParOf" srcId="{FAD06D55-413C-41A3-9489-00AD5659226A}" destId="{9A2A3F2A-A5AC-4BC9-921B-BF8329B755D0}" srcOrd="1" destOrd="0" presId="urn:microsoft.com/office/officeart/2005/8/layout/default"/>
    <dgm:cxn modelId="{4EFD3DAD-194C-4D04-8C13-2EF36030CB30}" type="presParOf" srcId="{FAD06D55-413C-41A3-9489-00AD5659226A}" destId="{9AB31795-7562-47AF-8E59-B770AC99A87B}" srcOrd="2" destOrd="0" presId="urn:microsoft.com/office/officeart/2005/8/layout/default"/>
    <dgm:cxn modelId="{818ADAA9-EA5A-420B-AF26-95FED4632456}" type="presParOf" srcId="{FAD06D55-413C-41A3-9489-00AD5659226A}" destId="{4EDD53AC-A838-4538-986C-356192F56E4C}" srcOrd="3" destOrd="0" presId="urn:microsoft.com/office/officeart/2005/8/layout/default"/>
    <dgm:cxn modelId="{E2C36579-7674-4A83-9C70-88B8F5A52956}" type="presParOf" srcId="{FAD06D55-413C-41A3-9489-00AD5659226A}" destId="{C323C1A5-8984-4B8E-8FE0-9E1100332EB0}" srcOrd="4" destOrd="0" presId="urn:microsoft.com/office/officeart/2005/8/layout/default"/>
    <dgm:cxn modelId="{7D38D1D0-C338-4B7A-AAF2-9B1A2A4D6392}" type="presParOf" srcId="{FAD06D55-413C-41A3-9489-00AD5659226A}" destId="{4E1B6A9A-FC24-4F1A-875D-76A99D92905A}" srcOrd="5" destOrd="0" presId="urn:microsoft.com/office/officeart/2005/8/layout/default"/>
    <dgm:cxn modelId="{8E1BE2C3-6FB0-41E6-B8B9-9CE8F3D47E7D}" type="presParOf" srcId="{FAD06D55-413C-41A3-9489-00AD5659226A}" destId="{C7459BA2-D183-4561-A5E3-0B5ACC1CAE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EAE82E-7C5C-4EC0-91F2-549ADB22D1B5}" type="doc">
      <dgm:prSet loTypeId="urn:microsoft.com/office/officeart/2005/8/layout/matrix3" loCatId="matrix" qsTypeId="urn:microsoft.com/office/officeart/2005/8/quickstyle/simple2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3D93E4C2-C1FF-48B5-B04E-CE2085387DD2}">
      <dgm:prSet/>
      <dgm:spPr/>
      <dgm:t>
        <a:bodyPr/>
        <a:lstStyle/>
        <a:p>
          <a:r>
            <a:rPr lang="ru-RU"/>
            <a:t>Индивидуализация – обучение адаптируется под каждого ученика.  </a:t>
          </a:r>
          <a:endParaRPr lang="en-US"/>
        </a:p>
      </dgm:t>
    </dgm:pt>
    <dgm:pt modelId="{ECF77F3B-5559-479E-9650-640AF71DEE9D}" type="parTrans" cxnId="{129CCDB4-7222-45BD-9DE4-61FBBA547895}">
      <dgm:prSet/>
      <dgm:spPr/>
      <dgm:t>
        <a:bodyPr/>
        <a:lstStyle/>
        <a:p>
          <a:endParaRPr lang="en-US"/>
        </a:p>
      </dgm:t>
    </dgm:pt>
    <dgm:pt modelId="{F5C43D1E-E0EA-49CF-83D3-23EE7DB1EB63}" type="sibTrans" cxnId="{129CCDB4-7222-45BD-9DE4-61FBBA547895}">
      <dgm:prSet/>
      <dgm:spPr/>
      <dgm:t>
        <a:bodyPr/>
        <a:lstStyle/>
        <a:p>
          <a:endParaRPr lang="en-US"/>
        </a:p>
      </dgm:t>
    </dgm:pt>
    <dgm:pt modelId="{E9D8E2B2-245C-4CB3-9794-307C01A20B3A}">
      <dgm:prSet/>
      <dgm:spPr/>
      <dgm:t>
        <a:bodyPr/>
        <a:lstStyle/>
        <a:p>
          <a:r>
            <a:rPr lang="ru-RU" dirty="0"/>
            <a:t>Развитие </a:t>
          </a:r>
          <a:r>
            <a:rPr lang="ru-RU" dirty="0" err="1"/>
            <a:t>soft</a:t>
          </a:r>
          <a:r>
            <a:rPr lang="ru-RU" dirty="0"/>
            <a:t> </a:t>
          </a:r>
          <a:r>
            <a:rPr lang="ru-RU" dirty="0" err="1"/>
            <a:t>skills</a:t>
          </a:r>
          <a:r>
            <a:rPr lang="ru-RU" dirty="0"/>
            <a:t> – критическое мышление, лидерство, коммуникация.  </a:t>
          </a:r>
          <a:endParaRPr lang="en-US" dirty="0"/>
        </a:p>
      </dgm:t>
    </dgm:pt>
    <dgm:pt modelId="{CB58E606-533C-4A58-AA8E-A80DF93ED48E}" type="parTrans" cxnId="{88AFA1A5-CFA1-447E-8869-8723B5219DCA}">
      <dgm:prSet/>
      <dgm:spPr/>
      <dgm:t>
        <a:bodyPr/>
        <a:lstStyle/>
        <a:p>
          <a:endParaRPr lang="en-US"/>
        </a:p>
      </dgm:t>
    </dgm:pt>
    <dgm:pt modelId="{F8FE815B-87C1-4AB3-BD20-21E7CFFFFD8F}" type="sibTrans" cxnId="{88AFA1A5-CFA1-447E-8869-8723B5219DCA}">
      <dgm:prSet/>
      <dgm:spPr/>
      <dgm:t>
        <a:bodyPr/>
        <a:lstStyle/>
        <a:p>
          <a:endParaRPr lang="en-US"/>
        </a:p>
      </dgm:t>
    </dgm:pt>
    <dgm:pt modelId="{24C4C821-DA62-4BEA-9741-C62AFA9FFBC6}">
      <dgm:prSet/>
      <dgm:spPr/>
      <dgm:t>
        <a:bodyPr/>
        <a:lstStyle/>
        <a:p>
          <a:r>
            <a:rPr lang="ru-RU"/>
            <a:t>Цифровизация – онлайн-курсы, виртуальные классы, ИИ-технологии.  </a:t>
          </a:r>
          <a:endParaRPr lang="en-US"/>
        </a:p>
      </dgm:t>
    </dgm:pt>
    <dgm:pt modelId="{4F053EEC-09BE-478B-AD7F-134AB8D0C212}" type="parTrans" cxnId="{741A6A93-A2DC-4EAD-8D8C-EB47D7DE9105}">
      <dgm:prSet/>
      <dgm:spPr/>
      <dgm:t>
        <a:bodyPr/>
        <a:lstStyle/>
        <a:p>
          <a:endParaRPr lang="en-US"/>
        </a:p>
      </dgm:t>
    </dgm:pt>
    <dgm:pt modelId="{9F5FAD37-8704-47C5-9215-500B975CBE8B}" type="sibTrans" cxnId="{741A6A93-A2DC-4EAD-8D8C-EB47D7DE9105}">
      <dgm:prSet/>
      <dgm:spPr/>
      <dgm:t>
        <a:bodyPr/>
        <a:lstStyle/>
        <a:p>
          <a:endParaRPr lang="en-US"/>
        </a:p>
      </dgm:t>
    </dgm:pt>
    <dgm:pt modelId="{B9E31777-0F7E-4946-AEEF-93DB02106CA5}">
      <dgm:prSet/>
      <dgm:spPr/>
      <dgm:t>
        <a:bodyPr/>
        <a:lstStyle/>
        <a:p>
          <a:r>
            <a:rPr lang="ru-RU"/>
            <a:t>Глобализация – международные стандарты образования (IB, Cambridge, PISA).  </a:t>
          </a:r>
          <a:endParaRPr lang="en-US"/>
        </a:p>
      </dgm:t>
    </dgm:pt>
    <dgm:pt modelId="{D95338C4-CF60-4F6F-9B3B-66E7A0AAC9AB}" type="parTrans" cxnId="{30E83D63-EF40-4AC6-ABD4-F62BD3F361D4}">
      <dgm:prSet/>
      <dgm:spPr/>
      <dgm:t>
        <a:bodyPr/>
        <a:lstStyle/>
        <a:p>
          <a:endParaRPr lang="en-US"/>
        </a:p>
      </dgm:t>
    </dgm:pt>
    <dgm:pt modelId="{B72795AD-5133-4639-9F49-27AF5CF53154}" type="sibTrans" cxnId="{30E83D63-EF40-4AC6-ABD4-F62BD3F361D4}">
      <dgm:prSet/>
      <dgm:spPr/>
      <dgm:t>
        <a:bodyPr/>
        <a:lstStyle/>
        <a:p>
          <a:endParaRPr lang="en-US"/>
        </a:p>
      </dgm:t>
    </dgm:pt>
    <dgm:pt modelId="{8EFCC535-3354-4610-8016-89BC23391E0C}" type="pres">
      <dgm:prSet presAssocID="{89EAE82E-7C5C-4EC0-91F2-549ADB22D1B5}" presName="matrix" presStyleCnt="0">
        <dgm:presLayoutVars>
          <dgm:chMax val="1"/>
          <dgm:dir/>
          <dgm:resizeHandles val="exact"/>
        </dgm:presLayoutVars>
      </dgm:prSet>
      <dgm:spPr/>
    </dgm:pt>
    <dgm:pt modelId="{0974BA95-CAE9-462A-A635-DF257D1A67F8}" type="pres">
      <dgm:prSet presAssocID="{89EAE82E-7C5C-4EC0-91F2-549ADB22D1B5}" presName="diamond" presStyleLbl="bgShp" presStyleIdx="0" presStyleCnt="1"/>
      <dgm:spPr/>
    </dgm:pt>
    <dgm:pt modelId="{6BAB5814-2D84-49B3-9B7A-0D08A58057C5}" type="pres">
      <dgm:prSet presAssocID="{89EAE82E-7C5C-4EC0-91F2-549ADB22D1B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ED316FE-C3B5-4CA3-8D37-477365ABA4F8}" type="pres">
      <dgm:prSet presAssocID="{89EAE82E-7C5C-4EC0-91F2-549ADB22D1B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8A3AB4-7E41-4A78-AD4A-65C893EAB9C2}" type="pres">
      <dgm:prSet presAssocID="{89EAE82E-7C5C-4EC0-91F2-549ADB22D1B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AFAF14A-D1CD-452C-B9C9-8A505746FD04}" type="pres">
      <dgm:prSet presAssocID="{89EAE82E-7C5C-4EC0-91F2-549ADB22D1B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6E86523-1B0F-4019-9DBF-2A7BEA3C361D}" type="presOf" srcId="{89EAE82E-7C5C-4EC0-91F2-549ADB22D1B5}" destId="{8EFCC535-3354-4610-8016-89BC23391E0C}" srcOrd="0" destOrd="0" presId="urn:microsoft.com/office/officeart/2005/8/layout/matrix3"/>
    <dgm:cxn modelId="{30E83D63-EF40-4AC6-ABD4-F62BD3F361D4}" srcId="{89EAE82E-7C5C-4EC0-91F2-549ADB22D1B5}" destId="{B9E31777-0F7E-4946-AEEF-93DB02106CA5}" srcOrd="3" destOrd="0" parTransId="{D95338C4-CF60-4F6F-9B3B-66E7A0AAC9AB}" sibTransId="{B72795AD-5133-4639-9F49-27AF5CF53154}"/>
    <dgm:cxn modelId="{69415847-CB0D-41BB-B778-BCF6C0782B3C}" type="presOf" srcId="{E9D8E2B2-245C-4CB3-9794-307C01A20B3A}" destId="{FED316FE-C3B5-4CA3-8D37-477365ABA4F8}" srcOrd="0" destOrd="0" presId="urn:microsoft.com/office/officeart/2005/8/layout/matrix3"/>
    <dgm:cxn modelId="{741A6A93-A2DC-4EAD-8D8C-EB47D7DE9105}" srcId="{89EAE82E-7C5C-4EC0-91F2-549ADB22D1B5}" destId="{24C4C821-DA62-4BEA-9741-C62AFA9FFBC6}" srcOrd="2" destOrd="0" parTransId="{4F053EEC-09BE-478B-AD7F-134AB8D0C212}" sibTransId="{9F5FAD37-8704-47C5-9215-500B975CBE8B}"/>
    <dgm:cxn modelId="{B984CAA3-8BBA-4CD5-AE65-2C14BA21E203}" type="presOf" srcId="{B9E31777-0F7E-4946-AEEF-93DB02106CA5}" destId="{FAFAF14A-D1CD-452C-B9C9-8A505746FD04}" srcOrd="0" destOrd="0" presId="urn:microsoft.com/office/officeart/2005/8/layout/matrix3"/>
    <dgm:cxn modelId="{88AFA1A5-CFA1-447E-8869-8723B5219DCA}" srcId="{89EAE82E-7C5C-4EC0-91F2-549ADB22D1B5}" destId="{E9D8E2B2-245C-4CB3-9794-307C01A20B3A}" srcOrd="1" destOrd="0" parTransId="{CB58E606-533C-4A58-AA8E-A80DF93ED48E}" sibTransId="{F8FE815B-87C1-4AB3-BD20-21E7CFFFFD8F}"/>
    <dgm:cxn modelId="{129CCDB4-7222-45BD-9DE4-61FBBA547895}" srcId="{89EAE82E-7C5C-4EC0-91F2-549ADB22D1B5}" destId="{3D93E4C2-C1FF-48B5-B04E-CE2085387DD2}" srcOrd="0" destOrd="0" parTransId="{ECF77F3B-5559-479E-9650-640AF71DEE9D}" sibTransId="{F5C43D1E-E0EA-49CF-83D3-23EE7DB1EB63}"/>
    <dgm:cxn modelId="{395BFACD-47F6-45BB-ABDC-3236BBB2D603}" type="presOf" srcId="{24C4C821-DA62-4BEA-9741-C62AFA9FFBC6}" destId="{CC8A3AB4-7E41-4A78-AD4A-65C893EAB9C2}" srcOrd="0" destOrd="0" presId="urn:microsoft.com/office/officeart/2005/8/layout/matrix3"/>
    <dgm:cxn modelId="{321C10FF-23C4-415D-B2FD-CFEFCDCFE74E}" type="presOf" srcId="{3D93E4C2-C1FF-48B5-B04E-CE2085387DD2}" destId="{6BAB5814-2D84-49B3-9B7A-0D08A58057C5}" srcOrd="0" destOrd="0" presId="urn:microsoft.com/office/officeart/2005/8/layout/matrix3"/>
    <dgm:cxn modelId="{E1AB1472-6B5B-45AA-B7F6-3008AF0931D4}" type="presParOf" srcId="{8EFCC535-3354-4610-8016-89BC23391E0C}" destId="{0974BA95-CAE9-462A-A635-DF257D1A67F8}" srcOrd="0" destOrd="0" presId="urn:microsoft.com/office/officeart/2005/8/layout/matrix3"/>
    <dgm:cxn modelId="{BB77D6FA-B01F-4C36-8D35-75568306D327}" type="presParOf" srcId="{8EFCC535-3354-4610-8016-89BC23391E0C}" destId="{6BAB5814-2D84-49B3-9B7A-0D08A58057C5}" srcOrd="1" destOrd="0" presId="urn:microsoft.com/office/officeart/2005/8/layout/matrix3"/>
    <dgm:cxn modelId="{C2554D06-07F7-4BB7-A2A8-CBE0F7CF3DE1}" type="presParOf" srcId="{8EFCC535-3354-4610-8016-89BC23391E0C}" destId="{FED316FE-C3B5-4CA3-8D37-477365ABA4F8}" srcOrd="2" destOrd="0" presId="urn:microsoft.com/office/officeart/2005/8/layout/matrix3"/>
    <dgm:cxn modelId="{BF3FE05B-9A91-4A98-953C-CE91E6A41DB0}" type="presParOf" srcId="{8EFCC535-3354-4610-8016-89BC23391E0C}" destId="{CC8A3AB4-7E41-4A78-AD4A-65C893EAB9C2}" srcOrd="3" destOrd="0" presId="urn:microsoft.com/office/officeart/2005/8/layout/matrix3"/>
    <dgm:cxn modelId="{0666DAA9-8BEA-4E0A-91F0-9909F832E0FE}" type="presParOf" srcId="{8EFCC535-3354-4610-8016-89BC23391E0C}" destId="{FAFAF14A-D1CD-452C-B9C9-8A505746FD0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25CAF-4389-4A65-8DC2-A649EDD0E4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ACCE1E-F68F-4AED-906D-4BC93D9C759F}">
      <dgm:prSet/>
      <dgm:spPr/>
      <dgm:t>
        <a:bodyPr/>
        <a:lstStyle/>
        <a:p>
          <a:r>
            <a:rPr lang="ru-RU"/>
            <a:t>Дружелюбная атмосфера способствует лучшей социализации и уверенности.  </a:t>
          </a:r>
          <a:endParaRPr lang="en-US"/>
        </a:p>
      </dgm:t>
    </dgm:pt>
    <dgm:pt modelId="{579E25DF-BF14-4E12-86FC-0507C2001995}" type="parTrans" cxnId="{E3BBBC9B-73E5-42B7-9AEC-7C736F52EA2F}">
      <dgm:prSet/>
      <dgm:spPr/>
      <dgm:t>
        <a:bodyPr/>
        <a:lstStyle/>
        <a:p>
          <a:endParaRPr lang="en-US"/>
        </a:p>
      </dgm:t>
    </dgm:pt>
    <dgm:pt modelId="{BE606567-995D-4A4A-B1F1-B8C48EFE69CC}" type="sibTrans" cxnId="{E3BBBC9B-73E5-42B7-9AEC-7C736F52EA2F}">
      <dgm:prSet/>
      <dgm:spPr/>
      <dgm:t>
        <a:bodyPr/>
        <a:lstStyle/>
        <a:p>
          <a:endParaRPr lang="en-US"/>
        </a:p>
      </dgm:t>
    </dgm:pt>
    <dgm:pt modelId="{F1F243C1-F084-4BC4-9228-2F20F4906694}">
      <dgm:prSet/>
      <dgm:spPr/>
      <dgm:t>
        <a:bodyPr/>
        <a:lstStyle/>
        <a:p>
          <a:r>
            <a:rPr lang="ru-RU"/>
            <a:t>Авторитарные школы с жесткими правилами ограничивают личностное развитие.  </a:t>
          </a:r>
          <a:endParaRPr lang="en-US"/>
        </a:p>
      </dgm:t>
    </dgm:pt>
    <dgm:pt modelId="{90F81217-6D7F-4973-B389-82678E4B670E}" type="parTrans" cxnId="{314BB73E-AEF0-48FD-86D0-59DB1DEC679E}">
      <dgm:prSet/>
      <dgm:spPr/>
      <dgm:t>
        <a:bodyPr/>
        <a:lstStyle/>
        <a:p>
          <a:endParaRPr lang="en-US"/>
        </a:p>
      </dgm:t>
    </dgm:pt>
    <dgm:pt modelId="{56F88F8B-4D21-43D0-9F3C-42E4A5635187}" type="sibTrans" cxnId="{314BB73E-AEF0-48FD-86D0-59DB1DEC679E}">
      <dgm:prSet/>
      <dgm:spPr/>
      <dgm:t>
        <a:bodyPr/>
        <a:lstStyle/>
        <a:p>
          <a:endParaRPr lang="en-US"/>
        </a:p>
      </dgm:t>
    </dgm:pt>
    <dgm:pt modelId="{AB214CD2-2732-485D-9797-40E4D434217C}">
      <dgm:prSet/>
      <dgm:spPr/>
      <dgm:t>
        <a:bodyPr/>
        <a:lstStyle/>
        <a:p>
          <a:r>
            <a:rPr lang="ru-RU"/>
            <a:t>Инклюзивное образование помогает всем детям развиваться на равных условиях.  </a:t>
          </a:r>
          <a:endParaRPr lang="en-US"/>
        </a:p>
      </dgm:t>
    </dgm:pt>
    <dgm:pt modelId="{A417E4D5-C4BF-4F63-9674-F9433C0561F0}" type="parTrans" cxnId="{D7749C55-C229-4E01-95F4-7591F707980A}">
      <dgm:prSet/>
      <dgm:spPr/>
      <dgm:t>
        <a:bodyPr/>
        <a:lstStyle/>
        <a:p>
          <a:endParaRPr lang="en-US"/>
        </a:p>
      </dgm:t>
    </dgm:pt>
    <dgm:pt modelId="{6EB3383D-081A-4CA7-BE6F-ED734406A8D8}" type="sibTrans" cxnId="{D7749C55-C229-4E01-95F4-7591F707980A}">
      <dgm:prSet/>
      <dgm:spPr/>
      <dgm:t>
        <a:bodyPr/>
        <a:lstStyle/>
        <a:p>
          <a:endParaRPr lang="en-US"/>
        </a:p>
      </dgm:t>
    </dgm:pt>
    <dgm:pt modelId="{313C731B-AA8D-4E06-A824-3AD79DA7F946}" type="pres">
      <dgm:prSet presAssocID="{15F25CAF-4389-4A65-8DC2-A649EDD0E4D1}" presName="root" presStyleCnt="0">
        <dgm:presLayoutVars>
          <dgm:dir/>
          <dgm:resizeHandles val="exact"/>
        </dgm:presLayoutVars>
      </dgm:prSet>
      <dgm:spPr/>
    </dgm:pt>
    <dgm:pt modelId="{9A19BC81-DD35-4DCB-9DB1-1707D55F1D13}" type="pres">
      <dgm:prSet presAssocID="{A2ACCE1E-F68F-4AED-906D-4BC93D9C759F}" presName="compNode" presStyleCnt="0"/>
      <dgm:spPr/>
    </dgm:pt>
    <dgm:pt modelId="{A540D581-42AD-4371-BC4A-604CA2559BA3}" type="pres">
      <dgm:prSet presAssocID="{A2ACCE1E-F68F-4AED-906D-4BC93D9C759F}" presName="bgRect" presStyleLbl="bgShp" presStyleIdx="0" presStyleCnt="3"/>
      <dgm:spPr/>
    </dgm:pt>
    <dgm:pt modelId="{68843EE3-226F-42E3-96A9-2C63122D5BD4}" type="pres">
      <dgm:prSet presAssocID="{A2ACCE1E-F68F-4AED-906D-4BC93D9C759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DF8B69BC-6E9F-4EA1-8DB3-BBF68557A0F3}" type="pres">
      <dgm:prSet presAssocID="{A2ACCE1E-F68F-4AED-906D-4BC93D9C759F}" presName="spaceRect" presStyleCnt="0"/>
      <dgm:spPr/>
    </dgm:pt>
    <dgm:pt modelId="{20144D14-24EA-4ED8-8AFB-C4C238F230D0}" type="pres">
      <dgm:prSet presAssocID="{A2ACCE1E-F68F-4AED-906D-4BC93D9C759F}" presName="parTx" presStyleLbl="revTx" presStyleIdx="0" presStyleCnt="3">
        <dgm:presLayoutVars>
          <dgm:chMax val="0"/>
          <dgm:chPref val="0"/>
        </dgm:presLayoutVars>
      </dgm:prSet>
      <dgm:spPr/>
    </dgm:pt>
    <dgm:pt modelId="{4D3F720E-F59E-45C5-A30E-064C0B2E9C61}" type="pres">
      <dgm:prSet presAssocID="{BE606567-995D-4A4A-B1F1-B8C48EFE69CC}" presName="sibTrans" presStyleCnt="0"/>
      <dgm:spPr/>
    </dgm:pt>
    <dgm:pt modelId="{A06BB7BB-AD8A-403F-ADB9-D0B730477F7A}" type="pres">
      <dgm:prSet presAssocID="{F1F243C1-F084-4BC4-9228-2F20F4906694}" presName="compNode" presStyleCnt="0"/>
      <dgm:spPr/>
    </dgm:pt>
    <dgm:pt modelId="{102F634A-D724-423B-B524-CD5AA23DBF21}" type="pres">
      <dgm:prSet presAssocID="{F1F243C1-F084-4BC4-9228-2F20F4906694}" presName="bgRect" presStyleLbl="bgShp" presStyleIdx="1" presStyleCnt="3"/>
      <dgm:spPr/>
    </dgm:pt>
    <dgm:pt modelId="{04545B83-138A-4341-BD09-7AFB3CEA8E27}" type="pres">
      <dgm:prSet presAssocID="{F1F243C1-F084-4BC4-9228-2F20F49066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4597C3E5-BAE2-4127-9649-6658C15D2B60}" type="pres">
      <dgm:prSet presAssocID="{F1F243C1-F084-4BC4-9228-2F20F4906694}" presName="spaceRect" presStyleCnt="0"/>
      <dgm:spPr/>
    </dgm:pt>
    <dgm:pt modelId="{F42B83A7-0C7A-427C-AC42-378233714AE3}" type="pres">
      <dgm:prSet presAssocID="{F1F243C1-F084-4BC4-9228-2F20F4906694}" presName="parTx" presStyleLbl="revTx" presStyleIdx="1" presStyleCnt="3">
        <dgm:presLayoutVars>
          <dgm:chMax val="0"/>
          <dgm:chPref val="0"/>
        </dgm:presLayoutVars>
      </dgm:prSet>
      <dgm:spPr/>
    </dgm:pt>
    <dgm:pt modelId="{C10BB224-FB21-4005-9738-859F79AA16EA}" type="pres">
      <dgm:prSet presAssocID="{56F88F8B-4D21-43D0-9F3C-42E4A5635187}" presName="sibTrans" presStyleCnt="0"/>
      <dgm:spPr/>
    </dgm:pt>
    <dgm:pt modelId="{FCAE08DE-C073-40B3-ACDA-AC5008EA31C7}" type="pres">
      <dgm:prSet presAssocID="{AB214CD2-2732-485D-9797-40E4D434217C}" presName="compNode" presStyleCnt="0"/>
      <dgm:spPr/>
    </dgm:pt>
    <dgm:pt modelId="{AAAC05D4-4C41-4DFD-B809-14111068CAF4}" type="pres">
      <dgm:prSet presAssocID="{AB214CD2-2732-485D-9797-40E4D434217C}" presName="bgRect" presStyleLbl="bgShp" presStyleIdx="2" presStyleCnt="3"/>
      <dgm:spPr/>
    </dgm:pt>
    <dgm:pt modelId="{24DD1F0A-6CD2-4ACA-89EF-3F755759170E}" type="pres">
      <dgm:prSet presAssocID="{AB214CD2-2732-485D-9797-40E4D43421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A28BFB1-48F9-4DD1-8CAD-6996C23FE2C0}" type="pres">
      <dgm:prSet presAssocID="{AB214CD2-2732-485D-9797-40E4D434217C}" presName="spaceRect" presStyleCnt="0"/>
      <dgm:spPr/>
    </dgm:pt>
    <dgm:pt modelId="{2DF6D32B-5717-4E58-9929-9345C2655E39}" type="pres">
      <dgm:prSet presAssocID="{AB214CD2-2732-485D-9797-40E4D43421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B15118-391D-4780-8B6F-A9FFF4EB07EF}" type="presOf" srcId="{AB214CD2-2732-485D-9797-40E4D434217C}" destId="{2DF6D32B-5717-4E58-9929-9345C2655E39}" srcOrd="0" destOrd="0" presId="urn:microsoft.com/office/officeart/2018/2/layout/IconVerticalSolidList"/>
    <dgm:cxn modelId="{314BB73E-AEF0-48FD-86D0-59DB1DEC679E}" srcId="{15F25CAF-4389-4A65-8DC2-A649EDD0E4D1}" destId="{F1F243C1-F084-4BC4-9228-2F20F4906694}" srcOrd="1" destOrd="0" parTransId="{90F81217-6D7F-4973-B389-82678E4B670E}" sibTransId="{56F88F8B-4D21-43D0-9F3C-42E4A5635187}"/>
    <dgm:cxn modelId="{57B14E41-DE07-4A54-9A9D-D85B8F9BA5E9}" type="presOf" srcId="{15F25CAF-4389-4A65-8DC2-A649EDD0E4D1}" destId="{313C731B-AA8D-4E06-A824-3AD79DA7F946}" srcOrd="0" destOrd="0" presId="urn:microsoft.com/office/officeart/2018/2/layout/IconVerticalSolidList"/>
    <dgm:cxn modelId="{D7749C55-C229-4E01-95F4-7591F707980A}" srcId="{15F25CAF-4389-4A65-8DC2-A649EDD0E4D1}" destId="{AB214CD2-2732-485D-9797-40E4D434217C}" srcOrd="2" destOrd="0" parTransId="{A417E4D5-C4BF-4F63-9674-F9433C0561F0}" sibTransId="{6EB3383D-081A-4CA7-BE6F-ED734406A8D8}"/>
    <dgm:cxn modelId="{E3BBBC9B-73E5-42B7-9AEC-7C736F52EA2F}" srcId="{15F25CAF-4389-4A65-8DC2-A649EDD0E4D1}" destId="{A2ACCE1E-F68F-4AED-906D-4BC93D9C759F}" srcOrd="0" destOrd="0" parTransId="{579E25DF-BF14-4E12-86FC-0507C2001995}" sibTransId="{BE606567-995D-4A4A-B1F1-B8C48EFE69CC}"/>
    <dgm:cxn modelId="{2466DAD0-83FD-412B-9924-672699E697C7}" type="presOf" srcId="{F1F243C1-F084-4BC4-9228-2F20F4906694}" destId="{F42B83A7-0C7A-427C-AC42-378233714AE3}" srcOrd="0" destOrd="0" presId="urn:microsoft.com/office/officeart/2018/2/layout/IconVerticalSolidList"/>
    <dgm:cxn modelId="{FF97FED4-A8F5-4A57-98C6-664BA0104971}" type="presOf" srcId="{A2ACCE1E-F68F-4AED-906D-4BC93D9C759F}" destId="{20144D14-24EA-4ED8-8AFB-C4C238F230D0}" srcOrd="0" destOrd="0" presId="urn:microsoft.com/office/officeart/2018/2/layout/IconVerticalSolidList"/>
    <dgm:cxn modelId="{D9C8CCF4-2583-43FE-B7B1-CC32DE84CD1B}" type="presParOf" srcId="{313C731B-AA8D-4E06-A824-3AD79DA7F946}" destId="{9A19BC81-DD35-4DCB-9DB1-1707D55F1D13}" srcOrd="0" destOrd="0" presId="urn:microsoft.com/office/officeart/2018/2/layout/IconVerticalSolidList"/>
    <dgm:cxn modelId="{EDC92EC0-BCC7-49DE-A7AD-99FD3D81657C}" type="presParOf" srcId="{9A19BC81-DD35-4DCB-9DB1-1707D55F1D13}" destId="{A540D581-42AD-4371-BC4A-604CA2559BA3}" srcOrd="0" destOrd="0" presId="urn:microsoft.com/office/officeart/2018/2/layout/IconVerticalSolidList"/>
    <dgm:cxn modelId="{6023AABC-835C-4878-BB03-8FC38DDCA6EF}" type="presParOf" srcId="{9A19BC81-DD35-4DCB-9DB1-1707D55F1D13}" destId="{68843EE3-226F-42E3-96A9-2C63122D5BD4}" srcOrd="1" destOrd="0" presId="urn:microsoft.com/office/officeart/2018/2/layout/IconVerticalSolidList"/>
    <dgm:cxn modelId="{D1401249-6BD3-4B7C-9858-58928A163AF8}" type="presParOf" srcId="{9A19BC81-DD35-4DCB-9DB1-1707D55F1D13}" destId="{DF8B69BC-6E9F-4EA1-8DB3-BBF68557A0F3}" srcOrd="2" destOrd="0" presId="urn:microsoft.com/office/officeart/2018/2/layout/IconVerticalSolidList"/>
    <dgm:cxn modelId="{CBC4751B-952A-4560-9541-D004391CAB6B}" type="presParOf" srcId="{9A19BC81-DD35-4DCB-9DB1-1707D55F1D13}" destId="{20144D14-24EA-4ED8-8AFB-C4C238F230D0}" srcOrd="3" destOrd="0" presId="urn:microsoft.com/office/officeart/2018/2/layout/IconVerticalSolidList"/>
    <dgm:cxn modelId="{181F258F-60AA-4DD4-8029-C7A88898A200}" type="presParOf" srcId="{313C731B-AA8D-4E06-A824-3AD79DA7F946}" destId="{4D3F720E-F59E-45C5-A30E-064C0B2E9C61}" srcOrd="1" destOrd="0" presId="urn:microsoft.com/office/officeart/2018/2/layout/IconVerticalSolidList"/>
    <dgm:cxn modelId="{5212F7F8-FE8B-4C07-A574-F07574A18A90}" type="presParOf" srcId="{313C731B-AA8D-4E06-A824-3AD79DA7F946}" destId="{A06BB7BB-AD8A-403F-ADB9-D0B730477F7A}" srcOrd="2" destOrd="0" presId="urn:microsoft.com/office/officeart/2018/2/layout/IconVerticalSolidList"/>
    <dgm:cxn modelId="{9EE2B236-581D-4A96-9913-6C2A7295B54A}" type="presParOf" srcId="{A06BB7BB-AD8A-403F-ADB9-D0B730477F7A}" destId="{102F634A-D724-423B-B524-CD5AA23DBF21}" srcOrd="0" destOrd="0" presId="urn:microsoft.com/office/officeart/2018/2/layout/IconVerticalSolidList"/>
    <dgm:cxn modelId="{29F4013C-F6C7-40A7-A82A-E0DD9307FE5A}" type="presParOf" srcId="{A06BB7BB-AD8A-403F-ADB9-D0B730477F7A}" destId="{04545B83-138A-4341-BD09-7AFB3CEA8E27}" srcOrd="1" destOrd="0" presId="urn:microsoft.com/office/officeart/2018/2/layout/IconVerticalSolidList"/>
    <dgm:cxn modelId="{26EF3411-F6DD-4414-B216-B3F516FE597B}" type="presParOf" srcId="{A06BB7BB-AD8A-403F-ADB9-D0B730477F7A}" destId="{4597C3E5-BAE2-4127-9649-6658C15D2B60}" srcOrd="2" destOrd="0" presId="urn:microsoft.com/office/officeart/2018/2/layout/IconVerticalSolidList"/>
    <dgm:cxn modelId="{F183E8B5-688A-4058-BC70-63C57EC211E5}" type="presParOf" srcId="{A06BB7BB-AD8A-403F-ADB9-D0B730477F7A}" destId="{F42B83A7-0C7A-427C-AC42-378233714AE3}" srcOrd="3" destOrd="0" presId="urn:microsoft.com/office/officeart/2018/2/layout/IconVerticalSolidList"/>
    <dgm:cxn modelId="{4105DB72-EEFD-456B-B874-446A9E96752A}" type="presParOf" srcId="{313C731B-AA8D-4E06-A824-3AD79DA7F946}" destId="{C10BB224-FB21-4005-9738-859F79AA16EA}" srcOrd="3" destOrd="0" presId="urn:microsoft.com/office/officeart/2018/2/layout/IconVerticalSolidList"/>
    <dgm:cxn modelId="{F6F2B077-64DD-476F-A7FF-3288F824EA52}" type="presParOf" srcId="{313C731B-AA8D-4E06-A824-3AD79DA7F946}" destId="{FCAE08DE-C073-40B3-ACDA-AC5008EA31C7}" srcOrd="4" destOrd="0" presId="urn:microsoft.com/office/officeart/2018/2/layout/IconVerticalSolidList"/>
    <dgm:cxn modelId="{8FE9FCE5-6004-4B62-8074-85CF834BBEC2}" type="presParOf" srcId="{FCAE08DE-C073-40B3-ACDA-AC5008EA31C7}" destId="{AAAC05D4-4C41-4DFD-B809-14111068CAF4}" srcOrd="0" destOrd="0" presId="urn:microsoft.com/office/officeart/2018/2/layout/IconVerticalSolidList"/>
    <dgm:cxn modelId="{D01CD468-6152-4A19-8C8D-BCCF0B2F909D}" type="presParOf" srcId="{FCAE08DE-C073-40B3-ACDA-AC5008EA31C7}" destId="{24DD1F0A-6CD2-4ACA-89EF-3F755759170E}" srcOrd="1" destOrd="0" presId="urn:microsoft.com/office/officeart/2018/2/layout/IconVerticalSolidList"/>
    <dgm:cxn modelId="{A24A6A90-2FFF-4F40-9037-081DF74B00D6}" type="presParOf" srcId="{FCAE08DE-C073-40B3-ACDA-AC5008EA31C7}" destId="{0A28BFB1-48F9-4DD1-8CAD-6996C23FE2C0}" srcOrd="2" destOrd="0" presId="urn:microsoft.com/office/officeart/2018/2/layout/IconVerticalSolidList"/>
    <dgm:cxn modelId="{1A7434A3-5763-4922-9F1B-5C06BB283E49}" type="presParOf" srcId="{FCAE08DE-C073-40B3-ACDA-AC5008EA31C7}" destId="{2DF6D32B-5717-4E58-9929-9345C2655E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E61401-82BA-4D4A-86C6-C81E23D84F88}" type="doc">
      <dgm:prSet loTypeId="urn:microsoft.com/office/officeart/2008/layout/LinedList" loCatId="list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5DA42CAF-CD74-47E0-BEB9-69BA4D96151C}">
      <dgm:prSet/>
      <dgm:spPr/>
      <dgm:t>
        <a:bodyPr/>
        <a:lstStyle/>
        <a:p>
          <a:r>
            <a:rPr lang="ru-RU" dirty="0"/>
            <a:t>Проектная деятельность – формирует самостоятельность и креативность.  </a:t>
          </a:r>
          <a:endParaRPr lang="en-US" dirty="0"/>
        </a:p>
      </dgm:t>
    </dgm:pt>
    <dgm:pt modelId="{AEE26D35-DCD4-42AB-9CCC-182E5BA79A29}" type="parTrans" cxnId="{476BB440-7456-4CD5-860B-2083562078A9}">
      <dgm:prSet/>
      <dgm:spPr/>
      <dgm:t>
        <a:bodyPr/>
        <a:lstStyle/>
        <a:p>
          <a:endParaRPr lang="en-US"/>
        </a:p>
      </dgm:t>
    </dgm:pt>
    <dgm:pt modelId="{1EC6D6EC-D892-4E2E-B35B-14A1EB7F2A92}" type="sibTrans" cxnId="{476BB440-7456-4CD5-860B-2083562078A9}">
      <dgm:prSet/>
      <dgm:spPr/>
      <dgm:t>
        <a:bodyPr/>
        <a:lstStyle/>
        <a:p>
          <a:endParaRPr lang="en-US"/>
        </a:p>
      </dgm:t>
    </dgm:pt>
    <dgm:pt modelId="{8EF0DE91-8C58-400C-A692-DEEF896B0A5F}">
      <dgm:prSet/>
      <dgm:spPr/>
      <dgm:t>
        <a:bodyPr/>
        <a:lstStyle/>
        <a:p>
          <a:r>
            <a:rPr lang="ru-RU"/>
            <a:t>Групповая работа – учит работать в коллективе, делиться идеями.  </a:t>
          </a:r>
          <a:endParaRPr lang="en-US"/>
        </a:p>
      </dgm:t>
    </dgm:pt>
    <dgm:pt modelId="{3CBB5270-915F-4C29-ABB6-FC1F5B3F1169}" type="parTrans" cxnId="{BE83312F-B649-4C03-BA3A-FF36E3E06DE2}">
      <dgm:prSet/>
      <dgm:spPr/>
      <dgm:t>
        <a:bodyPr/>
        <a:lstStyle/>
        <a:p>
          <a:endParaRPr lang="en-US"/>
        </a:p>
      </dgm:t>
    </dgm:pt>
    <dgm:pt modelId="{73FBE264-8CA5-4EAB-9D88-740D9F69C1CF}" type="sibTrans" cxnId="{BE83312F-B649-4C03-BA3A-FF36E3E06DE2}">
      <dgm:prSet/>
      <dgm:spPr/>
      <dgm:t>
        <a:bodyPr/>
        <a:lstStyle/>
        <a:p>
          <a:endParaRPr lang="en-US"/>
        </a:p>
      </dgm:t>
    </dgm:pt>
    <dgm:pt modelId="{10071D21-0D30-4BB6-B9BC-E4A4D78AA5F8}">
      <dgm:prSet/>
      <dgm:spPr/>
      <dgm:t>
        <a:bodyPr/>
        <a:lstStyle/>
        <a:p>
          <a:r>
            <a:rPr lang="ru-RU"/>
            <a:t>Интерактивные технологии – делают процесс обучения интересным и эффективным.  </a:t>
          </a:r>
          <a:endParaRPr lang="en-US"/>
        </a:p>
      </dgm:t>
    </dgm:pt>
    <dgm:pt modelId="{A95B7DD9-CD33-4C94-BE8B-952C2D654951}" type="parTrans" cxnId="{560F3ACA-6730-4771-8CCB-A8348A1C8F0A}">
      <dgm:prSet/>
      <dgm:spPr/>
      <dgm:t>
        <a:bodyPr/>
        <a:lstStyle/>
        <a:p>
          <a:endParaRPr lang="en-US"/>
        </a:p>
      </dgm:t>
    </dgm:pt>
    <dgm:pt modelId="{CA3E9CC0-1FF8-4560-AECE-3A8F1FEEE432}" type="sibTrans" cxnId="{560F3ACA-6730-4771-8CCB-A8348A1C8F0A}">
      <dgm:prSet/>
      <dgm:spPr/>
      <dgm:t>
        <a:bodyPr/>
        <a:lstStyle/>
        <a:p>
          <a:endParaRPr lang="en-US"/>
        </a:p>
      </dgm:t>
    </dgm:pt>
    <dgm:pt modelId="{78CB3A90-03F1-4EBA-BB7B-00E02DFA8052}" type="pres">
      <dgm:prSet presAssocID="{AFE61401-82BA-4D4A-86C6-C81E23D84F88}" presName="vert0" presStyleCnt="0">
        <dgm:presLayoutVars>
          <dgm:dir/>
          <dgm:animOne val="branch"/>
          <dgm:animLvl val="lvl"/>
        </dgm:presLayoutVars>
      </dgm:prSet>
      <dgm:spPr/>
    </dgm:pt>
    <dgm:pt modelId="{97C85789-C0E0-413A-8F79-84AC499B3C9A}" type="pres">
      <dgm:prSet presAssocID="{5DA42CAF-CD74-47E0-BEB9-69BA4D96151C}" presName="thickLine" presStyleLbl="alignNode1" presStyleIdx="0" presStyleCnt="3"/>
      <dgm:spPr/>
    </dgm:pt>
    <dgm:pt modelId="{793F91CF-6064-4B12-8E4A-512B20B07BA9}" type="pres">
      <dgm:prSet presAssocID="{5DA42CAF-CD74-47E0-BEB9-69BA4D96151C}" presName="horz1" presStyleCnt="0"/>
      <dgm:spPr/>
    </dgm:pt>
    <dgm:pt modelId="{C80F8F41-AB3B-4A0B-B368-AF536F484FBF}" type="pres">
      <dgm:prSet presAssocID="{5DA42CAF-CD74-47E0-BEB9-69BA4D96151C}" presName="tx1" presStyleLbl="revTx" presStyleIdx="0" presStyleCnt="3"/>
      <dgm:spPr/>
    </dgm:pt>
    <dgm:pt modelId="{DE53B1C6-C9CB-4EAF-A6FD-077DE9BC220C}" type="pres">
      <dgm:prSet presAssocID="{5DA42CAF-CD74-47E0-BEB9-69BA4D96151C}" presName="vert1" presStyleCnt="0"/>
      <dgm:spPr/>
    </dgm:pt>
    <dgm:pt modelId="{21629BA7-6BC8-4046-8183-1B242567BF1D}" type="pres">
      <dgm:prSet presAssocID="{8EF0DE91-8C58-400C-A692-DEEF896B0A5F}" presName="thickLine" presStyleLbl="alignNode1" presStyleIdx="1" presStyleCnt="3"/>
      <dgm:spPr/>
    </dgm:pt>
    <dgm:pt modelId="{49EB7835-FECA-4572-AD8A-B0E42189517F}" type="pres">
      <dgm:prSet presAssocID="{8EF0DE91-8C58-400C-A692-DEEF896B0A5F}" presName="horz1" presStyleCnt="0"/>
      <dgm:spPr/>
    </dgm:pt>
    <dgm:pt modelId="{753C0A75-687D-467C-9328-A017ACDE2385}" type="pres">
      <dgm:prSet presAssocID="{8EF0DE91-8C58-400C-A692-DEEF896B0A5F}" presName="tx1" presStyleLbl="revTx" presStyleIdx="1" presStyleCnt="3"/>
      <dgm:spPr/>
    </dgm:pt>
    <dgm:pt modelId="{1A971CC2-F26C-4E3B-B912-CB3469A0B156}" type="pres">
      <dgm:prSet presAssocID="{8EF0DE91-8C58-400C-A692-DEEF896B0A5F}" presName="vert1" presStyleCnt="0"/>
      <dgm:spPr/>
    </dgm:pt>
    <dgm:pt modelId="{20277302-296E-490B-896A-219137421FA7}" type="pres">
      <dgm:prSet presAssocID="{10071D21-0D30-4BB6-B9BC-E4A4D78AA5F8}" presName="thickLine" presStyleLbl="alignNode1" presStyleIdx="2" presStyleCnt="3"/>
      <dgm:spPr/>
    </dgm:pt>
    <dgm:pt modelId="{E4CF4BB3-A0CA-4F79-BCED-5B874811339C}" type="pres">
      <dgm:prSet presAssocID="{10071D21-0D30-4BB6-B9BC-E4A4D78AA5F8}" presName="horz1" presStyleCnt="0"/>
      <dgm:spPr/>
    </dgm:pt>
    <dgm:pt modelId="{5201B406-A215-4425-B0FF-16C42417FF7D}" type="pres">
      <dgm:prSet presAssocID="{10071D21-0D30-4BB6-B9BC-E4A4D78AA5F8}" presName="tx1" presStyleLbl="revTx" presStyleIdx="2" presStyleCnt="3"/>
      <dgm:spPr/>
    </dgm:pt>
    <dgm:pt modelId="{CDAC3205-598A-4FC0-BE07-59369E92575D}" type="pres">
      <dgm:prSet presAssocID="{10071D21-0D30-4BB6-B9BC-E4A4D78AA5F8}" presName="vert1" presStyleCnt="0"/>
      <dgm:spPr/>
    </dgm:pt>
  </dgm:ptLst>
  <dgm:cxnLst>
    <dgm:cxn modelId="{1B94FB27-EF76-4528-B6EF-554C7F70B3F5}" type="presOf" srcId="{AFE61401-82BA-4D4A-86C6-C81E23D84F88}" destId="{78CB3A90-03F1-4EBA-BB7B-00E02DFA8052}" srcOrd="0" destOrd="0" presId="urn:microsoft.com/office/officeart/2008/layout/LinedList"/>
    <dgm:cxn modelId="{BE83312F-B649-4C03-BA3A-FF36E3E06DE2}" srcId="{AFE61401-82BA-4D4A-86C6-C81E23D84F88}" destId="{8EF0DE91-8C58-400C-A692-DEEF896B0A5F}" srcOrd="1" destOrd="0" parTransId="{3CBB5270-915F-4C29-ABB6-FC1F5B3F1169}" sibTransId="{73FBE264-8CA5-4EAB-9D88-740D9F69C1CF}"/>
    <dgm:cxn modelId="{476BB440-7456-4CD5-860B-2083562078A9}" srcId="{AFE61401-82BA-4D4A-86C6-C81E23D84F88}" destId="{5DA42CAF-CD74-47E0-BEB9-69BA4D96151C}" srcOrd="0" destOrd="0" parTransId="{AEE26D35-DCD4-42AB-9CCC-182E5BA79A29}" sibTransId="{1EC6D6EC-D892-4E2E-B35B-14A1EB7F2A92}"/>
    <dgm:cxn modelId="{D5644D56-9374-487B-A39D-52F17AC19D6C}" type="presOf" srcId="{10071D21-0D30-4BB6-B9BC-E4A4D78AA5F8}" destId="{5201B406-A215-4425-B0FF-16C42417FF7D}" srcOrd="0" destOrd="0" presId="urn:microsoft.com/office/officeart/2008/layout/LinedList"/>
    <dgm:cxn modelId="{94B80BAE-BF33-42C2-81B0-A102403E7387}" type="presOf" srcId="{8EF0DE91-8C58-400C-A692-DEEF896B0A5F}" destId="{753C0A75-687D-467C-9328-A017ACDE2385}" srcOrd="0" destOrd="0" presId="urn:microsoft.com/office/officeart/2008/layout/LinedList"/>
    <dgm:cxn modelId="{6B6B0EBD-C20D-4E00-BBE8-0FC1EB0BE130}" type="presOf" srcId="{5DA42CAF-CD74-47E0-BEB9-69BA4D96151C}" destId="{C80F8F41-AB3B-4A0B-B368-AF536F484FBF}" srcOrd="0" destOrd="0" presId="urn:microsoft.com/office/officeart/2008/layout/LinedList"/>
    <dgm:cxn modelId="{560F3ACA-6730-4771-8CCB-A8348A1C8F0A}" srcId="{AFE61401-82BA-4D4A-86C6-C81E23D84F88}" destId="{10071D21-0D30-4BB6-B9BC-E4A4D78AA5F8}" srcOrd="2" destOrd="0" parTransId="{A95B7DD9-CD33-4C94-BE8B-952C2D654951}" sibTransId="{CA3E9CC0-1FF8-4560-AECE-3A8F1FEEE432}"/>
    <dgm:cxn modelId="{2F397AB3-E358-4821-9B5A-048B2E586BCE}" type="presParOf" srcId="{78CB3A90-03F1-4EBA-BB7B-00E02DFA8052}" destId="{97C85789-C0E0-413A-8F79-84AC499B3C9A}" srcOrd="0" destOrd="0" presId="urn:microsoft.com/office/officeart/2008/layout/LinedList"/>
    <dgm:cxn modelId="{6C4E3B47-7AD1-4012-86AD-B3080EC6F04B}" type="presParOf" srcId="{78CB3A90-03F1-4EBA-BB7B-00E02DFA8052}" destId="{793F91CF-6064-4B12-8E4A-512B20B07BA9}" srcOrd="1" destOrd="0" presId="urn:microsoft.com/office/officeart/2008/layout/LinedList"/>
    <dgm:cxn modelId="{FCC46DF1-2746-4A94-9FBF-5541E60D7BB9}" type="presParOf" srcId="{793F91CF-6064-4B12-8E4A-512B20B07BA9}" destId="{C80F8F41-AB3B-4A0B-B368-AF536F484FBF}" srcOrd="0" destOrd="0" presId="urn:microsoft.com/office/officeart/2008/layout/LinedList"/>
    <dgm:cxn modelId="{4E0BD65B-7B8E-433E-8B86-3EE14B9A7008}" type="presParOf" srcId="{793F91CF-6064-4B12-8E4A-512B20B07BA9}" destId="{DE53B1C6-C9CB-4EAF-A6FD-077DE9BC220C}" srcOrd="1" destOrd="0" presId="urn:microsoft.com/office/officeart/2008/layout/LinedList"/>
    <dgm:cxn modelId="{EC183987-4CA0-465B-937C-F5571B329C81}" type="presParOf" srcId="{78CB3A90-03F1-4EBA-BB7B-00E02DFA8052}" destId="{21629BA7-6BC8-4046-8183-1B242567BF1D}" srcOrd="2" destOrd="0" presId="urn:microsoft.com/office/officeart/2008/layout/LinedList"/>
    <dgm:cxn modelId="{5FD3542A-A341-4FA6-AF1B-DFE43DFF6E5E}" type="presParOf" srcId="{78CB3A90-03F1-4EBA-BB7B-00E02DFA8052}" destId="{49EB7835-FECA-4572-AD8A-B0E42189517F}" srcOrd="3" destOrd="0" presId="urn:microsoft.com/office/officeart/2008/layout/LinedList"/>
    <dgm:cxn modelId="{0873152B-4052-41E6-9DC3-F0D0493B336F}" type="presParOf" srcId="{49EB7835-FECA-4572-AD8A-B0E42189517F}" destId="{753C0A75-687D-467C-9328-A017ACDE2385}" srcOrd="0" destOrd="0" presId="urn:microsoft.com/office/officeart/2008/layout/LinedList"/>
    <dgm:cxn modelId="{74F94237-0C57-43C4-880C-FA9BC70D0986}" type="presParOf" srcId="{49EB7835-FECA-4572-AD8A-B0E42189517F}" destId="{1A971CC2-F26C-4E3B-B912-CB3469A0B156}" srcOrd="1" destOrd="0" presId="urn:microsoft.com/office/officeart/2008/layout/LinedList"/>
    <dgm:cxn modelId="{D3CD80AA-4744-4D47-BA7D-509588D0BB96}" type="presParOf" srcId="{78CB3A90-03F1-4EBA-BB7B-00E02DFA8052}" destId="{20277302-296E-490B-896A-219137421FA7}" srcOrd="4" destOrd="0" presId="urn:microsoft.com/office/officeart/2008/layout/LinedList"/>
    <dgm:cxn modelId="{3656C5A5-4A9C-462B-856C-7591E8A397C4}" type="presParOf" srcId="{78CB3A90-03F1-4EBA-BB7B-00E02DFA8052}" destId="{E4CF4BB3-A0CA-4F79-BCED-5B874811339C}" srcOrd="5" destOrd="0" presId="urn:microsoft.com/office/officeart/2008/layout/LinedList"/>
    <dgm:cxn modelId="{86E2C093-FC3F-44F0-8645-D882B23EEFE9}" type="presParOf" srcId="{E4CF4BB3-A0CA-4F79-BCED-5B874811339C}" destId="{5201B406-A215-4425-B0FF-16C42417FF7D}" srcOrd="0" destOrd="0" presId="urn:microsoft.com/office/officeart/2008/layout/LinedList"/>
    <dgm:cxn modelId="{B3723077-C84A-46AD-BB05-F5822DF3A114}" type="presParOf" srcId="{E4CF4BB3-A0CA-4F79-BCED-5B874811339C}" destId="{CDAC3205-598A-4FC0-BE07-59369E9257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341BCE-0B07-46A0-A8EE-941BDC9BA9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567A829-F90F-4888-84D7-63DE22FA7C51}">
      <dgm:prSet/>
      <dgm:spPr/>
      <dgm:t>
        <a:bodyPr/>
        <a:lstStyle/>
        <a:p>
          <a:r>
            <a:rPr lang="ru-RU"/>
            <a:t>Этические дисциплины – помогают формировать моральные принципы.  </a:t>
          </a:r>
          <a:endParaRPr lang="en-US"/>
        </a:p>
      </dgm:t>
    </dgm:pt>
    <dgm:pt modelId="{8B3A884E-ACE1-4610-BB3D-153C90464819}" type="parTrans" cxnId="{584720B2-4FCB-4B55-B677-BA13BC1499A5}">
      <dgm:prSet/>
      <dgm:spPr/>
      <dgm:t>
        <a:bodyPr/>
        <a:lstStyle/>
        <a:p>
          <a:endParaRPr lang="en-US"/>
        </a:p>
      </dgm:t>
    </dgm:pt>
    <dgm:pt modelId="{6D7506C9-1503-4BEF-B504-1566BA6920A0}" type="sibTrans" cxnId="{584720B2-4FCB-4B55-B677-BA13BC1499A5}">
      <dgm:prSet/>
      <dgm:spPr/>
      <dgm:t>
        <a:bodyPr/>
        <a:lstStyle/>
        <a:p>
          <a:endParaRPr lang="en-US"/>
        </a:p>
      </dgm:t>
    </dgm:pt>
    <dgm:pt modelId="{32FCACEF-D60F-43BE-9C0B-92C7298A0548}">
      <dgm:prSet/>
      <dgm:spPr/>
      <dgm:t>
        <a:bodyPr/>
        <a:lstStyle/>
        <a:p>
          <a:r>
            <a:rPr lang="ru-RU"/>
            <a:t>Экологическое образование – учит заботиться о планете.  </a:t>
          </a:r>
          <a:endParaRPr lang="en-US"/>
        </a:p>
      </dgm:t>
    </dgm:pt>
    <dgm:pt modelId="{4F4016CC-30F4-4634-9FA3-7B8A70721039}" type="parTrans" cxnId="{641FC946-05C6-4253-AB78-8C7371A5907D}">
      <dgm:prSet/>
      <dgm:spPr/>
      <dgm:t>
        <a:bodyPr/>
        <a:lstStyle/>
        <a:p>
          <a:endParaRPr lang="en-US"/>
        </a:p>
      </dgm:t>
    </dgm:pt>
    <dgm:pt modelId="{62E0CB4E-0266-4E59-B9BD-DC5232B366C2}" type="sibTrans" cxnId="{641FC946-05C6-4253-AB78-8C7371A5907D}">
      <dgm:prSet/>
      <dgm:spPr/>
      <dgm:t>
        <a:bodyPr/>
        <a:lstStyle/>
        <a:p>
          <a:endParaRPr lang="en-US"/>
        </a:p>
      </dgm:t>
    </dgm:pt>
    <dgm:pt modelId="{20746471-919C-46F7-B15D-E99E8754B774}">
      <dgm:prSet/>
      <dgm:spPr/>
      <dgm:t>
        <a:bodyPr/>
        <a:lstStyle/>
        <a:p>
          <a:r>
            <a:rPr lang="ru-RU"/>
            <a:t>Финансовая грамотность – готовит к реальной жизни.  </a:t>
          </a:r>
          <a:endParaRPr lang="en-US"/>
        </a:p>
      </dgm:t>
    </dgm:pt>
    <dgm:pt modelId="{23E4D267-2CA0-48C1-B4ED-0A97A2FEAB7C}" type="parTrans" cxnId="{50879FD5-B1D9-45E0-BB3D-5DBBBEAF74BA}">
      <dgm:prSet/>
      <dgm:spPr/>
      <dgm:t>
        <a:bodyPr/>
        <a:lstStyle/>
        <a:p>
          <a:endParaRPr lang="en-US"/>
        </a:p>
      </dgm:t>
    </dgm:pt>
    <dgm:pt modelId="{70FE6E27-0DEB-4031-A266-42182BED5EC7}" type="sibTrans" cxnId="{50879FD5-B1D9-45E0-BB3D-5DBBBEAF74BA}">
      <dgm:prSet/>
      <dgm:spPr/>
      <dgm:t>
        <a:bodyPr/>
        <a:lstStyle/>
        <a:p>
          <a:endParaRPr lang="en-US"/>
        </a:p>
      </dgm:t>
    </dgm:pt>
    <dgm:pt modelId="{88513493-78BE-4473-9322-CB1C17AB1AE3}">
      <dgm:prSet/>
      <dgm:spPr/>
      <dgm:t>
        <a:bodyPr/>
        <a:lstStyle/>
        <a:p>
          <a:r>
            <a:rPr lang="ru-RU"/>
            <a:t>Междисциплинарный подход – объединяет науки для лучшего понимания мира.  </a:t>
          </a:r>
          <a:endParaRPr lang="en-US"/>
        </a:p>
      </dgm:t>
    </dgm:pt>
    <dgm:pt modelId="{AC7A30F7-873B-4B7E-AD7B-DA7D578968B4}" type="parTrans" cxnId="{B09A7168-5622-496B-9733-6CC4A5F5068B}">
      <dgm:prSet/>
      <dgm:spPr/>
      <dgm:t>
        <a:bodyPr/>
        <a:lstStyle/>
        <a:p>
          <a:endParaRPr lang="en-US"/>
        </a:p>
      </dgm:t>
    </dgm:pt>
    <dgm:pt modelId="{6323EB1A-7EFA-4786-A454-8D8FC63EEF31}" type="sibTrans" cxnId="{B09A7168-5622-496B-9733-6CC4A5F5068B}">
      <dgm:prSet/>
      <dgm:spPr/>
      <dgm:t>
        <a:bodyPr/>
        <a:lstStyle/>
        <a:p>
          <a:endParaRPr lang="en-US"/>
        </a:p>
      </dgm:t>
    </dgm:pt>
    <dgm:pt modelId="{536F3DEF-DEEC-4961-9CC9-DD94B7369C88}" type="pres">
      <dgm:prSet presAssocID="{99341BCE-0B07-46A0-A8EE-941BDC9BA90D}" presName="root" presStyleCnt="0">
        <dgm:presLayoutVars>
          <dgm:dir/>
          <dgm:resizeHandles val="exact"/>
        </dgm:presLayoutVars>
      </dgm:prSet>
      <dgm:spPr/>
    </dgm:pt>
    <dgm:pt modelId="{416BB5CF-7A02-4D73-BCB3-F5D6E20BE654}" type="pres">
      <dgm:prSet presAssocID="{B567A829-F90F-4888-84D7-63DE22FA7C51}" presName="compNode" presStyleCnt="0"/>
      <dgm:spPr/>
    </dgm:pt>
    <dgm:pt modelId="{5B92AA64-85C0-429D-8149-66743AB7B822}" type="pres">
      <dgm:prSet presAssocID="{B567A829-F90F-4888-84D7-63DE22FA7C51}" presName="bgRect" presStyleLbl="bgShp" presStyleIdx="0" presStyleCnt="4"/>
      <dgm:spPr/>
    </dgm:pt>
    <dgm:pt modelId="{1E6DFDCE-0B26-404C-A6E4-75C2326A47D3}" type="pres">
      <dgm:prSet presAssocID="{B567A829-F90F-4888-84D7-63DE22FA7C5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B61B5DAD-A39F-4FA9-8867-4CC635FF9CFB}" type="pres">
      <dgm:prSet presAssocID="{B567A829-F90F-4888-84D7-63DE22FA7C51}" presName="spaceRect" presStyleCnt="0"/>
      <dgm:spPr/>
    </dgm:pt>
    <dgm:pt modelId="{45E1E2D1-A0A6-49DC-BB14-530516085628}" type="pres">
      <dgm:prSet presAssocID="{B567A829-F90F-4888-84D7-63DE22FA7C51}" presName="parTx" presStyleLbl="revTx" presStyleIdx="0" presStyleCnt="4">
        <dgm:presLayoutVars>
          <dgm:chMax val="0"/>
          <dgm:chPref val="0"/>
        </dgm:presLayoutVars>
      </dgm:prSet>
      <dgm:spPr/>
    </dgm:pt>
    <dgm:pt modelId="{88610DCF-F490-438F-A9C9-1B911B0372EB}" type="pres">
      <dgm:prSet presAssocID="{6D7506C9-1503-4BEF-B504-1566BA6920A0}" presName="sibTrans" presStyleCnt="0"/>
      <dgm:spPr/>
    </dgm:pt>
    <dgm:pt modelId="{880585FB-F75F-4D22-8B9C-F06AC1C5C8A7}" type="pres">
      <dgm:prSet presAssocID="{32FCACEF-D60F-43BE-9C0B-92C7298A0548}" presName="compNode" presStyleCnt="0"/>
      <dgm:spPr/>
    </dgm:pt>
    <dgm:pt modelId="{F2F69B69-9172-4EC9-BE5F-150C989C6A2A}" type="pres">
      <dgm:prSet presAssocID="{32FCACEF-D60F-43BE-9C0B-92C7298A0548}" presName="bgRect" presStyleLbl="bgShp" presStyleIdx="1" presStyleCnt="4"/>
      <dgm:spPr/>
    </dgm:pt>
    <dgm:pt modelId="{456F84DC-FD83-4CEE-B7FC-BA04AB949C12}" type="pres">
      <dgm:prSet presAssocID="{32FCACEF-D60F-43BE-9C0B-92C7298A05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398418B9-6F3B-4342-AA70-FD6903F8691F}" type="pres">
      <dgm:prSet presAssocID="{32FCACEF-D60F-43BE-9C0B-92C7298A0548}" presName="spaceRect" presStyleCnt="0"/>
      <dgm:spPr/>
    </dgm:pt>
    <dgm:pt modelId="{E4785262-1E1E-464B-B3E7-FED0D9E821E4}" type="pres">
      <dgm:prSet presAssocID="{32FCACEF-D60F-43BE-9C0B-92C7298A0548}" presName="parTx" presStyleLbl="revTx" presStyleIdx="1" presStyleCnt="4">
        <dgm:presLayoutVars>
          <dgm:chMax val="0"/>
          <dgm:chPref val="0"/>
        </dgm:presLayoutVars>
      </dgm:prSet>
      <dgm:spPr/>
    </dgm:pt>
    <dgm:pt modelId="{55D6112D-CA82-42F9-8A7A-3505174E4E3C}" type="pres">
      <dgm:prSet presAssocID="{62E0CB4E-0266-4E59-B9BD-DC5232B366C2}" presName="sibTrans" presStyleCnt="0"/>
      <dgm:spPr/>
    </dgm:pt>
    <dgm:pt modelId="{141DA09F-A098-4909-9E92-C89D1369F7D1}" type="pres">
      <dgm:prSet presAssocID="{20746471-919C-46F7-B15D-E99E8754B774}" presName="compNode" presStyleCnt="0"/>
      <dgm:spPr/>
    </dgm:pt>
    <dgm:pt modelId="{8345703D-4AD8-42CE-BF6F-D9807B86371D}" type="pres">
      <dgm:prSet presAssocID="{20746471-919C-46F7-B15D-E99E8754B774}" presName="bgRect" presStyleLbl="bgShp" presStyleIdx="2" presStyleCnt="4"/>
      <dgm:spPr/>
    </dgm:pt>
    <dgm:pt modelId="{EC3F0DC9-A70E-4263-A336-F6A9031C90E5}" type="pres">
      <dgm:prSet presAssocID="{20746471-919C-46F7-B15D-E99E8754B7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4EA9A53F-E035-41D4-AD0D-0F0CA414C561}" type="pres">
      <dgm:prSet presAssocID="{20746471-919C-46F7-B15D-E99E8754B774}" presName="spaceRect" presStyleCnt="0"/>
      <dgm:spPr/>
    </dgm:pt>
    <dgm:pt modelId="{39704823-E462-4395-8F62-9080F5F7DDE9}" type="pres">
      <dgm:prSet presAssocID="{20746471-919C-46F7-B15D-E99E8754B774}" presName="parTx" presStyleLbl="revTx" presStyleIdx="2" presStyleCnt="4">
        <dgm:presLayoutVars>
          <dgm:chMax val="0"/>
          <dgm:chPref val="0"/>
        </dgm:presLayoutVars>
      </dgm:prSet>
      <dgm:spPr/>
    </dgm:pt>
    <dgm:pt modelId="{7BACA269-52D1-4C69-88E6-BAF1C56615E2}" type="pres">
      <dgm:prSet presAssocID="{70FE6E27-0DEB-4031-A266-42182BED5EC7}" presName="sibTrans" presStyleCnt="0"/>
      <dgm:spPr/>
    </dgm:pt>
    <dgm:pt modelId="{43D4D49D-34C3-465F-8027-74A6231F2A55}" type="pres">
      <dgm:prSet presAssocID="{88513493-78BE-4473-9322-CB1C17AB1AE3}" presName="compNode" presStyleCnt="0"/>
      <dgm:spPr/>
    </dgm:pt>
    <dgm:pt modelId="{A15BE644-3E96-4B6C-87F6-3B7C8BF6BB07}" type="pres">
      <dgm:prSet presAssocID="{88513493-78BE-4473-9322-CB1C17AB1AE3}" presName="bgRect" presStyleLbl="bgShp" presStyleIdx="3" presStyleCnt="4"/>
      <dgm:spPr/>
    </dgm:pt>
    <dgm:pt modelId="{45B7712D-29F8-40A1-BA39-A3ADA4B44FD5}" type="pres">
      <dgm:prSet presAssocID="{88513493-78BE-4473-9322-CB1C17AB1AE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90A5FE14-3178-46E1-B7A2-E98C17C20EF5}" type="pres">
      <dgm:prSet presAssocID="{88513493-78BE-4473-9322-CB1C17AB1AE3}" presName="spaceRect" presStyleCnt="0"/>
      <dgm:spPr/>
    </dgm:pt>
    <dgm:pt modelId="{03788791-8C09-41A7-A534-8A04E0ED43CE}" type="pres">
      <dgm:prSet presAssocID="{88513493-78BE-4473-9322-CB1C17AB1AE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B50BE29-3B2B-4B11-B024-56E8403D6599}" type="presOf" srcId="{B567A829-F90F-4888-84D7-63DE22FA7C51}" destId="{45E1E2D1-A0A6-49DC-BB14-530516085628}" srcOrd="0" destOrd="0" presId="urn:microsoft.com/office/officeart/2018/2/layout/IconVerticalSolidList"/>
    <dgm:cxn modelId="{641FC946-05C6-4253-AB78-8C7371A5907D}" srcId="{99341BCE-0B07-46A0-A8EE-941BDC9BA90D}" destId="{32FCACEF-D60F-43BE-9C0B-92C7298A0548}" srcOrd="1" destOrd="0" parTransId="{4F4016CC-30F4-4634-9FA3-7B8A70721039}" sibTransId="{62E0CB4E-0266-4E59-B9BD-DC5232B366C2}"/>
    <dgm:cxn modelId="{B09A7168-5622-496B-9733-6CC4A5F5068B}" srcId="{99341BCE-0B07-46A0-A8EE-941BDC9BA90D}" destId="{88513493-78BE-4473-9322-CB1C17AB1AE3}" srcOrd="3" destOrd="0" parTransId="{AC7A30F7-873B-4B7E-AD7B-DA7D578968B4}" sibTransId="{6323EB1A-7EFA-4786-A454-8D8FC63EEF31}"/>
    <dgm:cxn modelId="{8CF22778-3870-46A1-AF52-2D5495D5C269}" type="presOf" srcId="{99341BCE-0B07-46A0-A8EE-941BDC9BA90D}" destId="{536F3DEF-DEEC-4961-9CC9-DD94B7369C88}" srcOrd="0" destOrd="0" presId="urn:microsoft.com/office/officeart/2018/2/layout/IconVerticalSolidList"/>
    <dgm:cxn modelId="{584720B2-4FCB-4B55-B677-BA13BC1499A5}" srcId="{99341BCE-0B07-46A0-A8EE-941BDC9BA90D}" destId="{B567A829-F90F-4888-84D7-63DE22FA7C51}" srcOrd="0" destOrd="0" parTransId="{8B3A884E-ACE1-4610-BB3D-153C90464819}" sibTransId="{6D7506C9-1503-4BEF-B504-1566BA6920A0}"/>
    <dgm:cxn modelId="{4403E5B6-826F-4966-8F8A-6C2AF43FAF94}" type="presOf" srcId="{32FCACEF-D60F-43BE-9C0B-92C7298A0548}" destId="{E4785262-1E1E-464B-B3E7-FED0D9E821E4}" srcOrd="0" destOrd="0" presId="urn:microsoft.com/office/officeart/2018/2/layout/IconVerticalSolidList"/>
    <dgm:cxn modelId="{50879FD5-B1D9-45E0-BB3D-5DBBBEAF74BA}" srcId="{99341BCE-0B07-46A0-A8EE-941BDC9BA90D}" destId="{20746471-919C-46F7-B15D-E99E8754B774}" srcOrd="2" destOrd="0" parTransId="{23E4D267-2CA0-48C1-B4ED-0A97A2FEAB7C}" sibTransId="{70FE6E27-0DEB-4031-A266-42182BED5EC7}"/>
    <dgm:cxn modelId="{F90DF8E2-593B-41CE-A5A3-1E20A4D7AEDD}" type="presOf" srcId="{20746471-919C-46F7-B15D-E99E8754B774}" destId="{39704823-E462-4395-8F62-9080F5F7DDE9}" srcOrd="0" destOrd="0" presId="urn:microsoft.com/office/officeart/2018/2/layout/IconVerticalSolidList"/>
    <dgm:cxn modelId="{C6B42FE7-502A-4093-ADA9-E32E2D85BFCB}" type="presOf" srcId="{88513493-78BE-4473-9322-CB1C17AB1AE3}" destId="{03788791-8C09-41A7-A534-8A04E0ED43CE}" srcOrd="0" destOrd="0" presId="urn:microsoft.com/office/officeart/2018/2/layout/IconVerticalSolidList"/>
    <dgm:cxn modelId="{9C530CA9-D488-4677-BAFE-B39DE610F758}" type="presParOf" srcId="{536F3DEF-DEEC-4961-9CC9-DD94B7369C88}" destId="{416BB5CF-7A02-4D73-BCB3-F5D6E20BE654}" srcOrd="0" destOrd="0" presId="urn:microsoft.com/office/officeart/2018/2/layout/IconVerticalSolidList"/>
    <dgm:cxn modelId="{384C29E1-1482-498D-B3BD-1F122FF80585}" type="presParOf" srcId="{416BB5CF-7A02-4D73-BCB3-F5D6E20BE654}" destId="{5B92AA64-85C0-429D-8149-66743AB7B822}" srcOrd="0" destOrd="0" presId="urn:microsoft.com/office/officeart/2018/2/layout/IconVerticalSolidList"/>
    <dgm:cxn modelId="{AEF79D70-F0B7-487A-929B-8A6C3BA83F83}" type="presParOf" srcId="{416BB5CF-7A02-4D73-BCB3-F5D6E20BE654}" destId="{1E6DFDCE-0B26-404C-A6E4-75C2326A47D3}" srcOrd="1" destOrd="0" presId="urn:microsoft.com/office/officeart/2018/2/layout/IconVerticalSolidList"/>
    <dgm:cxn modelId="{3511E1BF-ADBE-4C3D-8637-3EA7158A8C5A}" type="presParOf" srcId="{416BB5CF-7A02-4D73-BCB3-F5D6E20BE654}" destId="{B61B5DAD-A39F-4FA9-8867-4CC635FF9CFB}" srcOrd="2" destOrd="0" presId="urn:microsoft.com/office/officeart/2018/2/layout/IconVerticalSolidList"/>
    <dgm:cxn modelId="{EC0C4893-358F-4255-981D-B9239D72BBDB}" type="presParOf" srcId="{416BB5CF-7A02-4D73-BCB3-F5D6E20BE654}" destId="{45E1E2D1-A0A6-49DC-BB14-530516085628}" srcOrd="3" destOrd="0" presId="urn:microsoft.com/office/officeart/2018/2/layout/IconVerticalSolidList"/>
    <dgm:cxn modelId="{C707D5FB-4404-4035-82B2-B2EC2ED0416C}" type="presParOf" srcId="{536F3DEF-DEEC-4961-9CC9-DD94B7369C88}" destId="{88610DCF-F490-438F-A9C9-1B911B0372EB}" srcOrd="1" destOrd="0" presId="urn:microsoft.com/office/officeart/2018/2/layout/IconVerticalSolidList"/>
    <dgm:cxn modelId="{89B16213-C7A3-4CC8-8162-6DD78596182D}" type="presParOf" srcId="{536F3DEF-DEEC-4961-9CC9-DD94B7369C88}" destId="{880585FB-F75F-4D22-8B9C-F06AC1C5C8A7}" srcOrd="2" destOrd="0" presId="urn:microsoft.com/office/officeart/2018/2/layout/IconVerticalSolidList"/>
    <dgm:cxn modelId="{DB9B1B9A-6A10-4FDE-9606-5B9121C654F2}" type="presParOf" srcId="{880585FB-F75F-4D22-8B9C-F06AC1C5C8A7}" destId="{F2F69B69-9172-4EC9-BE5F-150C989C6A2A}" srcOrd="0" destOrd="0" presId="urn:microsoft.com/office/officeart/2018/2/layout/IconVerticalSolidList"/>
    <dgm:cxn modelId="{BD36701A-FC83-4D3A-9691-A246BD5A9F68}" type="presParOf" srcId="{880585FB-F75F-4D22-8B9C-F06AC1C5C8A7}" destId="{456F84DC-FD83-4CEE-B7FC-BA04AB949C12}" srcOrd="1" destOrd="0" presId="urn:microsoft.com/office/officeart/2018/2/layout/IconVerticalSolidList"/>
    <dgm:cxn modelId="{A58F2600-0EBE-4029-A3C3-600CED8D6D2A}" type="presParOf" srcId="{880585FB-F75F-4D22-8B9C-F06AC1C5C8A7}" destId="{398418B9-6F3B-4342-AA70-FD6903F8691F}" srcOrd="2" destOrd="0" presId="urn:microsoft.com/office/officeart/2018/2/layout/IconVerticalSolidList"/>
    <dgm:cxn modelId="{8C05E02A-8931-42CE-8789-EFF6E14F41C1}" type="presParOf" srcId="{880585FB-F75F-4D22-8B9C-F06AC1C5C8A7}" destId="{E4785262-1E1E-464B-B3E7-FED0D9E821E4}" srcOrd="3" destOrd="0" presId="urn:microsoft.com/office/officeart/2018/2/layout/IconVerticalSolidList"/>
    <dgm:cxn modelId="{E775B6BA-7600-4069-B8B9-991C0835124D}" type="presParOf" srcId="{536F3DEF-DEEC-4961-9CC9-DD94B7369C88}" destId="{55D6112D-CA82-42F9-8A7A-3505174E4E3C}" srcOrd="3" destOrd="0" presId="urn:microsoft.com/office/officeart/2018/2/layout/IconVerticalSolidList"/>
    <dgm:cxn modelId="{6241289D-EC3D-4E5F-BC79-CB59144268A1}" type="presParOf" srcId="{536F3DEF-DEEC-4961-9CC9-DD94B7369C88}" destId="{141DA09F-A098-4909-9E92-C89D1369F7D1}" srcOrd="4" destOrd="0" presId="urn:microsoft.com/office/officeart/2018/2/layout/IconVerticalSolidList"/>
    <dgm:cxn modelId="{4C18414A-58EC-4F7C-BE00-6116762F394D}" type="presParOf" srcId="{141DA09F-A098-4909-9E92-C89D1369F7D1}" destId="{8345703D-4AD8-42CE-BF6F-D9807B86371D}" srcOrd="0" destOrd="0" presId="urn:microsoft.com/office/officeart/2018/2/layout/IconVerticalSolidList"/>
    <dgm:cxn modelId="{94C51676-986B-4D74-8D20-9CBDC84300AF}" type="presParOf" srcId="{141DA09F-A098-4909-9E92-C89D1369F7D1}" destId="{EC3F0DC9-A70E-4263-A336-F6A9031C90E5}" srcOrd="1" destOrd="0" presId="urn:microsoft.com/office/officeart/2018/2/layout/IconVerticalSolidList"/>
    <dgm:cxn modelId="{CB62AFAE-8FA6-45E8-A513-86E007F9898F}" type="presParOf" srcId="{141DA09F-A098-4909-9E92-C89D1369F7D1}" destId="{4EA9A53F-E035-41D4-AD0D-0F0CA414C561}" srcOrd="2" destOrd="0" presId="urn:microsoft.com/office/officeart/2018/2/layout/IconVerticalSolidList"/>
    <dgm:cxn modelId="{606250BA-7B09-4AEA-B382-4BA3A2139FE6}" type="presParOf" srcId="{141DA09F-A098-4909-9E92-C89D1369F7D1}" destId="{39704823-E462-4395-8F62-9080F5F7DDE9}" srcOrd="3" destOrd="0" presId="urn:microsoft.com/office/officeart/2018/2/layout/IconVerticalSolidList"/>
    <dgm:cxn modelId="{2A4C1434-E476-4736-8353-00168187114F}" type="presParOf" srcId="{536F3DEF-DEEC-4961-9CC9-DD94B7369C88}" destId="{7BACA269-52D1-4C69-88E6-BAF1C56615E2}" srcOrd="5" destOrd="0" presId="urn:microsoft.com/office/officeart/2018/2/layout/IconVerticalSolidList"/>
    <dgm:cxn modelId="{30BFFEA5-EC78-4D55-80D2-CB5622160004}" type="presParOf" srcId="{536F3DEF-DEEC-4961-9CC9-DD94B7369C88}" destId="{43D4D49D-34C3-465F-8027-74A6231F2A55}" srcOrd="6" destOrd="0" presId="urn:microsoft.com/office/officeart/2018/2/layout/IconVerticalSolidList"/>
    <dgm:cxn modelId="{55E7444F-233F-4068-B3F1-91B05F0FB7EA}" type="presParOf" srcId="{43D4D49D-34C3-465F-8027-74A6231F2A55}" destId="{A15BE644-3E96-4B6C-87F6-3B7C8BF6BB07}" srcOrd="0" destOrd="0" presId="urn:microsoft.com/office/officeart/2018/2/layout/IconVerticalSolidList"/>
    <dgm:cxn modelId="{2B8A1AA8-EE08-474A-AF2F-840B055612F7}" type="presParOf" srcId="{43D4D49D-34C3-465F-8027-74A6231F2A55}" destId="{45B7712D-29F8-40A1-BA39-A3ADA4B44FD5}" srcOrd="1" destOrd="0" presId="urn:microsoft.com/office/officeart/2018/2/layout/IconVerticalSolidList"/>
    <dgm:cxn modelId="{23358411-4925-497C-A8A6-8DA793026EBA}" type="presParOf" srcId="{43D4D49D-34C3-465F-8027-74A6231F2A55}" destId="{90A5FE14-3178-46E1-B7A2-E98C17C20EF5}" srcOrd="2" destOrd="0" presId="urn:microsoft.com/office/officeart/2018/2/layout/IconVerticalSolidList"/>
    <dgm:cxn modelId="{F602DE77-521A-49F2-844E-40072302C1C7}" type="presParOf" srcId="{43D4D49D-34C3-465F-8027-74A6231F2A55}" destId="{03788791-8C09-41A7-A534-8A04E0ED43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788B55-F05B-4C57-B4BA-49F3E7AE26D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22AEA03D-1D89-4966-987D-2B9CE76FC5CA}">
      <dgm:prSet/>
      <dgm:spPr/>
      <dgm:t>
        <a:bodyPr/>
        <a:lstStyle/>
        <a:p>
          <a:r>
            <a:rPr lang="ru-RU"/>
            <a:t>Плюсы:  </a:t>
          </a:r>
          <a:endParaRPr lang="en-US"/>
        </a:p>
      </dgm:t>
    </dgm:pt>
    <dgm:pt modelId="{B8A820BA-3B8C-450F-B7BD-154E09EF3D8F}" type="parTrans" cxnId="{8A54174D-68EC-4AC8-B607-75D0E5F6CA1E}">
      <dgm:prSet/>
      <dgm:spPr/>
      <dgm:t>
        <a:bodyPr/>
        <a:lstStyle/>
        <a:p>
          <a:endParaRPr lang="en-US"/>
        </a:p>
      </dgm:t>
    </dgm:pt>
    <dgm:pt modelId="{A9A498F1-D2B9-4309-865D-F616A2596874}" type="sibTrans" cxnId="{8A54174D-68EC-4AC8-B607-75D0E5F6CA1E}">
      <dgm:prSet/>
      <dgm:spPr/>
      <dgm:t>
        <a:bodyPr/>
        <a:lstStyle/>
        <a:p>
          <a:endParaRPr lang="en-US"/>
        </a:p>
      </dgm:t>
    </dgm:pt>
    <dgm:pt modelId="{4006283F-FF75-47BD-B5C3-14664455C02D}">
      <dgm:prSet/>
      <dgm:spPr/>
      <dgm:t>
        <a:bodyPr/>
        <a:lstStyle/>
        <a:p>
          <a:r>
            <a:rPr lang="ru-RU"/>
            <a:t>Доступ к знаниям для всех, независимо от места проживания.  </a:t>
          </a:r>
          <a:endParaRPr lang="en-US"/>
        </a:p>
      </dgm:t>
    </dgm:pt>
    <dgm:pt modelId="{267E17EB-EB0D-4900-9C62-218D338D1A4E}" type="parTrans" cxnId="{A3DBB109-1568-471F-94ED-B604644D3F01}">
      <dgm:prSet/>
      <dgm:spPr/>
      <dgm:t>
        <a:bodyPr/>
        <a:lstStyle/>
        <a:p>
          <a:endParaRPr lang="en-US"/>
        </a:p>
      </dgm:t>
    </dgm:pt>
    <dgm:pt modelId="{FFA0F61A-7C83-4B5C-91C2-E6143D5D1BCA}" type="sibTrans" cxnId="{A3DBB109-1568-471F-94ED-B604644D3F01}">
      <dgm:prSet/>
      <dgm:spPr/>
      <dgm:t>
        <a:bodyPr/>
        <a:lstStyle/>
        <a:p>
          <a:endParaRPr lang="en-US"/>
        </a:p>
      </dgm:t>
    </dgm:pt>
    <dgm:pt modelId="{C67005C8-266C-471D-9C2C-6428238E7128}">
      <dgm:prSet/>
      <dgm:spPr/>
      <dgm:t>
        <a:bodyPr/>
        <a:lstStyle/>
        <a:p>
          <a:r>
            <a:rPr lang="ru-RU"/>
            <a:t>Гибкость обучения – можно учиться в удобное время и темпе.  </a:t>
          </a:r>
          <a:endParaRPr lang="en-US"/>
        </a:p>
      </dgm:t>
    </dgm:pt>
    <dgm:pt modelId="{485649F6-B64B-4547-A362-CDD7560F4764}" type="parTrans" cxnId="{21611882-A04A-410D-9C31-1FE5B105814B}">
      <dgm:prSet/>
      <dgm:spPr/>
      <dgm:t>
        <a:bodyPr/>
        <a:lstStyle/>
        <a:p>
          <a:endParaRPr lang="en-US"/>
        </a:p>
      </dgm:t>
    </dgm:pt>
    <dgm:pt modelId="{FE40DE93-2492-48CE-9476-C3D23B3944F9}" type="sibTrans" cxnId="{21611882-A04A-410D-9C31-1FE5B105814B}">
      <dgm:prSet/>
      <dgm:spPr/>
      <dgm:t>
        <a:bodyPr/>
        <a:lstStyle/>
        <a:p>
          <a:endParaRPr lang="en-US" dirty="0"/>
        </a:p>
      </dgm:t>
    </dgm:pt>
    <dgm:pt modelId="{B530556A-05DB-4A56-B98A-399D7816EC2B}">
      <dgm:prSet/>
      <dgm:spPr/>
      <dgm:t>
        <a:bodyPr/>
        <a:lstStyle/>
        <a:p>
          <a:r>
            <a:rPr lang="ru-RU"/>
            <a:t>Минусы:  </a:t>
          </a:r>
          <a:endParaRPr lang="en-US"/>
        </a:p>
      </dgm:t>
    </dgm:pt>
    <dgm:pt modelId="{D94986C2-D2A3-4897-8021-87782AAD3455}" type="parTrans" cxnId="{25792803-A322-446A-A476-82B129183F67}">
      <dgm:prSet/>
      <dgm:spPr/>
      <dgm:t>
        <a:bodyPr/>
        <a:lstStyle/>
        <a:p>
          <a:endParaRPr lang="en-US"/>
        </a:p>
      </dgm:t>
    </dgm:pt>
    <dgm:pt modelId="{11A0DA4F-184A-40F3-A318-40D05E277473}" type="sibTrans" cxnId="{25792803-A322-446A-A476-82B129183F67}">
      <dgm:prSet/>
      <dgm:spPr/>
      <dgm:t>
        <a:bodyPr/>
        <a:lstStyle/>
        <a:p>
          <a:endParaRPr lang="en-US"/>
        </a:p>
      </dgm:t>
    </dgm:pt>
    <dgm:pt modelId="{7376DA39-2865-4BDB-BBBA-C52D2F78A863}">
      <dgm:prSet/>
      <dgm:spPr/>
      <dgm:t>
        <a:bodyPr/>
        <a:lstStyle/>
        <a:p>
          <a:r>
            <a:rPr lang="ru-RU"/>
            <a:t>Отсутствие живого общения – снижает уровень социальных навыков.  </a:t>
          </a:r>
          <a:endParaRPr lang="en-US" dirty="0"/>
        </a:p>
      </dgm:t>
    </dgm:pt>
    <dgm:pt modelId="{18C87C61-4370-45F5-AD9C-46FBEF51463A}" type="parTrans" cxnId="{A47B5554-652D-45CB-98EA-B44B3D1E139C}">
      <dgm:prSet/>
      <dgm:spPr/>
      <dgm:t>
        <a:bodyPr/>
        <a:lstStyle/>
        <a:p>
          <a:endParaRPr lang="en-US"/>
        </a:p>
      </dgm:t>
    </dgm:pt>
    <dgm:pt modelId="{83DDCDD3-7553-4E33-945F-A13021F0A82D}" type="sibTrans" cxnId="{A47B5554-652D-45CB-98EA-B44B3D1E139C}">
      <dgm:prSet/>
      <dgm:spPr/>
      <dgm:t>
        <a:bodyPr/>
        <a:lstStyle/>
        <a:p>
          <a:endParaRPr lang="en-US"/>
        </a:p>
      </dgm:t>
    </dgm:pt>
    <dgm:pt modelId="{6D0FDC87-7D84-44FF-9E2D-D71896EDD65D}">
      <dgm:prSet/>
      <dgm:spPr/>
      <dgm:t>
        <a:bodyPr/>
        <a:lstStyle/>
        <a:p>
          <a:r>
            <a:rPr lang="ru-RU"/>
            <a:t>Высокая зависимость от цифровых инструментов.  </a:t>
          </a:r>
          <a:endParaRPr lang="en-US"/>
        </a:p>
      </dgm:t>
    </dgm:pt>
    <dgm:pt modelId="{58E30FCA-6C6E-46DA-B7E0-7F3AA41BFFB7}" type="parTrans" cxnId="{4C79FF51-41DC-4ACD-BE58-225E3AB89BBC}">
      <dgm:prSet/>
      <dgm:spPr/>
      <dgm:t>
        <a:bodyPr/>
        <a:lstStyle/>
        <a:p>
          <a:endParaRPr lang="en-US"/>
        </a:p>
      </dgm:t>
    </dgm:pt>
    <dgm:pt modelId="{5E1EF568-850A-4945-8ACD-4ABBA7027CF5}" type="sibTrans" cxnId="{4C79FF51-41DC-4ACD-BE58-225E3AB89BBC}">
      <dgm:prSet/>
      <dgm:spPr/>
      <dgm:t>
        <a:bodyPr/>
        <a:lstStyle/>
        <a:p>
          <a:endParaRPr lang="en-US"/>
        </a:p>
      </dgm:t>
    </dgm:pt>
    <dgm:pt modelId="{47D12786-138B-AB43-B344-027D89C8B184}" type="pres">
      <dgm:prSet presAssocID="{97788B55-F05B-4C57-B4BA-49F3E7AE26D6}" presName="linear" presStyleCnt="0">
        <dgm:presLayoutVars>
          <dgm:animLvl val="lvl"/>
          <dgm:resizeHandles val="exact"/>
        </dgm:presLayoutVars>
      </dgm:prSet>
      <dgm:spPr/>
    </dgm:pt>
    <dgm:pt modelId="{4A0AC330-294D-C240-BB33-42DD45D7070F}" type="pres">
      <dgm:prSet presAssocID="{22AEA03D-1D89-4966-987D-2B9CE76FC5C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7C22F70-21E6-5F40-A7E6-6A3F7672F267}" type="pres">
      <dgm:prSet presAssocID="{A9A498F1-D2B9-4309-865D-F616A2596874}" presName="spacer" presStyleCnt="0"/>
      <dgm:spPr/>
    </dgm:pt>
    <dgm:pt modelId="{727B0073-972A-404F-AD02-2CCC08A39EB2}" type="pres">
      <dgm:prSet presAssocID="{4006283F-FF75-47BD-B5C3-14664455C02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9E7F502-EC60-3A4A-BC22-174EBCE9C443}" type="pres">
      <dgm:prSet presAssocID="{FFA0F61A-7C83-4B5C-91C2-E6143D5D1BCA}" presName="spacer" presStyleCnt="0"/>
      <dgm:spPr/>
    </dgm:pt>
    <dgm:pt modelId="{D659A8BA-AF49-6C4D-AEE3-9C6BD69FE217}" type="pres">
      <dgm:prSet presAssocID="{C67005C8-266C-471D-9C2C-6428238E712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F96F508-BC2D-AB49-956E-D3A0A0777337}" type="pres">
      <dgm:prSet presAssocID="{FE40DE93-2492-48CE-9476-C3D23B3944F9}" presName="spacer" presStyleCnt="0"/>
      <dgm:spPr/>
    </dgm:pt>
    <dgm:pt modelId="{B26B08EE-BE5A-3745-B22E-50C3268F5EDB}" type="pres">
      <dgm:prSet presAssocID="{B530556A-05DB-4A56-B98A-399D7816EC2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6434F03-21E4-0542-90AF-0A640F1D2C79}" type="pres">
      <dgm:prSet presAssocID="{11A0DA4F-184A-40F3-A318-40D05E277473}" presName="spacer" presStyleCnt="0"/>
      <dgm:spPr/>
    </dgm:pt>
    <dgm:pt modelId="{302DB6DD-3635-2F45-A410-90A8617E42FC}" type="pres">
      <dgm:prSet presAssocID="{7376DA39-2865-4BDB-BBBA-C52D2F78A86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29CD77F-7985-EF46-963C-22D242DB077D}" type="pres">
      <dgm:prSet presAssocID="{83DDCDD3-7553-4E33-945F-A13021F0A82D}" presName="spacer" presStyleCnt="0"/>
      <dgm:spPr/>
    </dgm:pt>
    <dgm:pt modelId="{25E9524F-CD38-A947-8ED3-896519418F40}" type="pres">
      <dgm:prSet presAssocID="{6D0FDC87-7D84-44FF-9E2D-D71896EDD65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5792803-A322-446A-A476-82B129183F67}" srcId="{97788B55-F05B-4C57-B4BA-49F3E7AE26D6}" destId="{B530556A-05DB-4A56-B98A-399D7816EC2B}" srcOrd="3" destOrd="0" parTransId="{D94986C2-D2A3-4897-8021-87782AAD3455}" sibTransId="{11A0DA4F-184A-40F3-A318-40D05E277473}"/>
    <dgm:cxn modelId="{11309406-5882-4755-A455-ADFCA25887BE}" type="presOf" srcId="{7376DA39-2865-4BDB-BBBA-C52D2F78A863}" destId="{302DB6DD-3635-2F45-A410-90A8617E42FC}" srcOrd="0" destOrd="0" presId="urn:microsoft.com/office/officeart/2005/8/layout/vList2"/>
    <dgm:cxn modelId="{A3DBB109-1568-471F-94ED-B604644D3F01}" srcId="{97788B55-F05B-4C57-B4BA-49F3E7AE26D6}" destId="{4006283F-FF75-47BD-B5C3-14664455C02D}" srcOrd="1" destOrd="0" parTransId="{267E17EB-EB0D-4900-9C62-218D338D1A4E}" sibTransId="{FFA0F61A-7C83-4B5C-91C2-E6143D5D1BCA}"/>
    <dgm:cxn modelId="{B3D1D920-97DE-408A-82BC-6FD0273878AC}" type="presOf" srcId="{C67005C8-266C-471D-9C2C-6428238E7128}" destId="{D659A8BA-AF49-6C4D-AEE3-9C6BD69FE217}" srcOrd="0" destOrd="0" presId="urn:microsoft.com/office/officeart/2005/8/layout/vList2"/>
    <dgm:cxn modelId="{D98BD937-452E-4195-ADF9-73EB329D3881}" type="presOf" srcId="{22AEA03D-1D89-4966-987D-2B9CE76FC5CA}" destId="{4A0AC330-294D-C240-BB33-42DD45D7070F}" srcOrd="0" destOrd="0" presId="urn:microsoft.com/office/officeart/2005/8/layout/vList2"/>
    <dgm:cxn modelId="{8A54174D-68EC-4AC8-B607-75D0E5F6CA1E}" srcId="{97788B55-F05B-4C57-B4BA-49F3E7AE26D6}" destId="{22AEA03D-1D89-4966-987D-2B9CE76FC5CA}" srcOrd="0" destOrd="0" parTransId="{B8A820BA-3B8C-450F-B7BD-154E09EF3D8F}" sibTransId="{A9A498F1-D2B9-4309-865D-F616A2596874}"/>
    <dgm:cxn modelId="{482FE04F-DED1-4AC0-AF1D-31E09D19972D}" type="presOf" srcId="{97788B55-F05B-4C57-B4BA-49F3E7AE26D6}" destId="{47D12786-138B-AB43-B344-027D89C8B184}" srcOrd="0" destOrd="0" presId="urn:microsoft.com/office/officeart/2005/8/layout/vList2"/>
    <dgm:cxn modelId="{4C79FF51-41DC-4ACD-BE58-225E3AB89BBC}" srcId="{97788B55-F05B-4C57-B4BA-49F3E7AE26D6}" destId="{6D0FDC87-7D84-44FF-9E2D-D71896EDD65D}" srcOrd="5" destOrd="0" parTransId="{58E30FCA-6C6E-46DA-B7E0-7F3AA41BFFB7}" sibTransId="{5E1EF568-850A-4945-8ACD-4ABBA7027CF5}"/>
    <dgm:cxn modelId="{BE1CDF72-7BE3-414C-9F19-3D55F26F7D6B}" type="presOf" srcId="{4006283F-FF75-47BD-B5C3-14664455C02D}" destId="{727B0073-972A-404F-AD02-2CCC08A39EB2}" srcOrd="0" destOrd="0" presId="urn:microsoft.com/office/officeart/2005/8/layout/vList2"/>
    <dgm:cxn modelId="{A47B5554-652D-45CB-98EA-B44B3D1E139C}" srcId="{97788B55-F05B-4C57-B4BA-49F3E7AE26D6}" destId="{7376DA39-2865-4BDB-BBBA-C52D2F78A863}" srcOrd="4" destOrd="0" parTransId="{18C87C61-4370-45F5-AD9C-46FBEF51463A}" sibTransId="{83DDCDD3-7553-4E33-945F-A13021F0A82D}"/>
    <dgm:cxn modelId="{21611882-A04A-410D-9C31-1FE5B105814B}" srcId="{97788B55-F05B-4C57-B4BA-49F3E7AE26D6}" destId="{C67005C8-266C-471D-9C2C-6428238E7128}" srcOrd="2" destOrd="0" parTransId="{485649F6-B64B-4547-A362-CDD7560F4764}" sibTransId="{FE40DE93-2492-48CE-9476-C3D23B3944F9}"/>
    <dgm:cxn modelId="{A7A3D8A1-CF0A-4EA8-98F7-60C7FFB6E384}" type="presOf" srcId="{6D0FDC87-7D84-44FF-9E2D-D71896EDD65D}" destId="{25E9524F-CD38-A947-8ED3-896519418F40}" srcOrd="0" destOrd="0" presId="urn:microsoft.com/office/officeart/2005/8/layout/vList2"/>
    <dgm:cxn modelId="{9F647AE9-771F-41A4-A01C-56ECDD675174}" type="presOf" srcId="{B530556A-05DB-4A56-B98A-399D7816EC2B}" destId="{B26B08EE-BE5A-3745-B22E-50C3268F5EDB}" srcOrd="0" destOrd="0" presId="urn:microsoft.com/office/officeart/2005/8/layout/vList2"/>
    <dgm:cxn modelId="{7370C6E9-92EF-4B9F-9524-C82F69307C23}" type="presParOf" srcId="{47D12786-138B-AB43-B344-027D89C8B184}" destId="{4A0AC330-294D-C240-BB33-42DD45D7070F}" srcOrd="0" destOrd="0" presId="urn:microsoft.com/office/officeart/2005/8/layout/vList2"/>
    <dgm:cxn modelId="{9AD9272A-50B3-4D1D-8D12-0021E845DD4D}" type="presParOf" srcId="{47D12786-138B-AB43-B344-027D89C8B184}" destId="{67C22F70-21E6-5F40-A7E6-6A3F7672F267}" srcOrd="1" destOrd="0" presId="urn:microsoft.com/office/officeart/2005/8/layout/vList2"/>
    <dgm:cxn modelId="{2FAF8EB9-079B-48E1-BCE9-7368E7B9CF07}" type="presParOf" srcId="{47D12786-138B-AB43-B344-027D89C8B184}" destId="{727B0073-972A-404F-AD02-2CCC08A39EB2}" srcOrd="2" destOrd="0" presId="urn:microsoft.com/office/officeart/2005/8/layout/vList2"/>
    <dgm:cxn modelId="{6207E05B-3BA3-4532-ADD2-7546B09E6BDA}" type="presParOf" srcId="{47D12786-138B-AB43-B344-027D89C8B184}" destId="{D9E7F502-EC60-3A4A-BC22-174EBCE9C443}" srcOrd="3" destOrd="0" presId="urn:microsoft.com/office/officeart/2005/8/layout/vList2"/>
    <dgm:cxn modelId="{342E379C-18A2-4DE1-B59B-4CC990D127F5}" type="presParOf" srcId="{47D12786-138B-AB43-B344-027D89C8B184}" destId="{D659A8BA-AF49-6C4D-AEE3-9C6BD69FE217}" srcOrd="4" destOrd="0" presId="urn:microsoft.com/office/officeart/2005/8/layout/vList2"/>
    <dgm:cxn modelId="{089154FB-6CD7-4075-A366-707ECE89DB5D}" type="presParOf" srcId="{47D12786-138B-AB43-B344-027D89C8B184}" destId="{2F96F508-BC2D-AB49-956E-D3A0A0777337}" srcOrd="5" destOrd="0" presId="urn:microsoft.com/office/officeart/2005/8/layout/vList2"/>
    <dgm:cxn modelId="{65481DEF-9325-4366-891A-974004E35F19}" type="presParOf" srcId="{47D12786-138B-AB43-B344-027D89C8B184}" destId="{B26B08EE-BE5A-3745-B22E-50C3268F5EDB}" srcOrd="6" destOrd="0" presId="urn:microsoft.com/office/officeart/2005/8/layout/vList2"/>
    <dgm:cxn modelId="{DC2124F1-6FB6-4A6B-9D22-8819F9BF90E2}" type="presParOf" srcId="{47D12786-138B-AB43-B344-027D89C8B184}" destId="{E6434F03-21E4-0542-90AF-0A640F1D2C79}" srcOrd="7" destOrd="0" presId="urn:microsoft.com/office/officeart/2005/8/layout/vList2"/>
    <dgm:cxn modelId="{49224807-F3BA-41DC-8DC9-6CD4A8ABD504}" type="presParOf" srcId="{47D12786-138B-AB43-B344-027D89C8B184}" destId="{302DB6DD-3635-2F45-A410-90A8617E42FC}" srcOrd="8" destOrd="0" presId="urn:microsoft.com/office/officeart/2005/8/layout/vList2"/>
    <dgm:cxn modelId="{96B58018-B985-44D8-82C1-8097D38F2BDF}" type="presParOf" srcId="{47D12786-138B-AB43-B344-027D89C8B184}" destId="{F29CD77F-7985-EF46-963C-22D242DB077D}" srcOrd="9" destOrd="0" presId="urn:microsoft.com/office/officeart/2005/8/layout/vList2"/>
    <dgm:cxn modelId="{A43784E4-1AF2-4B16-9104-E1B5006151C8}" type="presParOf" srcId="{47D12786-138B-AB43-B344-027D89C8B184}" destId="{25E9524F-CD38-A947-8ED3-896519418F4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1835A9-3C78-4276-A6A0-0A1B95CD920D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8AEA97FF-656E-49E3-BE23-ABB39CE73B60}">
      <dgm:prSet/>
      <dgm:spPr/>
      <dgm:t>
        <a:bodyPr/>
        <a:lstStyle/>
        <a:p>
          <a:r>
            <a:rPr lang="ru-RU"/>
            <a:t>Спортивные секции – формируют дисциплину и настойчивость.  </a:t>
          </a:r>
        </a:p>
      </dgm:t>
    </dgm:pt>
    <dgm:pt modelId="{F0F77329-1955-455F-8463-4F55B4B818BF}" type="parTrans" cxnId="{39D43861-2F22-4CD4-8EBF-D36841BB6B6C}">
      <dgm:prSet/>
      <dgm:spPr/>
      <dgm:t>
        <a:bodyPr/>
        <a:lstStyle/>
        <a:p>
          <a:endParaRPr lang="ru-RU"/>
        </a:p>
      </dgm:t>
    </dgm:pt>
    <dgm:pt modelId="{5F4C014A-7EC9-42F6-AB91-03FFD2BB2E5C}" type="sibTrans" cxnId="{39D43861-2F22-4CD4-8EBF-D36841BB6B6C}">
      <dgm:prSet/>
      <dgm:spPr/>
      <dgm:t>
        <a:bodyPr/>
        <a:lstStyle/>
        <a:p>
          <a:endParaRPr lang="ru-RU"/>
        </a:p>
      </dgm:t>
    </dgm:pt>
    <dgm:pt modelId="{2DB22A90-8B01-43B2-88D6-6B92560BF044}">
      <dgm:prSet/>
      <dgm:spPr/>
      <dgm:t>
        <a:bodyPr/>
        <a:lstStyle/>
        <a:p>
          <a:r>
            <a:rPr lang="ru-RU"/>
            <a:t>Творческие кружки – развивают креативное мышление.  </a:t>
          </a:r>
        </a:p>
      </dgm:t>
    </dgm:pt>
    <dgm:pt modelId="{BB6991D2-C1F3-4E17-B141-BE546716DA44}" type="parTrans" cxnId="{94BF7FD7-2A4A-4699-BDBE-8C0C08F9942F}">
      <dgm:prSet/>
      <dgm:spPr/>
      <dgm:t>
        <a:bodyPr/>
        <a:lstStyle/>
        <a:p>
          <a:endParaRPr lang="ru-RU"/>
        </a:p>
      </dgm:t>
    </dgm:pt>
    <dgm:pt modelId="{BDD86616-3D29-4F68-B198-B2A1DC5CF657}" type="sibTrans" cxnId="{94BF7FD7-2A4A-4699-BDBE-8C0C08F9942F}">
      <dgm:prSet/>
      <dgm:spPr/>
      <dgm:t>
        <a:bodyPr/>
        <a:lstStyle/>
        <a:p>
          <a:endParaRPr lang="ru-RU"/>
        </a:p>
      </dgm:t>
    </dgm:pt>
    <dgm:pt modelId="{FA525B56-0FD9-4158-B503-2BB14C724105}">
      <dgm:prSet/>
      <dgm:spPr/>
      <dgm:t>
        <a:bodyPr/>
        <a:lstStyle/>
        <a:p>
          <a:r>
            <a:rPr lang="ru-RU"/>
            <a:t>Волонтерские проекты – воспитывают ответственность и эмпатию.</a:t>
          </a:r>
        </a:p>
      </dgm:t>
    </dgm:pt>
    <dgm:pt modelId="{F1618FD0-5FAA-4515-98C5-824832A34897}" type="parTrans" cxnId="{4291BEF5-741C-4355-A183-CA299F92CAE9}">
      <dgm:prSet/>
      <dgm:spPr/>
      <dgm:t>
        <a:bodyPr/>
        <a:lstStyle/>
        <a:p>
          <a:endParaRPr lang="ru-RU"/>
        </a:p>
      </dgm:t>
    </dgm:pt>
    <dgm:pt modelId="{4A690AC9-FB11-42A7-B406-ABC14AC66CC2}" type="sibTrans" cxnId="{4291BEF5-741C-4355-A183-CA299F92CAE9}">
      <dgm:prSet/>
      <dgm:spPr/>
      <dgm:t>
        <a:bodyPr/>
        <a:lstStyle/>
        <a:p>
          <a:endParaRPr lang="ru-RU"/>
        </a:p>
      </dgm:t>
    </dgm:pt>
    <dgm:pt modelId="{EE1D0389-5231-460F-A25C-37D7C7D4B078}" type="pres">
      <dgm:prSet presAssocID="{201835A9-3C78-4276-A6A0-0A1B95CD920D}" presName="diagram" presStyleCnt="0">
        <dgm:presLayoutVars>
          <dgm:dir/>
          <dgm:resizeHandles val="exact"/>
        </dgm:presLayoutVars>
      </dgm:prSet>
      <dgm:spPr/>
    </dgm:pt>
    <dgm:pt modelId="{E1058A08-FBB9-4C01-9AA2-66BA71CFD217}" type="pres">
      <dgm:prSet presAssocID="{8AEA97FF-656E-49E3-BE23-ABB39CE73B60}" presName="node" presStyleLbl="node1" presStyleIdx="0" presStyleCnt="3">
        <dgm:presLayoutVars>
          <dgm:bulletEnabled val="1"/>
        </dgm:presLayoutVars>
      </dgm:prSet>
      <dgm:spPr/>
    </dgm:pt>
    <dgm:pt modelId="{A6E9C709-88C6-4232-AB61-DAA8E27E0FA1}" type="pres">
      <dgm:prSet presAssocID="{5F4C014A-7EC9-42F6-AB91-03FFD2BB2E5C}" presName="sibTrans" presStyleCnt="0"/>
      <dgm:spPr/>
    </dgm:pt>
    <dgm:pt modelId="{C59257B8-341D-49A6-B50B-06A54743412C}" type="pres">
      <dgm:prSet presAssocID="{2DB22A90-8B01-43B2-88D6-6B92560BF044}" presName="node" presStyleLbl="node1" presStyleIdx="1" presStyleCnt="3">
        <dgm:presLayoutVars>
          <dgm:bulletEnabled val="1"/>
        </dgm:presLayoutVars>
      </dgm:prSet>
      <dgm:spPr/>
    </dgm:pt>
    <dgm:pt modelId="{DD241955-2F95-45D9-BF10-812CCC4D4398}" type="pres">
      <dgm:prSet presAssocID="{BDD86616-3D29-4F68-B198-B2A1DC5CF657}" presName="sibTrans" presStyleCnt="0"/>
      <dgm:spPr/>
    </dgm:pt>
    <dgm:pt modelId="{E5FF09C6-60D4-4DFD-A758-91342C709619}" type="pres">
      <dgm:prSet presAssocID="{FA525B56-0FD9-4158-B503-2BB14C724105}" presName="node" presStyleLbl="node1" presStyleIdx="2" presStyleCnt="3">
        <dgm:presLayoutVars>
          <dgm:bulletEnabled val="1"/>
        </dgm:presLayoutVars>
      </dgm:prSet>
      <dgm:spPr/>
    </dgm:pt>
  </dgm:ptLst>
  <dgm:cxnLst>
    <dgm:cxn modelId="{47A1041A-4F35-43BF-B6FE-92EBFC287970}" type="presOf" srcId="{2DB22A90-8B01-43B2-88D6-6B92560BF044}" destId="{C59257B8-341D-49A6-B50B-06A54743412C}" srcOrd="0" destOrd="0" presId="urn:microsoft.com/office/officeart/2005/8/layout/default"/>
    <dgm:cxn modelId="{39D43861-2F22-4CD4-8EBF-D36841BB6B6C}" srcId="{201835A9-3C78-4276-A6A0-0A1B95CD920D}" destId="{8AEA97FF-656E-49E3-BE23-ABB39CE73B60}" srcOrd="0" destOrd="0" parTransId="{F0F77329-1955-455F-8463-4F55B4B818BF}" sibTransId="{5F4C014A-7EC9-42F6-AB91-03FFD2BB2E5C}"/>
    <dgm:cxn modelId="{FB395398-6D91-4649-AC76-AB7D485EEB5E}" type="presOf" srcId="{201835A9-3C78-4276-A6A0-0A1B95CD920D}" destId="{EE1D0389-5231-460F-A25C-37D7C7D4B078}" srcOrd="0" destOrd="0" presId="urn:microsoft.com/office/officeart/2005/8/layout/default"/>
    <dgm:cxn modelId="{86CF1DB1-5889-41B6-934A-7DC7A6D74023}" type="presOf" srcId="{FA525B56-0FD9-4158-B503-2BB14C724105}" destId="{E5FF09C6-60D4-4DFD-A758-91342C709619}" srcOrd="0" destOrd="0" presId="urn:microsoft.com/office/officeart/2005/8/layout/default"/>
    <dgm:cxn modelId="{94BF7FD7-2A4A-4699-BDBE-8C0C08F9942F}" srcId="{201835A9-3C78-4276-A6A0-0A1B95CD920D}" destId="{2DB22A90-8B01-43B2-88D6-6B92560BF044}" srcOrd="1" destOrd="0" parTransId="{BB6991D2-C1F3-4E17-B141-BE546716DA44}" sibTransId="{BDD86616-3D29-4F68-B198-B2A1DC5CF657}"/>
    <dgm:cxn modelId="{110C6AE1-21D6-4AFC-855B-62307A09F354}" type="presOf" srcId="{8AEA97FF-656E-49E3-BE23-ABB39CE73B60}" destId="{E1058A08-FBB9-4C01-9AA2-66BA71CFD217}" srcOrd="0" destOrd="0" presId="urn:microsoft.com/office/officeart/2005/8/layout/default"/>
    <dgm:cxn modelId="{4291BEF5-741C-4355-A183-CA299F92CAE9}" srcId="{201835A9-3C78-4276-A6A0-0A1B95CD920D}" destId="{FA525B56-0FD9-4158-B503-2BB14C724105}" srcOrd="2" destOrd="0" parTransId="{F1618FD0-5FAA-4515-98C5-824832A34897}" sibTransId="{4A690AC9-FB11-42A7-B406-ABC14AC66CC2}"/>
    <dgm:cxn modelId="{330192B2-3342-4B46-BFBD-E90F19250672}" type="presParOf" srcId="{EE1D0389-5231-460F-A25C-37D7C7D4B078}" destId="{E1058A08-FBB9-4C01-9AA2-66BA71CFD217}" srcOrd="0" destOrd="0" presId="urn:microsoft.com/office/officeart/2005/8/layout/default"/>
    <dgm:cxn modelId="{2A021400-B499-4820-9666-CAD9F1322D5A}" type="presParOf" srcId="{EE1D0389-5231-460F-A25C-37D7C7D4B078}" destId="{A6E9C709-88C6-4232-AB61-DAA8E27E0FA1}" srcOrd="1" destOrd="0" presId="urn:microsoft.com/office/officeart/2005/8/layout/default"/>
    <dgm:cxn modelId="{A796BAC6-7979-4781-AE45-68BEF59C115A}" type="presParOf" srcId="{EE1D0389-5231-460F-A25C-37D7C7D4B078}" destId="{C59257B8-341D-49A6-B50B-06A54743412C}" srcOrd="2" destOrd="0" presId="urn:microsoft.com/office/officeart/2005/8/layout/default"/>
    <dgm:cxn modelId="{DD96E9C6-A0D7-4CEA-B179-0CD8AF4337B6}" type="presParOf" srcId="{EE1D0389-5231-460F-A25C-37D7C7D4B078}" destId="{DD241955-2F95-45D9-BF10-812CCC4D4398}" srcOrd="3" destOrd="0" presId="urn:microsoft.com/office/officeart/2005/8/layout/default"/>
    <dgm:cxn modelId="{93B7CA84-77E5-4C2D-A5BA-C8A115D600AF}" type="presParOf" srcId="{EE1D0389-5231-460F-A25C-37D7C7D4B078}" destId="{E5FF09C6-60D4-4DFD-A758-91342C70961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F45800-2C0B-40EE-BFA7-D836CA6D11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32D330C-60D7-4CBD-BC1D-80C84865A362}">
      <dgm:prSet/>
      <dgm:spPr/>
      <dgm:t>
        <a:bodyPr/>
        <a:lstStyle/>
        <a:p>
          <a:r>
            <a:rPr lang="ru-RU"/>
            <a:t>Среда обучения влияет на уверенность и социализацию.  </a:t>
          </a:r>
          <a:endParaRPr lang="en-US"/>
        </a:p>
      </dgm:t>
    </dgm:pt>
    <dgm:pt modelId="{4B83CFBB-3625-4682-8CC6-7B980B3129D4}" type="parTrans" cxnId="{B0D1B76B-B0B1-4BB7-AA68-54E7FBF75A93}">
      <dgm:prSet/>
      <dgm:spPr/>
      <dgm:t>
        <a:bodyPr/>
        <a:lstStyle/>
        <a:p>
          <a:endParaRPr lang="en-US"/>
        </a:p>
      </dgm:t>
    </dgm:pt>
    <dgm:pt modelId="{A7410451-2CF6-4B96-BFA7-D915A9E00546}" type="sibTrans" cxnId="{B0D1B76B-B0B1-4BB7-AA68-54E7FBF75A93}">
      <dgm:prSet/>
      <dgm:spPr/>
      <dgm:t>
        <a:bodyPr/>
        <a:lstStyle/>
        <a:p>
          <a:endParaRPr lang="en-US"/>
        </a:p>
      </dgm:t>
    </dgm:pt>
    <dgm:pt modelId="{0575C59E-8229-44C8-A201-31BE0873FF74}">
      <dgm:prSet/>
      <dgm:spPr/>
      <dgm:t>
        <a:bodyPr/>
        <a:lstStyle/>
        <a:p>
          <a:r>
            <a:rPr lang="ru-RU"/>
            <a:t>Современные подходы помогают раскрыть потенциал каждого ученика.  </a:t>
          </a:r>
          <a:endParaRPr lang="en-US"/>
        </a:p>
      </dgm:t>
    </dgm:pt>
    <dgm:pt modelId="{E73BE8BC-B485-49E5-929E-65607C436721}" type="parTrans" cxnId="{3EC2E36D-3FC3-4E68-ACF5-7B213AAE6386}">
      <dgm:prSet/>
      <dgm:spPr/>
      <dgm:t>
        <a:bodyPr/>
        <a:lstStyle/>
        <a:p>
          <a:endParaRPr lang="en-US"/>
        </a:p>
      </dgm:t>
    </dgm:pt>
    <dgm:pt modelId="{777690D0-911D-4499-BA35-D84E375EDCB4}" type="sibTrans" cxnId="{3EC2E36D-3FC3-4E68-ACF5-7B213AAE6386}">
      <dgm:prSet/>
      <dgm:spPr/>
      <dgm:t>
        <a:bodyPr/>
        <a:lstStyle/>
        <a:p>
          <a:endParaRPr lang="en-US"/>
        </a:p>
      </dgm:t>
    </dgm:pt>
    <dgm:pt modelId="{046C2A17-19FE-4A0A-A95A-41BC5121B192}">
      <dgm:prSet/>
      <dgm:spPr/>
      <dgm:t>
        <a:bodyPr/>
        <a:lstStyle/>
        <a:p>
          <a:r>
            <a:rPr lang="ru-RU"/>
            <a:t>Развитие soft skills важно для успешной жизни в будущем.  </a:t>
          </a:r>
          <a:endParaRPr lang="en-US"/>
        </a:p>
      </dgm:t>
    </dgm:pt>
    <dgm:pt modelId="{B24A5CEA-9238-4227-8207-8FAB301F23B0}" type="parTrans" cxnId="{243359C3-4128-4693-BF81-CA74FAF420B5}">
      <dgm:prSet/>
      <dgm:spPr/>
      <dgm:t>
        <a:bodyPr/>
        <a:lstStyle/>
        <a:p>
          <a:endParaRPr lang="en-US"/>
        </a:p>
      </dgm:t>
    </dgm:pt>
    <dgm:pt modelId="{EB080579-527B-48AB-B71E-9D1DA040ABCB}" type="sibTrans" cxnId="{243359C3-4128-4693-BF81-CA74FAF420B5}">
      <dgm:prSet/>
      <dgm:spPr/>
      <dgm:t>
        <a:bodyPr/>
        <a:lstStyle/>
        <a:p>
          <a:endParaRPr lang="en-US"/>
        </a:p>
      </dgm:t>
    </dgm:pt>
    <dgm:pt modelId="{BD5C55AE-F83B-403B-8E16-886BA720EE27}">
      <dgm:prSet/>
      <dgm:spPr/>
      <dgm:t>
        <a:bodyPr/>
        <a:lstStyle/>
        <a:p>
          <a:r>
            <a:rPr lang="ru-RU"/>
            <a:t>Цифровизация открывает новые возможности, но требует баланса.  </a:t>
          </a:r>
          <a:endParaRPr lang="en-US"/>
        </a:p>
      </dgm:t>
    </dgm:pt>
    <dgm:pt modelId="{AE063530-5E31-4087-9DE4-6E4480D359E6}" type="parTrans" cxnId="{1ED35BDD-BBFE-45FD-A100-0F991376ACBC}">
      <dgm:prSet/>
      <dgm:spPr/>
      <dgm:t>
        <a:bodyPr/>
        <a:lstStyle/>
        <a:p>
          <a:endParaRPr lang="en-US"/>
        </a:p>
      </dgm:t>
    </dgm:pt>
    <dgm:pt modelId="{27CC265C-8448-4282-AAC2-A5A864963FDB}" type="sibTrans" cxnId="{1ED35BDD-BBFE-45FD-A100-0F991376ACBC}">
      <dgm:prSet/>
      <dgm:spPr/>
      <dgm:t>
        <a:bodyPr/>
        <a:lstStyle/>
        <a:p>
          <a:endParaRPr lang="en-US"/>
        </a:p>
      </dgm:t>
    </dgm:pt>
    <dgm:pt modelId="{30CF6C2D-9444-47A3-A212-5E571D9C005D}" type="pres">
      <dgm:prSet presAssocID="{29F45800-2C0B-40EE-BFA7-D836CA6D116D}" presName="root" presStyleCnt="0">
        <dgm:presLayoutVars>
          <dgm:dir/>
          <dgm:resizeHandles val="exact"/>
        </dgm:presLayoutVars>
      </dgm:prSet>
      <dgm:spPr/>
    </dgm:pt>
    <dgm:pt modelId="{DBB95002-7290-4E16-9759-BBD59462EF98}" type="pres">
      <dgm:prSet presAssocID="{432D330C-60D7-4CBD-BC1D-80C84865A362}" presName="compNode" presStyleCnt="0"/>
      <dgm:spPr/>
    </dgm:pt>
    <dgm:pt modelId="{8E4B8F13-366D-49CD-A5E0-A981CD76B739}" type="pres">
      <dgm:prSet presAssocID="{432D330C-60D7-4CBD-BC1D-80C84865A362}" presName="bgRect" presStyleLbl="bgShp" presStyleIdx="0" presStyleCnt="4"/>
      <dgm:spPr/>
    </dgm:pt>
    <dgm:pt modelId="{1ACB6A82-CCA8-42B7-AEB5-8496F5A505A2}" type="pres">
      <dgm:prSet presAssocID="{432D330C-60D7-4CBD-BC1D-80C84865A3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32E252A6-D392-41A0-8EE0-2EB8F9802D4B}" type="pres">
      <dgm:prSet presAssocID="{432D330C-60D7-4CBD-BC1D-80C84865A362}" presName="spaceRect" presStyleCnt="0"/>
      <dgm:spPr/>
    </dgm:pt>
    <dgm:pt modelId="{CF799E77-2D5B-4414-B5E6-EDF637A20769}" type="pres">
      <dgm:prSet presAssocID="{432D330C-60D7-4CBD-BC1D-80C84865A362}" presName="parTx" presStyleLbl="revTx" presStyleIdx="0" presStyleCnt="4">
        <dgm:presLayoutVars>
          <dgm:chMax val="0"/>
          <dgm:chPref val="0"/>
        </dgm:presLayoutVars>
      </dgm:prSet>
      <dgm:spPr/>
    </dgm:pt>
    <dgm:pt modelId="{47A6A943-EF73-49D3-B845-B5E35D1C25F3}" type="pres">
      <dgm:prSet presAssocID="{A7410451-2CF6-4B96-BFA7-D915A9E00546}" presName="sibTrans" presStyleCnt="0"/>
      <dgm:spPr/>
    </dgm:pt>
    <dgm:pt modelId="{5D011A58-F966-4844-8EF6-0DD434E4770B}" type="pres">
      <dgm:prSet presAssocID="{0575C59E-8229-44C8-A201-31BE0873FF74}" presName="compNode" presStyleCnt="0"/>
      <dgm:spPr/>
    </dgm:pt>
    <dgm:pt modelId="{5F4C1EB7-004A-476B-A63A-8C688F4D2094}" type="pres">
      <dgm:prSet presAssocID="{0575C59E-8229-44C8-A201-31BE0873FF74}" presName="bgRect" presStyleLbl="bgShp" presStyleIdx="1" presStyleCnt="4"/>
      <dgm:spPr/>
    </dgm:pt>
    <dgm:pt modelId="{FC28261F-D186-4ECD-9B52-27C2B6050AB2}" type="pres">
      <dgm:prSet presAssocID="{0575C59E-8229-44C8-A201-31BE0873FF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D9E612C-366F-4DDA-8FCE-9027BD7501DF}" type="pres">
      <dgm:prSet presAssocID="{0575C59E-8229-44C8-A201-31BE0873FF74}" presName="spaceRect" presStyleCnt="0"/>
      <dgm:spPr/>
    </dgm:pt>
    <dgm:pt modelId="{7D0FCE31-2AC7-4A34-B7CB-1328DA9D877B}" type="pres">
      <dgm:prSet presAssocID="{0575C59E-8229-44C8-A201-31BE0873FF74}" presName="parTx" presStyleLbl="revTx" presStyleIdx="1" presStyleCnt="4">
        <dgm:presLayoutVars>
          <dgm:chMax val="0"/>
          <dgm:chPref val="0"/>
        </dgm:presLayoutVars>
      </dgm:prSet>
      <dgm:spPr/>
    </dgm:pt>
    <dgm:pt modelId="{6BCB6DDF-6218-42A4-8C7B-A1C1AEC601B2}" type="pres">
      <dgm:prSet presAssocID="{777690D0-911D-4499-BA35-D84E375EDCB4}" presName="sibTrans" presStyleCnt="0"/>
      <dgm:spPr/>
    </dgm:pt>
    <dgm:pt modelId="{540A562A-3FF8-43DE-A2A6-13C1F053C14B}" type="pres">
      <dgm:prSet presAssocID="{046C2A17-19FE-4A0A-A95A-41BC5121B192}" presName="compNode" presStyleCnt="0"/>
      <dgm:spPr/>
    </dgm:pt>
    <dgm:pt modelId="{23519051-F2AA-43CC-B65E-5760996BAD9A}" type="pres">
      <dgm:prSet presAssocID="{046C2A17-19FE-4A0A-A95A-41BC5121B192}" presName="bgRect" presStyleLbl="bgShp" presStyleIdx="2" presStyleCnt="4"/>
      <dgm:spPr/>
    </dgm:pt>
    <dgm:pt modelId="{12DE5297-BA04-4E51-A175-1418CB5F4EA6}" type="pres">
      <dgm:prSet presAssocID="{046C2A17-19FE-4A0A-A95A-41BC5121B1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3C71683-1BA0-4AE8-973C-AFF5EAA9BF03}" type="pres">
      <dgm:prSet presAssocID="{046C2A17-19FE-4A0A-A95A-41BC5121B192}" presName="spaceRect" presStyleCnt="0"/>
      <dgm:spPr/>
    </dgm:pt>
    <dgm:pt modelId="{F97ADB74-E2A3-46CC-80FF-D762901A6444}" type="pres">
      <dgm:prSet presAssocID="{046C2A17-19FE-4A0A-A95A-41BC5121B192}" presName="parTx" presStyleLbl="revTx" presStyleIdx="2" presStyleCnt="4">
        <dgm:presLayoutVars>
          <dgm:chMax val="0"/>
          <dgm:chPref val="0"/>
        </dgm:presLayoutVars>
      </dgm:prSet>
      <dgm:spPr/>
    </dgm:pt>
    <dgm:pt modelId="{2628C032-9A85-41C7-B976-C16E744B6675}" type="pres">
      <dgm:prSet presAssocID="{EB080579-527B-48AB-B71E-9D1DA040ABCB}" presName="sibTrans" presStyleCnt="0"/>
      <dgm:spPr/>
    </dgm:pt>
    <dgm:pt modelId="{970DC589-240A-4450-BC8F-349BD35D9CE4}" type="pres">
      <dgm:prSet presAssocID="{BD5C55AE-F83B-403B-8E16-886BA720EE27}" presName="compNode" presStyleCnt="0"/>
      <dgm:spPr/>
    </dgm:pt>
    <dgm:pt modelId="{3AF8861E-6C93-49F9-ABB1-8AE9840EFC65}" type="pres">
      <dgm:prSet presAssocID="{BD5C55AE-F83B-403B-8E16-886BA720EE27}" presName="bgRect" presStyleLbl="bgShp" presStyleIdx="3" presStyleCnt="4"/>
      <dgm:spPr/>
    </dgm:pt>
    <dgm:pt modelId="{A4D034D6-089C-498F-B86F-F6EBD82F56AB}" type="pres">
      <dgm:prSet presAssocID="{BD5C55AE-F83B-403B-8E16-886BA720EE2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8E4E16A1-A4A4-4EB3-A78E-3BE46CC65DA8}" type="pres">
      <dgm:prSet presAssocID="{BD5C55AE-F83B-403B-8E16-886BA720EE27}" presName="spaceRect" presStyleCnt="0"/>
      <dgm:spPr/>
    </dgm:pt>
    <dgm:pt modelId="{5B5F33AE-4216-4C2B-A353-F0DE1358D90E}" type="pres">
      <dgm:prSet presAssocID="{BD5C55AE-F83B-403B-8E16-886BA720EE2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0DBB91C-795A-43B8-B129-7293E63B93F3}" type="presOf" srcId="{BD5C55AE-F83B-403B-8E16-886BA720EE27}" destId="{5B5F33AE-4216-4C2B-A353-F0DE1358D90E}" srcOrd="0" destOrd="0" presId="urn:microsoft.com/office/officeart/2018/2/layout/IconVerticalSolidList"/>
    <dgm:cxn modelId="{B2E15830-E909-4340-A9CE-6E65C9B05FD1}" type="presOf" srcId="{432D330C-60D7-4CBD-BC1D-80C84865A362}" destId="{CF799E77-2D5B-4414-B5E6-EDF637A20769}" srcOrd="0" destOrd="0" presId="urn:microsoft.com/office/officeart/2018/2/layout/IconVerticalSolidList"/>
    <dgm:cxn modelId="{B0D1B76B-B0B1-4BB7-AA68-54E7FBF75A93}" srcId="{29F45800-2C0B-40EE-BFA7-D836CA6D116D}" destId="{432D330C-60D7-4CBD-BC1D-80C84865A362}" srcOrd="0" destOrd="0" parTransId="{4B83CFBB-3625-4682-8CC6-7B980B3129D4}" sibTransId="{A7410451-2CF6-4B96-BFA7-D915A9E00546}"/>
    <dgm:cxn modelId="{3EC2E36D-3FC3-4E68-ACF5-7B213AAE6386}" srcId="{29F45800-2C0B-40EE-BFA7-D836CA6D116D}" destId="{0575C59E-8229-44C8-A201-31BE0873FF74}" srcOrd="1" destOrd="0" parTransId="{E73BE8BC-B485-49E5-929E-65607C436721}" sibTransId="{777690D0-911D-4499-BA35-D84E375EDCB4}"/>
    <dgm:cxn modelId="{A1253098-D324-45CE-A71B-88C079041888}" type="presOf" srcId="{29F45800-2C0B-40EE-BFA7-D836CA6D116D}" destId="{30CF6C2D-9444-47A3-A212-5E571D9C005D}" srcOrd="0" destOrd="0" presId="urn:microsoft.com/office/officeart/2018/2/layout/IconVerticalSolidList"/>
    <dgm:cxn modelId="{243359C3-4128-4693-BF81-CA74FAF420B5}" srcId="{29F45800-2C0B-40EE-BFA7-D836CA6D116D}" destId="{046C2A17-19FE-4A0A-A95A-41BC5121B192}" srcOrd="2" destOrd="0" parTransId="{B24A5CEA-9238-4227-8207-8FAB301F23B0}" sibTransId="{EB080579-527B-48AB-B71E-9D1DA040ABCB}"/>
    <dgm:cxn modelId="{C337E0CD-0850-4361-9B04-D0258B61ADB4}" type="presOf" srcId="{0575C59E-8229-44C8-A201-31BE0873FF74}" destId="{7D0FCE31-2AC7-4A34-B7CB-1328DA9D877B}" srcOrd="0" destOrd="0" presId="urn:microsoft.com/office/officeart/2018/2/layout/IconVerticalSolidList"/>
    <dgm:cxn modelId="{1ED35BDD-BBFE-45FD-A100-0F991376ACBC}" srcId="{29F45800-2C0B-40EE-BFA7-D836CA6D116D}" destId="{BD5C55AE-F83B-403B-8E16-886BA720EE27}" srcOrd="3" destOrd="0" parTransId="{AE063530-5E31-4087-9DE4-6E4480D359E6}" sibTransId="{27CC265C-8448-4282-AAC2-A5A864963FDB}"/>
    <dgm:cxn modelId="{5445CBF2-D01F-4938-B0B9-0B935F0106FA}" type="presOf" srcId="{046C2A17-19FE-4A0A-A95A-41BC5121B192}" destId="{F97ADB74-E2A3-46CC-80FF-D762901A6444}" srcOrd="0" destOrd="0" presId="urn:microsoft.com/office/officeart/2018/2/layout/IconVerticalSolidList"/>
    <dgm:cxn modelId="{FE83A3D5-53AA-4F68-B073-D79C25B93435}" type="presParOf" srcId="{30CF6C2D-9444-47A3-A212-5E571D9C005D}" destId="{DBB95002-7290-4E16-9759-BBD59462EF98}" srcOrd="0" destOrd="0" presId="urn:microsoft.com/office/officeart/2018/2/layout/IconVerticalSolidList"/>
    <dgm:cxn modelId="{71DFE60E-CD10-4C27-A4D9-8DE032086C7E}" type="presParOf" srcId="{DBB95002-7290-4E16-9759-BBD59462EF98}" destId="{8E4B8F13-366D-49CD-A5E0-A981CD76B739}" srcOrd="0" destOrd="0" presId="urn:microsoft.com/office/officeart/2018/2/layout/IconVerticalSolidList"/>
    <dgm:cxn modelId="{33D4ED82-660D-45EC-82B8-2560FCA0EDBB}" type="presParOf" srcId="{DBB95002-7290-4E16-9759-BBD59462EF98}" destId="{1ACB6A82-CCA8-42B7-AEB5-8496F5A505A2}" srcOrd="1" destOrd="0" presId="urn:microsoft.com/office/officeart/2018/2/layout/IconVerticalSolidList"/>
    <dgm:cxn modelId="{F5632AEC-950F-4DD7-A70D-7EE1099D1C68}" type="presParOf" srcId="{DBB95002-7290-4E16-9759-BBD59462EF98}" destId="{32E252A6-D392-41A0-8EE0-2EB8F9802D4B}" srcOrd="2" destOrd="0" presId="urn:microsoft.com/office/officeart/2018/2/layout/IconVerticalSolidList"/>
    <dgm:cxn modelId="{87D61EF4-CD09-4B6E-8422-93A836CC7320}" type="presParOf" srcId="{DBB95002-7290-4E16-9759-BBD59462EF98}" destId="{CF799E77-2D5B-4414-B5E6-EDF637A20769}" srcOrd="3" destOrd="0" presId="urn:microsoft.com/office/officeart/2018/2/layout/IconVerticalSolidList"/>
    <dgm:cxn modelId="{C86C1DFF-CE39-4C22-920E-900F1F974173}" type="presParOf" srcId="{30CF6C2D-9444-47A3-A212-5E571D9C005D}" destId="{47A6A943-EF73-49D3-B845-B5E35D1C25F3}" srcOrd="1" destOrd="0" presId="urn:microsoft.com/office/officeart/2018/2/layout/IconVerticalSolidList"/>
    <dgm:cxn modelId="{0C5AAD81-B6A7-401C-89FB-5200BE8FD09A}" type="presParOf" srcId="{30CF6C2D-9444-47A3-A212-5E571D9C005D}" destId="{5D011A58-F966-4844-8EF6-0DD434E4770B}" srcOrd="2" destOrd="0" presId="urn:microsoft.com/office/officeart/2018/2/layout/IconVerticalSolidList"/>
    <dgm:cxn modelId="{D3FA54C7-5BED-4270-AF08-C953A90BA2CD}" type="presParOf" srcId="{5D011A58-F966-4844-8EF6-0DD434E4770B}" destId="{5F4C1EB7-004A-476B-A63A-8C688F4D2094}" srcOrd="0" destOrd="0" presId="urn:microsoft.com/office/officeart/2018/2/layout/IconVerticalSolidList"/>
    <dgm:cxn modelId="{3E5C26D4-3CDC-4816-885B-82B6475D96DE}" type="presParOf" srcId="{5D011A58-F966-4844-8EF6-0DD434E4770B}" destId="{FC28261F-D186-4ECD-9B52-27C2B6050AB2}" srcOrd="1" destOrd="0" presId="urn:microsoft.com/office/officeart/2018/2/layout/IconVerticalSolidList"/>
    <dgm:cxn modelId="{B2AD3AEF-E268-4F44-923B-788FD39EEAB4}" type="presParOf" srcId="{5D011A58-F966-4844-8EF6-0DD434E4770B}" destId="{6D9E612C-366F-4DDA-8FCE-9027BD7501DF}" srcOrd="2" destOrd="0" presId="urn:microsoft.com/office/officeart/2018/2/layout/IconVerticalSolidList"/>
    <dgm:cxn modelId="{EECD0FA1-C0AB-471C-8308-FBA6B7D1F401}" type="presParOf" srcId="{5D011A58-F966-4844-8EF6-0DD434E4770B}" destId="{7D0FCE31-2AC7-4A34-B7CB-1328DA9D877B}" srcOrd="3" destOrd="0" presId="urn:microsoft.com/office/officeart/2018/2/layout/IconVerticalSolidList"/>
    <dgm:cxn modelId="{6ED3DD60-78E5-48D5-8D11-6E246AF1E2BC}" type="presParOf" srcId="{30CF6C2D-9444-47A3-A212-5E571D9C005D}" destId="{6BCB6DDF-6218-42A4-8C7B-A1C1AEC601B2}" srcOrd="3" destOrd="0" presId="urn:microsoft.com/office/officeart/2018/2/layout/IconVerticalSolidList"/>
    <dgm:cxn modelId="{58966CA5-987A-4297-BA43-A89D305A40E4}" type="presParOf" srcId="{30CF6C2D-9444-47A3-A212-5E571D9C005D}" destId="{540A562A-3FF8-43DE-A2A6-13C1F053C14B}" srcOrd="4" destOrd="0" presId="urn:microsoft.com/office/officeart/2018/2/layout/IconVerticalSolidList"/>
    <dgm:cxn modelId="{DB5663D6-620D-437C-B1B9-8BFC633A4469}" type="presParOf" srcId="{540A562A-3FF8-43DE-A2A6-13C1F053C14B}" destId="{23519051-F2AA-43CC-B65E-5760996BAD9A}" srcOrd="0" destOrd="0" presId="urn:microsoft.com/office/officeart/2018/2/layout/IconVerticalSolidList"/>
    <dgm:cxn modelId="{A8D4F095-D93D-4281-A44C-220DED714478}" type="presParOf" srcId="{540A562A-3FF8-43DE-A2A6-13C1F053C14B}" destId="{12DE5297-BA04-4E51-A175-1418CB5F4EA6}" srcOrd="1" destOrd="0" presId="urn:microsoft.com/office/officeart/2018/2/layout/IconVerticalSolidList"/>
    <dgm:cxn modelId="{07ABAF52-4169-40C7-8EE2-36664EEBB090}" type="presParOf" srcId="{540A562A-3FF8-43DE-A2A6-13C1F053C14B}" destId="{B3C71683-1BA0-4AE8-973C-AFF5EAA9BF03}" srcOrd="2" destOrd="0" presId="urn:microsoft.com/office/officeart/2018/2/layout/IconVerticalSolidList"/>
    <dgm:cxn modelId="{D52FE063-8DF4-4A25-9473-1FBF452BD75A}" type="presParOf" srcId="{540A562A-3FF8-43DE-A2A6-13C1F053C14B}" destId="{F97ADB74-E2A3-46CC-80FF-D762901A6444}" srcOrd="3" destOrd="0" presId="urn:microsoft.com/office/officeart/2018/2/layout/IconVerticalSolidList"/>
    <dgm:cxn modelId="{782BCEF5-BE2F-4281-A99E-C1C1FD88A110}" type="presParOf" srcId="{30CF6C2D-9444-47A3-A212-5E571D9C005D}" destId="{2628C032-9A85-41C7-B976-C16E744B6675}" srcOrd="5" destOrd="0" presId="urn:microsoft.com/office/officeart/2018/2/layout/IconVerticalSolidList"/>
    <dgm:cxn modelId="{70A3457F-C837-47C7-A103-A88577E705F4}" type="presParOf" srcId="{30CF6C2D-9444-47A3-A212-5E571D9C005D}" destId="{970DC589-240A-4450-BC8F-349BD35D9CE4}" srcOrd="6" destOrd="0" presId="urn:microsoft.com/office/officeart/2018/2/layout/IconVerticalSolidList"/>
    <dgm:cxn modelId="{BFB2E1D9-ED8D-48EB-9E46-46819403860F}" type="presParOf" srcId="{970DC589-240A-4450-BC8F-349BD35D9CE4}" destId="{3AF8861E-6C93-49F9-ABB1-8AE9840EFC65}" srcOrd="0" destOrd="0" presId="urn:microsoft.com/office/officeart/2018/2/layout/IconVerticalSolidList"/>
    <dgm:cxn modelId="{4B6485A0-60F7-4416-A25F-D9717536AE4F}" type="presParOf" srcId="{970DC589-240A-4450-BC8F-349BD35D9CE4}" destId="{A4D034D6-089C-498F-B86F-F6EBD82F56AB}" srcOrd="1" destOrd="0" presId="urn:microsoft.com/office/officeart/2018/2/layout/IconVerticalSolidList"/>
    <dgm:cxn modelId="{9F7BA873-B10D-45E1-9A7E-50D0F8487033}" type="presParOf" srcId="{970DC589-240A-4450-BC8F-349BD35D9CE4}" destId="{8E4E16A1-A4A4-4EB3-A78E-3BE46CC65DA8}" srcOrd="2" destOrd="0" presId="urn:microsoft.com/office/officeart/2018/2/layout/IconVerticalSolidList"/>
    <dgm:cxn modelId="{AD9F29ED-DE3C-4AE7-B812-F2994DBEBA66}" type="presParOf" srcId="{970DC589-240A-4450-BC8F-349BD35D9CE4}" destId="{5B5F33AE-4216-4C2B-A353-F0DE1358D9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FA77A-1710-5648-8302-5C77BA922B8D}">
      <dsp:nvSpPr>
        <dsp:cNvPr id="0" name=""/>
        <dsp:cNvSpPr/>
      </dsp:nvSpPr>
      <dsp:spPr>
        <a:xfrm>
          <a:off x="0" y="329033"/>
          <a:ext cx="6479357" cy="13747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Оно передает не только знания, но и формирует важные социальные и моральные качества.  </a:t>
          </a:r>
          <a:endParaRPr lang="en-US" sz="2500" kern="1200"/>
        </a:p>
      </dsp:txBody>
      <dsp:txXfrm>
        <a:off x="67110" y="396143"/>
        <a:ext cx="6345137" cy="1240530"/>
      </dsp:txXfrm>
    </dsp:sp>
    <dsp:sp modelId="{4A3499B1-1116-0743-90F1-09198B08C70C}">
      <dsp:nvSpPr>
        <dsp:cNvPr id="0" name=""/>
        <dsp:cNvSpPr/>
      </dsp:nvSpPr>
      <dsp:spPr>
        <a:xfrm>
          <a:off x="0" y="1775784"/>
          <a:ext cx="6479357" cy="1374750"/>
        </a:xfrm>
        <a:prstGeom prst="roundRect">
          <a:avLst/>
        </a:prstGeom>
        <a:solidFill>
          <a:schemeClr val="accent1">
            <a:shade val="80000"/>
            <a:hueOff val="202419"/>
            <a:satOff val="899"/>
            <a:lumOff val="14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В современном мире обучение играет всё большую роль из-за технологических и социальных изменений.  </a:t>
          </a:r>
          <a:endParaRPr lang="en-US" sz="2500" kern="1200" dirty="0"/>
        </a:p>
      </dsp:txBody>
      <dsp:txXfrm>
        <a:off x="67110" y="1842894"/>
        <a:ext cx="6345137" cy="1240530"/>
      </dsp:txXfrm>
    </dsp:sp>
    <dsp:sp modelId="{1EFCEC1D-6D27-2A42-8A8F-2F5F080825FE}">
      <dsp:nvSpPr>
        <dsp:cNvPr id="0" name=""/>
        <dsp:cNvSpPr/>
      </dsp:nvSpPr>
      <dsp:spPr>
        <a:xfrm>
          <a:off x="0" y="3222534"/>
          <a:ext cx="6479357" cy="1374750"/>
        </a:xfrm>
        <a:prstGeom prst="roundRect">
          <a:avLst/>
        </a:prstGeom>
        <a:solidFill>
          <a:schemeClr val="accent1">
            <a:shade val="80000"/>
            <a:hueOff val="404837"/>
            <a:satOff val="1799"/>
            <a:lumOff val="28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Главный вопрос: Как образовательная система влияет на личность?  </a:t>
          </a:r>
          <a:endParaRPr lang="en-US" sz="2500" kern="1200"/>
        </a:p>
      </dsp:txBody>
      <dsp:txXfrm>
        <a:off x="67110" y="3289644"/>
        <a:ext cx="6345137" cy="124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84DA1-F06B-4E75-8EDC-C5D9F787A241}">
      <dsp:nvSpPr>
        <dsp:cNvPr id="0" name=""/>
        <dsp:cNvSpPr/>
      </dsp:nvSpPr>
      <dsp:spPr>
        <a:xfrm>
          <a:off x="59516" y="1462"/>
          <a:ext cx="2816739" cy="1690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Античность – формирование гармоничной личности (философия Платона, Аристотеля).  </a:t>
          </a:r>
          <a:endParaRPr lang="en-US" sz="1900" b="1" kern="1200"/>
        </a:p>
      </dsp:txBody>
      <dsp:txXfrm>
        <a:off x="59516" y="1462"/>
        <a:ext cx="2816739" cy="1690043"/>
      </dsp:txXfrm>
    </dsp:sp>
    <dsp:sp modelId="{9AB31795-7562-47AF-8E59-B770AC99A87B}">
      <dsp:nvSpPr>
        <dsp:cNvPr id="0" name=""/>
        <dsp:cNvSpPr/>
      </dsp:nvSpPr>
      <dsp:spPr>
        <a:xfrm>
          <a:off x="3157930" y="1462"/>
          <a:ext cx="2816739" cy="1690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Средневековье – религиозное воспитание в монастырях и университетах.  </a:t>
          </a:r>
          <a:endParaRPr lang="en-US" sz="1900" b="1" kern="1200"/>
        </a:p>
      </dsp:txBody>
      <dsp:txXfrm>
        <a:off x="3157930" y="1462"/>
        <a:ext cx="2816739" cy="1690043"/>
      </dsp:txXfrm>
    </dsp:sp>
    <dsp:sp modelId="{C323C1A5-8984-4B8E-8FE0-9E1100332EB0}">
      <dsp:nvSpPr>
        <dsp:cNvPr id="0" name=""/>
        <dsp:cNvSpPr/>
      </dsp:nvSpPr>
      <dsp:spPr>
        <a:xfrm>
          <a:off x="59516" y="1973180"/>
          <a:ext cx="2816739" cy="1690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Эпоха Просвещения – акцент на индивидуальность, воспитание гражданина.  </a:t>
          </a:r>
          <a:endParaRPr lang="en-US" sz="1900" b="1" kern="1200"/>
        </a:p>
      </dsp:txBody>
      <dsp:txXfrm>
        <a:off x="59516" y="1973180"/>
        <a:ext cx="2816739" cy="1690043"/>
      </dsp:txXfrm>
    </dsp:sp>
    <dsp:sp modelId="{C7459BA2-D183-4561-A5E3-0B5ACC1CAEDC}">
      <dsp:nvSpPr>
        <dsp:cNvPr id="0" name=""/>
        <dsp:cNvSpPr/>
      </dsp:nvSpPr>
      <dsp:spPr>
        <a:xfrm>
          <a:off x="3157930" y="1973180"/>
          <a:ext cx="2816739" cy="1690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Индустриальная эпоха – стандартизированное массовое обучение для развития экономики.  </a:t>
          </a:r>
          <a:endParaRPr lang="en-US" sz="1900" b="1" kern="1200"/>
        </a:p>
      </dsp:txBody>
      <dsp:txXfrm>
        <a:off x="3157930" y="1973180"/>
        <a:ext cx="2816739" cy="1690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4BA95-CAE9-462A-A635-DF257D1A67F8}">
      <dsp:nvSpPr>
        <dsp:cNvPr id="0" name=""/>
        <dsp:cNvSpPr/>
      </dsp:nvSpPr>
      <dsp:spPr>
        <a:xfrm>
          <a:off x="10563" y="0"/>
          <a:ext cx="5266922" cy="526692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B5814-2D84-49B3-9B7A-0D08A58057C5}">
      <dsp:nvSpPr>
        <dsp:cNvPr id="0" name=""/>
        <dsp:cNvSpPr/>
      </dsp:nvSpPr>
      <dsp:spPr>
        <a:xfrm>
          <a:off x="510921" y="500357"/>
          <a:ext cx="2054099" cy="205409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Индивидуализация – обучение адаптируется под каждого ученика.  </a:t>
          </a:r>
          <a:endParaRPr lang="en-US" sz="1500" kern="1200"/>
        </a:p>
      </dsp:txBody>
      <dsp:txXfrm>
        <a:off x="611194" y="600630"/>
        <a:ext cx="1853553" cy="1853553"/>
      </dsp:txXfrm>
    </dsp:sp>
    <dsp:sp modelId="{FED316FE-C3B5-4CA3-8D37-477365ABA4F8}">
      <dsp:nvSpPr>
        <dsp:cNvPr id="0" name=""/>
        <dsp:cNvSpPr/>
      </dsp:nvSpPr>
      <dsp:spPr>
        <a:xfrm>
          <a:off x="2723028" y="500357"/>
          <a:ext cx="2054099" cy="2054099"/>
        </a:xfrm>
        <a:prstGeom prst="roundRect">
          <a:avLst/>
        </a:prstGeom>
        <a:solidFill>
          <a:schemeClr val="accent1">
            <a:shade val="80000"/>
            <a:hueOff val="134946"/>
            <a:satOff val="600"/>
            <a:lumOff val="95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Развитие </a:t>
          </a:r>
          <a:r>
            <a:rPr lang="ru-RU" sz="1500" kern="1200" dirty="0" err="1"/>
            <a:t>soft</a:t>
          </a:r>
          <a:r>
            <a:rPr lang="ru-RU" sz="1500" kern="1200" dirty="0"/>
            <a:t> </a:t>
          </a:r>
          <a:r>
            <a:rPr lang="ru-RU" sz="1500" kern="1200" dirty="0" err="1"/>
            <a:t>skills</a:t>
          </a:r>
          <a:r>
            <a:rPr lang="ru-RU" sz="1500" kern="1200" dirty="0"/>
            <a:t> – критическое мышление, лидерство, коммуникация.  </a:t>
          </a:r>
          <a:endParaRPr lang="en-US" sz="1500" kern="1200" dirty="0"/>
        </a:p>
      </dsp:txBody>
      <dsp:txXfrm>
        <a:off x="2823301" y="600630"/>
        <a:ext cx="1853553" cy="1853553"/>
      </dsp:txXfrm>
    </dsp:sp>
    <dsp:sp modelId="{CC8A3AB4-7E41-4A78-AD4A-65C893EAB9C2}">
      <dsp:nvSpPr>
        <dsp:cNvPr id="0" name=""/>
        <dsp:cNvSpPr/>
      </dsp:nvSpPr>
      <dsp:spPr>
        <a:xfrm>
          <a:off x="510921" y="2712464"/>
          <a:ext cx="2054099" cy="2054099"/>
        </a:xfrm>
        <a:prstGeom prst="roundRect">
          <a:avLst/>
        </a:prstGeom>
        <a:solidFill>
          <a:schemeClr val="accent1">
            <a:shade val="80000"/>
            <a:hueOff val="269891"/>
            <a:satOff val="1199"/>
            <a:lumOff val="190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Цифровизация – онлайн-курсы, виртуальные классы, ИИ-технологии.  </a:t>
          </a:r>
          <a:endParaRPr lang="en-US" sz="1500" kern="1200"/>
        </a:p>
      </dsp:txBody>
      <dsp:txXfrm>
        <a:off x="611194" y="2812737"/>
        <a:ext cx="1853553" cy="1853553"/>
      </dsp:txXfrm>
    </dsp:sp>
    <dsp:sp modelId="{FAFAF14A-D1CD-452C-B9C9-8A505746FD04}">
      <dsp:nvSpPr>
        <dsp:cNvPr id="0" name=""/>
        <dsp:cNvSpPr/>
      </dsp:nvSpPr>
      <dsp:spPr>
        <a:xfrm>
          <a:off x="2723028" y="2712464"/>
          <a:ext cx="2054099" cy="2054099"/>
        </a:xfrm>
        <a:prstGeom prst="roundRect">
          <a:avLst/>
        </a:prstGeom>
        <a:solidFill>
          <a:schemeClr val="accent1">
            <a:shade val="80000"/>
            <a:hueOff val="404837"/>
            <a:satOff val="1799"/>
            <a:lumOff val="285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Глобализация – международные стандарты образования (IB, Cambridge, PISA).  </a:t>
          </a:r>
          <a:endParaRPr lang="en-US" sz="1500" kern="1200"/>
        </a:p>
      </dsp:txBody>
      <dsp:txXfrm>
        <a:off x="2823301" y="2812737"/>
        <a:ext cx="1853553" cy="1853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0D581-42AD-4371-BC4A-604CA2559BA3}">
      <dsp:nvSpPr>
        <dsp:cNvPr id="0" name=""/>
        <dsp:cNvSpPr/>
      </dsp:nvSpPr>
      <dsp:spPr>
        <a:xfrm>
          <a:off x="0" y="623"/>
          <a:ext cx="7216416" cy="1460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43EE3-226F-42E3-96A9-2C63122D5BD4}">
      <dsp:nvSpPr>
        <dsp:cNvPr id="0" name=""/>
        <dsp:cNvSpPr/>
      </dsp:nvSpPr>
      <dsp:spPr>
        <a:xfrm>
          <a:off x="441651" y="329124"/>
          <a:ext cx="803001" cy="8030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44D14-24EA-4ED8-8AFB-C4C238F230D0}">
      <dsp:nvSpPr>
        <dsp:cNvPr id="0" name=""/>
        <dsp:cNvSpPr/>
      </dsp:nvSpPr>
      <dsp:spPr>
        <a:xfrm>
          <a:off x="1686304" y="623"/>
          <a:ext cx="5530111" cy="1460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517" tIns="154517" rIns="154517" bIns="154517" numCol="1" spcCol="1270" anchor="ctr" anchorCtr="0">
          <a:noAutofit/>
        </a:bodyPr>
        <a:lstStyle/>
        <a:p>
          <a:pPr marL="0" lvl="0" indent="0" algn="l" defTabSz="1111250"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Дружелюбная атмосфера способствует лучшей социализации и уверенности.  </a:t>
          </a:r>
          <a:endParaRPr lang="en-US" sz="2500" kern="1200"/>
        </a:p>
      </dsp:txBody>
      <dsp:txXfrm>
        <a:off x="1686304" y="623"/>
        <a:ext cx="5530111" cy="1460003"/>
      </dsp:txXfrm>
    </dsp:sp>
    <dsp:sp modelId="{102F634A-D724-423B-B524-CD5AA23DBF21}">
      <dsp:nvSpPr>
        <dsp:cNvPr id="0" name=""/>
        <dsp:cNvSpPr/>
      </dsp:nvSpPr>
      <dsp:spPr>
        <a:xfrm>
          <a:off x="0" y="1825628"/>
          <a:ext cx="7216416" cy="1460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45B83-138A-4341-BD09-7AFB3CEA8E27}">
      <dsp:nvSpPr>
        <dsp:cNvPr id="0" name=""/>
        <dsp:cNvSpPr/>
      </dsp:nvSpPr>
      <dsp:spPr>
        <a:xfrm>
          <a:off x="441651" y="2154129"/>
          <a:ext cx="803001" cy="8030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B83A7-0C7A-427C-AC42-378233714AE3}">
      <dsp:nvSpPr>
        <dsp:cNvPr id="0" name=""/>
        <dsp:cNvSpPr/>
      </dsp:nvSpPr>
      <dsp:spPr>
        <a:xfrm>
          <a:off x="1686304" y="1825628"/>
          <a:ext cx="5530111" cy="1460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517" tIns="154517" rIns="154517" bIns="154517" numCol="1" spcCol="1270" anchor="ctr" anchorCtr="0">
          <a:noAutofit/>
        </a:bodyPr>
        <a:lstStyle/>
        <a:p>
          <a:pPr marL="0" lvl="0" indent="0" algn="l" defTabSz="1111250"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Авторитарные школы с жесткими правилами ограничивают личностное развитие.  </a:t>
          </a:r>
          <a:endParaRPr lang="en-US" sz="2500" kern="1200"/>
        </a:p>
      </dsp:txBody>
      <dsp:txXfrm>
        <a:off x="1686304" y="1825628"/>
        <a:ext cx="5530111" cy="1460003"/>
      </dsp:txXfrm>
    </dsp:sp>
    <dsp:sp modelId="{AAAC05D4-4C41-4DFD-B809-14111068CAF4}">
      <dsp:nvSpPr>
        <dsp:cNvPr id="0" name=""/>
        <dsp:cNvSpPr/>
      </dsp:nvSpPr>
      <dsp:spPr>
        <a:xfrm>
          <a:off x="0" y="3650632"/>
          <a:ext cx="7216416" cy="1460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D1F0A-6CD2-4ACA-89EF-3F755759170E}">
      <dsp:nvSpPr>
        <dsp:cNvPr id="0" name=""/>
        <dsp:cNvSpPr/>
      </dsp:nvSpPr>
      <dsp:spPr>
        <a:xfrm>
          <a:off x="441651" y="3979133"/>
          <a:ext cx="803001" cy="8030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6D32B-5717-4E58-9929-9345C2655E39}">
      <dsp:nvSpPr>
        <dsp:cNvPr id="0" name=""/>
        <dsp:cNvSpPr/>
      </dsp:nvSpPr>
      <dsp:spPr>
        <a:xfrm>
          <a:off x="1686304" y="3650632"/>
          <a:ext cx="5530111" cy="1460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517" tIns="154517" rIns="154517" bIns="154517" numCol="1" spcCol="1270" anchor="ctr" anchorCtr="0">
          <a:noAutofit/>
        </a:bodyPr>
        <a:lstStyle/>
        <a:p>
          <a:pPr marL="0" lvl="0" indent="0" algn="l" defTabSz="1111250"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Инклюзивное образование помогает всем детям развиваться на равных условиях.  </a:t>
          </a:r>
          <a:endParaRPr lang="en-US" sz="2500" kern="1200"/>
        </a:p>
      </dsp:txBody>
      <dsp:txXfrm>
        <a:off x="1686304" y="3650632"/>
        <a:ext cx="5530111" cy="1460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85789-C0E0-413A-8F79-84AC499B3C9A}">
      <dsp:nvSpPr>
        <dsp:cNvPr id="0" name=""/>
        <dsp:cNvSpPr/>
      </dsp:nvSpPr>
      <dsp:spPr>
        <a:xfrm>
          <a:off x="0" y="2012"/>
          <a:ext cx="65018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0F8F41-AB3B-4A0B-B368-AF536F484FBF}">
      <dsp:nvSpPr>
        <dsp:cNvPr id="0" name=""/>
        <dsp:cNvSpPr/>
      </dsp:nvSpPr>
      <dsp:spPr>
        <a:xfrm>
          <a:off x="0" y="2012"/>
          <a:ext cx="6501809" cy="137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Проектная деятельность – формирует самостоятельность и креативность.  </a:t>
          </a:r>
          <a:endParaRPr lang="en-US" sz="2800" kern="1200" dirty="0"/>
        </a:p>
      </dsp:txBody>
      <dsp:txXfrm>
        <a:off x="0" y="2012"/>
        <a:ext cx="6501809" cy="1372619"/>
      </dsp:txXfrm>
    </dsp:sp>
    <dsp:sp modelId="{21629BA7-6BC8-4046-8183-1B242567BF1D}">
      <dsp:nvSpPr>
        <dsp:cNvPr id="0" name=""/>
        <dsp:cNvSpPr/>
      </dsp:nvSpPr>
      <dsp:spPr>
        <a:xfrm>
          <a:off x="0" y="1374632"/>
          <a:ext cx="65018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3C0A75-687D-467C-9328-A017ACDE2385}">
      <dsp:nvSpPr>
        <dsp:cNvPr id="0" name=""/>
        <dsp:cNvSpPr/>
      </dsp:nvSpPr>
      <dsp:spPr>
        <a:xfrm>
          <a:off x="0" y="1374632"/>
          <a:ext cx="6501809" cy="137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Групповая работа – учит работать в коллективе, делиться идеями.  </a:t>
          </a:r>
          <a:endParaRPr lang="en-US" sz="2800" kern="1200"/>
        </a:p>
      </dsp:txBody>
      <dsp:txXfrm>
        <a:off x="0" y="1374632"/>
        <a:ext cx="6501809" cy="1372619"/>
      </dsp:txXfrm>
    </dsp:sp>
    <dsp:sp modelId="{20277302-296E-490B-896A-219137421FA7}">
      <dsp:nvSpPr>
        <dsp:cNvPr id="0" name=""/>
        <dsp:cNvSpPr/>
      </dsp:nvSpPr>
      <dsp:spPr>
        <a:xfrm>
          <a:off x="0" y="2747252"/>
          <a:ext cx="650180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01B406-A215-4425-B0FF-16C42417FF7D}">
      <dsp:nvSpPr>
        <dsp:cNvPr id="0" name=""/>
        <dsp:cNvSpPr/>
      </dsp:nvSpPr>
      <dsp:spPr>
        <a:xfrm>
          <a:off x="0" y="2747252"/>
          <a:ext cx="6501809" cy="137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Интерактивные технологии – делают процесс обучения интересным и эффективным.  </a:t>
          </a:r>
          <a:endParaRPr lang="en-US" sz="2800" kern="1200"/>
        </a:p>
      </dsp:txBody>
      <dsp:txXfrm>
        <a:off x="0" y="2747252"/>
        <a:ext cx="6501809" cy="1372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AA64-85C0-429D-8149-66743AB7B822}">
      <dsp:nvSpPr>
        <dsp:cNvPr id="0" name=""/>
        <dsp:cNvSpPr/>
      </dsp:nvSpPr>
      <dsp:spPr>
        <a:xfrm>
          <a:off x="0" y="2121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DFDCE-0B26-404C-A6E4-75C2326A47D3}">
      <dsp:nvSpPr>
        <dsp:cNvPr id="0" name=""/>
        <dsp:cNvSpPr/>
      </dsp:nvSpPr>
      <dsp:spPr>
        <a:xfrm>
          <a:off x="325236" y="244032"/>
          <a:ext cx="591338" cy="5913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1E2D1-A0A6-49DC-BB14-530516085628}">
      <dsp:nvSpPr>
        <dsp:cNvPr id="0" name=""/>
        <dsp:cNvSpPr/>
      </dsp:nvSpPr>
      <dsp:spPr>
        <a:xfrm>
          <a:off x="1241811" y="2121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Этические дисциплины – помогают формировать моральные принципы.  </a:t>
          </a:r>
          <a:endParaRPr lang="en-US" sz="2200" kern="1200"/>
        </a:p>
      </dsp:txBody>
      <dsp:txXfrm>
        <a:off x="1241811" y="2121"/>
        <a:ext cx="5974604" cy="1075161"/>
      </dsp:txXfrm>
    </dsp:sp>
    <dsp:sp modelId="{F2F69B69-9172-4EC9-BE5F-150C989C6A2A}">
      <dsp:nvSpPr>
        <dsp:cNvPr id="0" name=""/>
        <dsp:cNvSpPr/>
      </dsp:nvSpPr>
      <dsp:spPr>
        <a:xfrm>
          <a:off x="0" y="1346073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F84DC-FD83-4CEE-B7FC-BA04AB949C12}">
      <dsp:nvSpPr>
        <dsp:cNvPr id="0" name=""/>
        <dsp:cNvSpPr/>
      </dsp:nvSpPr>
      <dsp:spPr>
        <a:xfrm>
          <a:off x="325236" y="1587984"/>
          <a:ext cx="591338" cy="5913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85262-1E1E-464B-B3E7-FED0D9E821E4}">
      <dsp:nvSpPr>
        <dsp:cNvPr id="0" name=""/>
        <dsp:cNvSpPr/>
      </dsp:nvSpPr>
      <dsp:spPr>
        <a:xfrm>
          <a:off x="1241811" y="1346073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Экологическое образование – учит заботиться о планете.  </a:t>
          </a:r>
          <a:endParaRPr lang="en-US" sz="2200" kern="1200"/>
        </a:p>
      </dsp:txBody>
      <dsp:txXfrm>
        <a:off x="1241811" y="1346073"/>
        <a:ext cx="5974604" cy="1075161"/>
      </dsp:txXfrm>
    </dsp:sp>
    <dsp:sp modelId="{8345703D-4AD8-42CE-BF6F-D9807B86371D}">
      <dsp:nvSpPr>
        <dsp:cNvPr id="0" name=""/>
        <dsp:cNvSpPr/>
      </dsp:nvSpPr>
      <dsp:spPr>
        <a:xfrm>
          <a:off x="0" y="2690025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F0DC9-A70E-4263-A336-F6A9031C90E5}">
      <dsp:nvSpPr>
        <dsp:cNvPr id="0" name=""/>
        <dsp:cNvSpPr/>
      </dsp:nvSpPr>
      <dsp:spPr>
        <a:xfrm>
          <a:off x="325236" y="2931936"/>
          <a:ext cx="591338" cy="5913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04823-E462-4395-8F62-9080F5F7DDE9}">
      <dsp:nvSpPr>
        <dsp:cNvPr id="0" name=""/>
        <dsp:cNvSpPr/>
      </dsp:nvSpPr>
      <dsp:spPr>
        <a:xfrm>
          <a:off x="1241811" y="2690025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Финансовая грамотность – готовит к реальной жизни.  </a:t>
          </a:r>
          <a:endParaRPr lang="en-US" sz="2200" kern="1200"/>
        </a:p>
      </dsp:txBody>
      <dsp:txXfrm>
        <a:off x="1241811" y="2690025"/>
        <a:ext cx="5974604" cy="1075161"/>
      </dsp:txXfrm>
    </dsp:sp>
    <dsp:sp modelId="{A15BE644-3E96-4B6C-87F6-3B7C8BF6BB07}">
      <dsp:nvSpPr>
        <dsp:cNvPr id="0" name=""/>
        <dsp:cNvSpPr/>
      </dsp:nvSpPr>
      <dsp:spPr>
        <a:xfrm>
          <a:off x="0" y="4033977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7712D-29F8-40A1-BA39-A3ADA4B44FD5}">
      <dsp:nvSpPr>
        <dsp:cNvPr id="0" name=""/>
        <dsp:cNvSpPr/>
      </dsp:nvSpPr>
      <dsp:spPr>
        <a:xfrm>
          <a:off x="325236" y="4275888"/>
          <a:ext cx="591338" cy="5913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88791-8C09-41A7-A534-8A04E0ED43CE}">
      <dsp:nvSpPr>
        <dsp:cNvPr id="0" name=""/>
        <dsp:cNvSpPr/>
      </dsp:nvSpPr>
      <dsp:spPr>
        <a:xfrm>
          <a:off x="1241811" y="4033977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Междисциплинарный подход – объединяет науки для лучшего понимания мира.  </a:t>
          </a:r>
          <a:endParaRPr lang="en-US" sz="2200" kern="1200"/>
        </a:p>
      </dsp:txBody>
      <dsp:txXfrm>
        <a:off x="1241811" y="4033977"/>
        <a:ext cx="5974604" cy="10751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AC330-294D-C240-BB33-42DD45D7070F}">
      <dsp:nvSpPr>
        <dsp:cNvPr id="0" name=""/>
        <dsp:cNvSpPr/>
      </dsp:nvSpPr>
      <dsp:spPr>
        <a:xfrm>
          <a:off x="0" y="104748"/>
          <a:ext cx="6479357" cy="74053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Плюсы:  </a:t>
          </a:r>
          <a:endParaRPr lang="en-US" sz="1900" kern="1200"/>
        </a:p>
      </dsp:txBody>
      <dsp:txXfrm>
        <a:off x="36150" y="140898"/>
        <a:ext cx="6407057" cy="668236"/>
      </dsp:txXfrm>
    </dsp:sp>
    <dsp:sp modelId="{727B0073-972A-404F-AD02-2CCC08A39EB2}">
      <dsp:nvSpPr>
        <dsp:cNvPr id="0" name=""/>
        <dsp:cNvSpPr/>
      </dsp:nvSpPr>
      <dsp:spPr>
        <a:xfrm>
          <a:off x="0" y="900005"/>
          <a:ext cx="6479357" cy="740536"/>
        </a:xfrm>
        <a:prstGeom prst="roundRect">
          <a:avLst/>
        </a:prstGeom>
        <a:solidFill>
          <a:schemeClr val="accent1">
            <a:shade val="80000"/>
            <a:hueOff val="80967"/>
            <a:satOff val="360"/>
            <a:lumOff val="5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Доступ к знаниям для всех, независимо от места проживания.  </a:t>
          </a:r>
          <a:endParaRPr lang="en-US" sz="1900" kern="1200"/>
        </a:p>
      </dsp:txBody>
      <dsp:txXfrm>
        <a:off x="36150" y="936155"/>
        <a:ext cx="6407057" cy="668236"/>
      </dsp:txXfrm>
    </dsp:sp>
    <dsp:sp modelId="{D659A8BA-AF49-6C4D-AEE3-9C6BD69FE217}">
      <dsp:nvSpPr>
        <dsp:cNvPr id="0" name=""/>
        <dsp:cNvSpPr/>
      </dsp:nvSpPr>
      <dsp:spPr>
        <a:xfrm>
          <a:off x="0" y="1695262"/>
          <a:ext cx="6479357" cy="740536"/>
        </a:xfrm>
        <a:prstGeom prst="roundRect">
          <a:avLst/>
        </a:prstGeom>
        <a:solidFill>
          <a:schemeClr val="accent1">
            <a:shade val="80000"/>
            <a:hueOff val="161935"/>
            <a:satOff val="720"/>
            <a:lumOff val="11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Гибкость обучения – можно учиться в удобное время и темпе.  </a:t>
          </a:r>
          <a:endParaRPr lang="en-US" sz="1900" kern="1200"/>
        </a:p>
      </dsp:txBody>
      <dsp:txXfrm>
        <a:off x="36150" y="1731412"/>
        <a:ext cx="6407057" cy="668236"/>
      </dsp:txXfrm>
    </dsp:sp>
    <dsp:sp modelId="{B26B08EE-BE5A-3745-B22E-50C3268F5EDB}">
      <dsp:nvSpPr>
        <dsp:cNvPr id="0" name=""/>
        <dsp:cNvSpPr/>
      </dsp:nvSpPr>
      <dsp:spPr>
        <a:xfrm>
          <a:off x="0" y="2490519"/>
          <a:ext cx="6479357" cy="740536"/>
        </a:xfrm>
        <a:prstGeom prst="roundRect">
          <a:avLst/>
        </a:prstGeom>
        <a:solidFill>
          <a:schemeClr val="accent1">
            <a:shade val="80000"/>
            <a:hueOff val="242902"/>
            <a:satOff val="1079"/>
            <a:lumOff val="17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Минусы:  </a:t>
          </a:r>
          <a:endParaRPr lang="en-US" sz="1900" kern="1200"/>
        </a:p>
      </dsp:txBody>
      <dsp:txXfrm>
        <a:off x="36150" y="2526669"/>
        <a:ext cx="6407057" cy="668236"/>
      </dsp:txXfrm>
    </dsp:sp>
    <dsp:sp modelId="{302DB6DD-3635-2F45-A410-90A8617E42FC}">
      <dsp:nvSpPr>
        <dsp:cNvPr id="0" name=""/>
        <dsp:cNvSpPr/>
      </dsp:nvSpPr>
      <dsp:spPr>
        <a:xfrm>
          <a:off x="0" y="3285775"/>
          <a:ext cx="6479357" cy="740536"/>
        </a:xfrm>
        <a:prstGeom prst="roundRect">
          <a:avLst/>
        </a:prstGeom>
        <a:solidFill>
          <a:schemeClr val="accent1">
            <a:shade val="80000"/>
            <a:hueOff val="323870"/>
            <a:satOff val="1439"/>
            <a:lumOff val="228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Отсутствие живого общения – снижает уровень социальных навыков.  </a:t>
          </a:r>
          <a:endParaRPr lang="en-US" sz="1900" kern="1200" dirty="0"/>
        </a:p>
      </dsp:txBody>
      <dsp:txXfrm>
        <a:off x="36150" y="3321925"/>
        <a:ext cx="6407057" cy="668236"/>
      </dsp:txXfrm>
    </dsp:sp>
    <dsp:sp modelId="{25E9524F-CD38-A947-8ED3-896519418F40}">
      <dsp:nvSpPr>
        <dsp:cNvPr id="0" name=""/>
        <dsp:cNvSpPr/>
      </dsp:nvSpPr>
      <dsp:spPr>
        <a:xfrm>
          <a:off x="0" y="4081032"/>
          <a:ext cx="6479357" cy="740536"/>
        </a:xfrm>
        <a:prstGeom prst="roundRect">
          <a:avLst/>
        </a:prstGeom>
        <a:solidFill>
          <a:schemeClr val="accent1">
            <a:shade val="80000"/>
            <a:hueOff val="404837"/>
            <a:satOff val="1799"/>
            <a:lumOff val="28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Высокая зависимость от цифровых инструментов.  </a:t>
          </a:r>
          <a:endParaRPr lang="en-US" sz="1900" kern="1200"/>
        </a:p>
      </dsp:txBody>
      <dsp:txXfrm>
        <a:off x="36150" y="4117182"/>
        <a:ext cx="6407057" cy="668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58A08-FBB9-4C01-9AA2-66BA71CFD217}">
      <dsp:nvSpPr>
        <dsp:cNvPr id="0" name=""/>
        <dsp:cNvSpPr/>
      </dsp:nvSpPr>
      <dsp:spPr>
        <a:xfrm>
          <a:off x="59516" y="1462"/>
          <a:ext cx="2816739" cy="169004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Спортивные секции – формируют дисциплину и настойчивость.  </a:t>
          </a:r>
        </a:p>
      </dsp:txBody>
      <dsp:txXfrm>
        <a:off x="59516" y="1462"/>
        <a:ext cx="2816739" cy="1690043"/>
      </dsp:txXfrm>
    </dsp:sp>
    <dsp:sp modelId="{C59257B8-341D-49A6-B50B-06A54743412C}">
      <dsp:nvSpPr>
        <dsp:cNvPr id="0" name=""/>
        <dsp:cNvSpPr/>
      </dsp:nvSpPr>
      <dsp:spPr>
        <a:xfrm>
          <a:off x="3157930" y="1462"/>
          <a:ext cx="2816739" cy="1690043"/>
        </a:xfrm>
        <a:prstGeom prst="rect">
          <a:avLst/>
        </a:prstGeom>
        <a:solidFill>
          <a:schemeClr val="accent1">
            <a:shade val="80000"/>
            <a:hueOff val="202419"/>
            <a:satOff val="899"/>
            <a:lumOff val="14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Творческие кружки – развивают креативное мышление.  </a:t>
          </a:r>
        </a:p>
      </dsp:txBody>
      <dsp:txXfrm>
        <a:off x="3157930" y="1462"/>
        <a:ext cx="2816739" cy="1690043"/>
      </dsp:txXfrm>
    </dsp:sp>
    <dsp:sp modelId="{E5FF09C6-60D4-4DFD-A758-91342C709619}">
      <dsp:nvSpPr>
        <dsp:cNvPr id="0" name=""/>
        <dsp:cNvSpPr/>
      </dsp:nvSpPr>
      <dsp:spPr>
        <a:xfrm>
          <a:off x="1608723" y="1973180"/>
          <a:ext cx="2816739" cy="1690043"/>
        </a:xfrm>
        <a:prstGeom prst="rect">
          <a:avLst/>
        </a:prstGeom>
        <a:solidFill>
          <a:schemeClr val="accent1">
            <a:shade val="80000"/>
            <a:hueOff val="404837"/>
            <a:satOff val="1799"/>
            <a:lumOff val="28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Волонтерские проекты – воспитывают ответственность и эмпатию.</a:t>
          </a:r>
        </a:p>
      </dsp:txBody>
      <dsp:txXfrm>
        <a:off x="1608723" y="1973180"/>
        <a:ext cx="2816739" cy="16900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B8F13-366D-49CD-A5E0-A981CD76B739}">
      <dsp:nvSpPr>
        <dsp:cNvPr id="0" name=""/>
        <dsp:cNvSpPr/>
      </dsp:nvSpPr>
      <dsp:spPr>
        <a:xfrm>
          <a:off x="0" y="2121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B6A82-CCA8-42B7-AEB5-8496F5A505A2}">
      <dsp:nvSpPr>
        <dsp:cNvPr id="0" name=""/>
        <dsp:cNvSpPr/>
      </dsp:nvSpPr>
      <dsp:spPr>
        <a:xfrm>
          <a:off x="325236" y="244032"/>
          <a:ext cx="591338" cy="5913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99E77-2D5B-4414-B5E6-EDF637A20769}">
      <dsp:nvSpPr>
        <dsp:cNvPr id="0" name=""/>
        <dsp:cNvSpPr/>
      </dsp:nvSpPr>
      <dsp:spPr>
        <a:xfrm>
          <a:off x="1241811" y="2121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Среда обучения влияет на уверенность и социализацию.  </a:t>
          </a:r>
          <a:endParaRPr lang="en-US" sz="2200" kern="1200"/>
        </a:p>
      </dsp:txBody>
      <dsp:txXfrm>
        <a:off x="1241811" y="2121"/>
        <a:ext cx="5974604" cy="1075161"/>
      </dsp:txXfrm>
    </dsp:sp>
    <dsp:sp modelId="{5F4C1EB7-004A-476B-A63A-8C688F4D2094}">
      <dsp:nvSpPr>
        <dsp:cNvPr id="0" name=""/>
        <dsp:cNvSpPr/>
      </dsp:nvSpPr>
      <dsp:spPr>
        <a:xfrm>
          <a:off x="0" y="1346073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8261F-D186-4ECD-9B52-27C2B6050AB2}">
      <dsp:nvSpPr>
        <dsp:cNvPr id="0" name=""/>
        <dsp:cNvSpPr/>
      </dsp:nvSpPr>
      <dsp:spPr>
        <a:xfrm>
          <a:off x="325236" y="1587984"/>
          <a:ext cx="591338" cy="5913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FCE31-2AC7-4A34-B7CB-1328DA9D877B}">
      <dsp:nvSpPr>
        <dsp:cNvPr id="0" name=""/>
        <dsp:cNvSpPr/>
      </dsp:nvSpPr>
      <dsp:spPr>
        <a:xfrm>
          <a:off x="1241811" y="1346073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Современные подходы помогают раскрыть потенциал каждого ученика.  </a:t>
          </a:r>
          <a:endParaRPr lang="en-US" sz="2200" kern="1200"/>
        </a:p>
      </dsp:txBody>
      <dsp:txXfrm>
        <a:off x="1241811" y="1346073"/>
        <a:ext cx="5974604" cy="1075161"/>
      </dsp:txXfrm>
    </dsp:sp>
    <dsp:sp modelId="{23519051-F2AA-43CC-B65E-5760996BAD9A}">
      <dsp:nvSpPr>
        <dsp:cNvPr id="0" name=""/>
        <dsp:cNvSpPr/>
      </dsp:nvSpPr>
      <dsp:spPr>
        <a:xfrm>
          <a:off x="0" y="2690025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E5297-BA04-4E51-A175-1418CB5F4EA6}">
      <dsp:nvSpPr>
        <dsp:cNvPr id="0" name=""/>
        <dsp:cNvSpPr/>
      </dsp:nvSpPr>
      <dsp:spPr>
        <a:xfrm>
          <a:off x="325236" y="2931936"/>
          <a:ext cx="591338" cy="5913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ADB74-E2A3-46CC-80FF-D762901A6444}">
      <dsp:nvSpPr>
        <dsp:cNvPr id="0" name=""/>
        <dsp:cNvSpPr/>
      </dsp:nvSpPr>
      <dsp:spPr>
        <a:xfrm>
          <a:off x="1241811" y="2690025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Развитие soft skills важно для успешной жизни в будущем.  </a:t>
          </a:r>
          <a:endParaRPr lang="en-US" sz="2200" kern="1200"/>
        </a:p>
      </dsp:txBody>
      <dsp:txXfrm>
        <a:off x="1241811" y="2690025"/>
        <a:ext cx="5974604" cy="1075161"/>
      </dsp:txXfrm>
    </dsp:sp>
    <dsp:sp modelId="{3AF8861E-6C93-49F9-ABB1-8AE9840EFC65}">
      <dsp:nvSpPr>
        <dsp:cNvPr id="0" name=""/>
        <dsp:cNvSpPr/>
      </dsp:nvSpPr>
      <dsp:spPr>
        <a:xfrm>
          <a:off x="0" y="4033977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034D6-089C-498F-B86F-F6EBD82F56AB}">
      <dsp:nvSpPr>
        <dsp:cNvPr id="0" name=""/>
        <dsp:cNvSpPr/>
      </dsp:nvSpPr>
      <dsp:spPr>
        <a:xfrm>
          <a:off x="325236" y="4275888"/>
          <a:ext cx="591338" cy="5913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F33AE-4216-4C2B-A353-F0DE1358D90E}">
      <dsp:nvSpPr>
        <dsp:cNvPr id="0" name=""/>
        <dsp:cNvSpPr/>
      </dsp:nvSpPr>
      <dsp:spPr>
        <a:xfrm>
          <a:off x="1241811" y="4033977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Цифровизация открывает новые возможности, но требует баланса.  </a:t>
          </a:r>
          <a:endParaRPr lang="en-US" sz="2200" kern="1200"/>
        </a:p>
      </dsp:txBody>
      <dsp:txXfrm>
        <a:off x="1241811" y="4033977"/>
        <a:ext cx="5974604" cy="107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59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1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60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5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05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1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5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0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8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9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576">
          <p15:clr>
            <a:srgbClr val="F26B43"/>
          </p15:clr>
        </p15:guide>
        <p15:guide id="10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Системе образования нужны кардинальные изменения | СПРАВЕДЛИВАЯ РОССИЯ – ЗА  ПРАВДУ – Томская область">
            <a:extLst>
              <a:ext uri="{FF2B5EF4-FFF2-40B4-BE49-F238E27FC236}">
                <a16:creationId xmlns:a16="http://schemas.microsoft.com/office/drawing/2014/main" id="{4FC3944A-1437-04B5-1698-3DFA63C7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897"/>
          <a:stretch/>
        </p:blipFill>
        <p:spPr bwMode="auto">
          <a:xfrm>
            <a:off x="20" y="152"/>
            <a:ext cx="12191980" cy="68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985233"/>
            <a:ext cx="5758628" cy="376473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5600" dirty="0">
                <a:solidFill>
                  <a:srgbClr val="FFFFFF"/>
                </a:solidFill>
              </a:rPr>
              <a:t>Тема: </a:t>
            </a:r>
            <a:br>
              <a:rPr lang="ru-RU" sz="5600" dirty="0">
                <a:solidFill>
                  <a:srgbClr val="FFFFFF"/>
                </a:solidFill>
              </a:rPr>
            </a:br>
            <a:r>
              <a:rPr lang="ru-RU" sz="5600" dirty="0">
                <a:solidFill>
                  <a:srgbClr val="FFFFFF"/>
                </a:solidFill>
              </a:rPr>
              <a:t>Влияние образования на формирование личности  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40080" y="5251621"/>
            <a:ext cx="4439920" cy="1104721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500" dirty="0">
                <a:solidFill>
                  <a:srgbClr val="FFFFFF"/>
                </a:solidFill>
              </a:rPr>
              <a:t>Подготовила: </a:t>
            </a:r>
          </a:p>
          <a:p>
            <a:pPr>
              <a:lnSpc>
                <a:spcPct val="120000"/>
              </a:lnSpc>
            </a:pPr>
            <a:r>
              <a:rPr lang="ru-RU" sz="1500" dirty="0" err="1">
                <a:solidFill>
                  <a:srgbClr val="FFFFFF"/>
                </a:solidFill>
              </a:rPr>
              <a:t>Конторина</a:t>
            </a:r>
            <a:r>
              <a:rPr lang="ru-RU" sz="1500" dirty="0">
                <a:solidFill>
                  <a:srgbClr val="FFFFFF"/>
                </a:solidFill>
              </a:rPr>
              <a:t> Вера 10В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95436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02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ru-RU" sz="3600" dirty="0"/>
              <a:t>Ключевые выводы: 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840A3EC2-D745-36FA-B487-37AC31128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582935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42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79" y="1473197"/>
            <a:ext cx="7414029" cy="4353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 err="1"/>
              <a:t>Образование</a:t>
            </a:r>
            <a:r>
              <a:rPr lang="en-US" sz="4600" dirty="0"/>
              <a:t> – </a:t>
            </a:r>
            <a:r>
              <a:rPr lang="en-US" sz="4600" dirty="0" err="1"/>
              <a:t>это</a:t>
            </a:r>
            <a:r>
              <a:rPr lang="en-US" sz="4600" dirty="0"/>
              <a:t> </a:t>
            </a:r>
            <a:r>
              <a:rPr lang="en-US" sz="4600" dirty="0" err="1"/>
              <a:t>фундамент</a:t>
            </a:r>
            <a:r>
              <a:rPr lang="en-US" sz="4600" dirty="0"/>
              <a:t> </a:t>
            </a:r>
            <a:r>
              <a:rPr lang="en-US" sz="4600" dirty="0" err="1"/>
              <a:t>будущего</a:t>
            </a:r>
            <a:r>
              <a:rPr lang="en-US" sz="4600" dirty="0"/>
              <a:t>!  </a:t>
            </a:r>
            <a:br>
              <a:rPr lang="ru-RU" sz="4600" dirty="0"/>
            </a:br>
            <a:br>
              <a:rPr lang="ru-RU" sz="4600" dirty="0"/>
            </a:br>
            <a:br>
              <a:rPr lang="ru-RU" sz="4600" dirty="0"/>
            </a:br>
            <a:br>
              <a:rPr lang="ru-RU" sz="4600" dirty="0"/>
            </a:br>
            <a:r>
              <a:rPr lang="en-US" sz="4600" dirty="0" err="1"/>
              <a:t>Спасибо</a:t>
            </a:r>
            <a:r>
              <a:rPr lang="en-US" sz="4600" dirty="0"/>
              <a:t> </a:t>
            </a:r>
            <a:r>
              <a:rPr lang="en-US" sz="4600" dirty="0" err="1"/>
              <a:t>за</a:t>
            </a:r>
            <a:r>
              <a:rPr lang="en-US" sz="4600" dirty="0"/>
              <a:t> </a:t>
            </a:r>
            <a:r>
              <a:rPr lang="en-US" sz="4600" dirty="0" err="1"/>
              <a:t>внимание</a:t>
            </a:r>
            <a:r>
              <a:rPr lang="en-US" sz="4600" dirty="0"/>
              <a:t>!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9E2C38-33D2-1944-B9C2-8965AFC6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869" y="4733523"/>
            <a:ext cx="731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12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3677920" cy="3919267"/>
          </a:xfrm>
        </p:spPr>
        <p:txBody>
          <a:bodyPr anchor="t">
            <a:normAutofit/>
          </a:bodyPr>
          <a:lstStyle/>
          <a:p>
            <a:r>
              <a:rPr lang="ru-RU"/>
              <a:t>Образование – основа развития личности и общества. 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D198C166-DE30-59AA-1043-C7292F5DA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542945"/>
              </p:ext>
            </p:extLst>
          </p:nvPr>
        </p:nvGraphicFramePr>
        <p:xfrm>
          <a:off x="5051651" y="1371600"/>
          <a:ext cx="6479357" cy="49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68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картина, одежда, рисун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9969056-FE6F-FCD7-9287-B02088AC5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r="35440" b="2"/>
          <a:stretch/>
        </p:blipFill>
        <p:spPr bwMode="auto">
          <a:xfrm>
            <a:off x="20" y="10"/>
            <a:ext cx="4857871" cy="6857990"/>
          </a:xfrm>
          <a:prstGeom prst="rect">
            <a:avLst/>
          </a:prstGeom>
          <a:noFill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/>
              <a:t>Ключевые этапы развития образования:  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54365B67-717D-F7E5-E1C1-C75E07067F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246870"/>
              </p:ext>
            </p:extLst>
          </p:nvPr>
        </p:nvGraphicFramePr>
        <p:xfrm>
          <a:off x="5496821" y="2633236"/>
          <a:ext cx="6034187" cy="366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34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2050" name="Picture 2" descr="Система образования в России получила новую цифровую платформу - Российская  газета">
            <a:extLst>
              <a:ext uri="{FF2B5EF4-FFF2-40B4-BE49-F238E27FC236}">
                <a16:creationId xmlns:a16="http://schemas.microsoft.com/office/drawing/2014/main" id="{6611841B-51E0-C629-B2E6-CCD4E4F43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5" r="28437" b="-1"/>
          <a:stretch/>
        </p:blipFill>
        <p:spPr bwMode="auto">
          <a:xfrm>
            <a:off x="-4704" y="10"/>
            <a:ext cx="56967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7017262-EEEC-4F5E-917D-A55E68A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375" y="-480370"/>
            <a:ext cx="4735963" cy="569671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2519" y="1371601"/>
            <a:ext cx="4023360" cy="2671482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Современные тенденции образования   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9A3EDAAA-869E-4AA2-A7CE-BF2C0259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18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8366768F-9D00-913D-0C2F-D0F57651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0102"/>
              </p:ext>
            </p:extLst>
          </p:nvPr>
        </p:nvGraphicFramePr>
        <p:xfrm>
          <a:off x="6242960" y="1031002"/>
          <a:ext cx="5288049" cy="526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860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ru-RU" sz="3600" dirty="0"/>
              <a:t>Среда обучения – ключевой фактор развития личности. 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0781096C-CCFA-CEC5-642A-53E0B08D4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512207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92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тул, мебель, в помещении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B8ECDC-8D11-EDC7-8C51-993F64F27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30958" b="2"/>
          <a:stretch/>
        </p:blipFill>
        <p:spPr bwMode="auto">
          <a:xfrm>
            <a:off x="20" y="914399"/>
            <a:ext cx="4416532" cy="5353523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029200" y="914400"/>
            <a:ext cx="6501810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/>
              <a:t>Роль педагогов и методов обучения  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953FD373-5B00-718A-1742-3AA50A982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653029"/>
              </p:ext>
            </p:extLst>
          </p:nvPr>
        </p:nvGraphicFramePr>
        <p:xfrm>
          <a:off x="5029200" y="2176036"/>
          <a:ext cx="6501810" cy="4121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132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320040" y="891606"/>
            <a:ext cx="3663252" cy="4160520"/>
          </a:xfrm>
        </p:spPr>
        <p:txBody>
          <a:bodyPr anchor="t">
            <a:normAutofit/>
          </a:bodyPr>
          <a:lstStyle/>
          <a:p>
            <a:r>
              <a:rPr lang="ru-RU" sz="3200" dirty="0"/>
              <a:t>Образовательные программы и ценности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3B5964A3-4749-5BA3-FA06-59FC8C699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464493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85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3677920" cy="3919267"/>
          </a:xfrm>
        </p:spPr>
        <p:txBody>
          <a:bodyPr anchor="t">
            <a:normAutofit/>
          </a:bodyPr>
          <a:lstStyle/>
          <a:p>
            <a:r>
              <a:rPr lang="ru-RU"/>
              <a:t>Влияние технологий на образование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FDA76516-5745-8E4C-993C-BCEB52A0F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690555"/>
              </p:ext>
            </p:extLst>
          </p:nvPr>
        </p:nvGraphicFramePr>
        <p:xfrm>
          <a:off x="5051651" y="1371600"/>
          <a:ext cx="6479357" cy="49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51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Чем отличается онлайн-обучение от дистанционного | Блог Sirius Future">
            <a:extLst>
              <a:ext uri="{FF2B5EF4-FFF2-40B4-BE49-F238E27FC236}">
                <a16:creationId xmlns:a16="http://schemas.microsoft.com/office/drawing/2014/main" id="{18BBAEB9-669D-73E4-9D55-5F602963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5" r="21701" b="-1"/>
          <a:stretch/>
        </p:blipFill>
        <p:spPr bwMode="auto">
          <a:xfrm>
            <a:off x="20" y="10"/>
            <a:ext cx="485787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/>
              <a:t>Внеучебная деятельность  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CFB0E43-18E6-93B0-3ED6-5CDD721FF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205497"/>
              </p:ext>
            </p:extLst>
          </p:nvPr>
        </p:nvGraphicFramePr>
        <p:xfrm>
          <a:off x="5496821" y="2633236"/>
          <a:ext cx="6034187" cy="366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8492942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RegularSeedRightStep">
      <a:dk1>
        <a:srgbClr val="000000"/>
      </a:dk1>
      <a:lt1>
        <a:srgbClr val="FFFFFF"/>
      </a:lt1>
      <a:dk2>
        <a:srgbClr val="412A24"/>
      </a:dk2>
      <a:lt2>
        <a:srgbClr val="E2E8E7"/>
      </a:lt2>
      <a:accent1>
        <a:srgbClr val="E72954"/>
      </a:accent1>
      <a:accent2>
        <a:srgbClr val="D53C17"/>
      </a:accent2>
      <a:accent3>
        <a:srgbClr val="DA9427"/>
      </a:accent3>
      <a:accent4>
        <a:srgbClr val="A5A912"/>
      </a:accent4>
      <a:accent5>
        <a:srgbClr val="72B420"/>
      </a:accent5>
      <a:accent6>
        <a:srgbClr val="2CBB14"/>
      </a:accent6>
      <a:hlink>
        <a:srgbClr val="31937D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377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Grandview Display</vt:lpstr>
      <vt:lpstr>DashVTI</vt:lpstr>
      <vt:lpstr>Тема:  Влияние образования на формирование личности  </vt:lpstr>
      <vt:lpstr>Образование – основа развития личности и общества.  </vt:lpstr>
      <vt:lpstr>Ключевые этапы развития образования:  </vt:lpstr>
      <vt:lpstr>Современные тенденции образования   </vt:lpstr>
      <vt:lpstr>Среда обучения – ключевой фактор развития личности.  </vt:lpstr>
      <vt:lpstr>Роль педагогов и методов обучения  </vt:lpstr>
      <vt:lpstr>Образовательные программы и ценности </vt:lpstr>
      <vt:lpstr>Влияние технологий на образование </vt:lpstr>
      <vt:lpstr>Внеучебная деятельность  </vt:lpstr>
      <vt:lpstr>Ключевые выводы:  </vt:lpstr>
      <vt:lpstr>Образование – это фундамент будущего!  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Влияние образования на формирование личности  </dc:title>
  <dc:creator>Горьканова Анастасия Петровна</dc:creator>
  <cp:lastModifiedBy>Anastasia Gorkanova</cp:lastModifiedBy>
  <cp:revision>3</cp:revision>
  <dcterms:created xsi:type="dcterms:W3CDTF">2025-02-12T16:37:09Z</dcterms:created>
  <dcterms:modified xsi:type="dcterms:W3CDTF">2025-02-12T17:13:13Z</dcterms:modified>
</cp:coreProperties>
</file>