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27B7E-AB5E-48CF-8659-A4A29A3E4B9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ABCA-AAA4-4C6D-941D-1D86FC95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DABCA-AAA4-4C6D-941D-1D86FC95E6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1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008112"/>
          </a:xfrm>
        </p:spPr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000" dirty="0"/>
              <a:t>МАДОУ-детский сад «Колосок»</a:t>
            </a:r>
            <a:br>
              <a:rPr lang="ru-RU" sz="3000" dirty="0"/>
            </a:br>
            <a:br>
              <a:rPr lang="ru-RU" dirty="0"/>
            </a:br>
            <a:r>
              <a:rPr lang="ru-RU" dirty="0"/>
              <a:t>Проект в старшей группе </a:t>
            </a:r>
            <a:br>
              <a:rPr lang="ru-RU" dirty="0"/>
            </a:br>
            <a:r>
              <a:rPr lang="ru-RU" sz="5300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«Мой любимый посёлок»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(в рамках реализации парциальной программы 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«Ребёнок в масштабе времени»)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20974"/>
            <a:ext cx="7082626" cy="240822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Авторы: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воспитатели первой квалификационной категории </a:t>
            </a: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Згонная</a:t>
            </a:r>
            <a:r>
              <a:rPr lang="ru-RU" dirty="0">
                <a:solidFill>
                  <a:schemeClr val="tx1"/>
                </a:solidFill>
              </a:rPr>
              <a:t> Лидия Викторовна</a:t>
            </a: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Пичко</a:t>
            </a:r>
            <a:r>
              <a:rPr lang="ru-RU" dirty="0">
                <a:solidFill>
                  <a:schemeClr val="tx1"/>
                </a:solidFill>
              </a:rPr>
              <a:t> Ольга Николаевна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р.п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Краснообск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2025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3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09717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7030A0"/>
                </a:solidFill>
              </a:rPr>
            </a:b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Результат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136904" cy="3433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B313F-9A97-E0EA-7515-CC2CF472199D}"/>
              </a:ext>
            </a:extLst>
          </p:cNvPr>
          <p:cNvSpPr txBox="1"/>
          <p:nvPr/>
        </p:nvSpPr>
        <p:spPr>
          <a:xfrm>
            <a:off x="1285592" y="1937389"/>
            <a:ext cx="73785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Знания, полученные во время проекта, помогли повысить значимость патриотического воспитания детей, формированию патриотических чувств у дошкольников. Родители и воспитатели убедились в том, насколько актуальна тема изучения родного посёлка. Проект заинтересовал детей и взрослых, сплотил родителей и детей в воспитании будущих граждан своего посёлка 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4053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2016224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136904" cy="3433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772816"/>
            <a:ext cx="6190456" cy="1827635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Вид проекта: </a:t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000" dirty="0"/>
              <a:t>познавательно-исследовательский, творческий</a:t>
            </a:r>
            <a:r>
              <a:rPr lang="ru-RU" sz="3000" b="1" dirty="0"/>
              <a:t>.</a:t>
            </a:r>
            <a:br>
              <a:rPr lang="ru-RU" sz="3000" b="1" dirty="0"/>
            </a:b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Длительность проекта: </a:t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000" dirty="0"/>
              <a:t>краткосрочный (один месяц) </a:t>
            </a:r>
            <a:br>
              <a:rPr lang="ru-RU" sz="3000" dirty="0"/>
            </a:br>
            <a:r>
              <a:rPr lang="ru-RU" sz="3000" dirty="0"/>
              <a:t>c 28.03.2025 по 28.04.2025г.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6585945" cy="1345704"/>
          </a:xfrm>
        </p:spPr>
        <p:txBody>
          <a:bodyPr>
            <a:noAutofit/>
          </a:bodyPr>
          <a:lstStyle/>
          <a:p>
            <a:pPr algn="just"/>
            <a: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  <a:t>Участники проекта: </a:t>
            </a:r>
          </a:p>
          <a:p>
            <a:pPr algn="just"/>
            <a:r>
              <a:rPr lang="ru-RU" sz="2700" dirty="0">
                <a:solidFill>
                  <a:schemeClr val="tx1"/>
                </a:solidFill>
              </a:rPr>
              <a:t>Дошкольники старшей группы «Вишенка», воспитатели, родители.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artinkinaden.ru/uploads/posts/2021-01/1611673292_37-p-fon-dlya-prezentatsii-ptitsi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0"/>
            <a:ext cx="91164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897" y="2978591"/>
            <a:ext cx="7297093" cy="90534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Актуальность: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br>
              <a:rPr lang="ru-RU" sz="2400" dirty="0"/>
            </a:br>
            <a:r>
              <a:rPr lang="ru-RU" sz="2000" dirty="0"/>
              <a:t>Каждый человек имеет свою малую Родину. Чаще всего любимым местом для человека, является то место , где человек родился и вырос. Для формирования у детей основ гражданской культуры, социально - нравственного развития личности, необходимо получение детьми знаний об их родном посёлке.</a:t>
            </a:r>
            <a:br>
              <a:rPr lang="ru-RU" sz="2000" dirty="0"/>
            </a:br>
            <a:r>
              <a:rPr lang="ru-RU" sz="2000" dirty="0"/>
              <a:t>Не имея достаточного количества знаний, трудно сформировать у ребёнка уважительное отношение к малой Родине. Детские воспоминания самые яркие и волнительные. Чем больше ребёнок с детства будет знать о родных местах, тем ближе и роднее будет становиться ему Родина, Россия.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43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Цель проекта: 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/>
              <a:t>расширение знания детей о родном поселке;</a:t>
            </a:r>
            <a:br>
              <a:rPr lang="ru-RU" sz="2000" dirty="0"/>
            </a:br>
            <a:r>
              <a:rPr lang="ru-RU" sz="2000" dirty="0"/>
              <a:t>- приобщение к истории и культуре родного поселка, местным достопримечательностям;</a:t>
            </a:r>
            <a:br>
              <a:rPr lang="ru-RU" sz="2000" dirty="0"/>
            </a:br>
            <a:r>
              <a:rPr lang="ru-RU" sz="2000" dirty="0"/>
              <a:t>- воспитания любви, уважения и привязанности к своей малой Родине</a:t>
            </a:r>
            <a:br>
              <a:rPr lang="ru-RU" sz="2000" dirty="0"/>
            </a:b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/>
              <a:t>1. Формировать представления детей о родном поселке.</a:t>
            </a:r>
            <a:br>
              <a:rPr lang="ru-RU" sz="2000" dirty="0"/>
            </a:br>
            <a:r>
              <a:rPr lang="ru-RU" sz="2000" dirty="0"/>
              <a:t>2. Закрепить знания детей о знакомых переулках, </a:t>
            </a:r>
            <a:br>
              <a:rPr lang="ru-RU" sz="2000" dirty="0"/>
            </a:br>
            <a:r>
              <a:rPr lang="ru-RU" sz="2000" dirty="0"/>
              <a:t>где находится дом, детский сад.</a:t>
            </a:r>
            <a:br>
              <a:rPr lang="ru-RU" sz="2000" dirty="0"/>
            </a:br>
            <a:r>
              <a:rPr lang="ru-RU" sz="2000" dirty="0"/>
              <a:t>3. Воспитывать умение видеть красоту родного края, </a:t>
            </a:r>
            <a:br>
              <a:rPr lang="ru-RU" sz="2000" dirty="0"/>
            </a:br>
            <a:r>
              <a:rPr lang="ru-RU" sz="2000" dirty="0"/>
              <a:t>радоваться ей и беречь.</a:t>
            </a:r>
            <a:br>
              <a:rPr lang="ru-RU" sz="2000" dirty="0"/>
            </a:br>
            <a:r>
              <a:rPr lang="ru-RU" sz="2000" dirty="0"/>
              <a:t>4. Расширить знания детей о растительном и животном </a:t>
            </a:r>
            <a:br>
              <a:rPr lang="ru-RU" sz="2000" dirty="0"/>
            </a:br>
            <a:r>
              <a:rPr lang="ru-RU" sz="2000" dirty="0"/>
              <a:t>мире нашего края.</a:t>
            </a:r>
            <a:br>
              <a:rPr lang="ru-RU" sz="2000" dirty="0"/>
            </a:br>
            <a:r>
              <a:rPr lang="ru-RU" sz="2000" dirty="0"/>
              <a:t>5. Развивать у детей связную речь, </a:t>
            </a:r>
            <a:br>
              <a:rPr lang="ru-RU" sz="2000" dirty="0"/>
            </a:br>
            <a:r>
              <a:rPr lang="ru-RU" sz="2000" dirty="0"/>
              <a:t>обогащать и активизировать словарь.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07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9905" y="353086"/>
            <a:ext cx="4918294" cy="11588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Работа с детьми: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5347"/>
            <a:ext cx="8496944" cy="514236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ПОЗНАВАТЕЛЬНОЕ РАЗВИТИЕ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Рассказ воспитателя об истории возникновения п. Краснообск».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Беседа « Наша родина- Россия».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Д\игры : «Найди герб России, п. Краснообска», «Узнай по фотографии».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Наблюдение за природой родного края, строениями поселка.</a:t>
            </a:r>
          </a:p>
          <a:p>
            <a:r>
              <a:rPr lang="ru-RU" sz="1900" b="1" u="sng" dirty="0">
                <a:solidFill>
                  <a:schemeClr val="accent3">
                    <a:lumMod val="50000"/>
                  </a:schemeClr>
                </a:solidFill>
              </a:rPr>
              <a:t>СОЦИАЛЬНО-КОММУНИКАТИВНОЕ РАЗВИТИЕ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solidFill>
                  <a:schemeClr val="tx1"/>
                </a:solidFill>
              </a:rPr>
              <a:t>Беседа на тему «Гордимся тобой, наш поселок родной», «Профессии наших</a:t>
            </a:r>
          </a:p>
          <a:p>
            <a:r>
              <a:rPr lang="ru-RU" sz="1900" dirty="0">
                <a:solidFill>
                  <a:schemeClr val="tx1"/>
                </a:solidFill>
              </a:rPr>
              <a:t>родителей»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solidFill>
                  <a:schemeClr val="tx1"/>
                </a:solidFill>
              </a:rPr>
              <a:t>Рассматривание альбома «Край, в котором я живу»,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маршрута «Дом- Детский сад- Дом», красной книги Новосибирской области.</a:t>
            </a:r>
          </a:p>
          <a:p>
            <a:r>
              <a:rPr lang="ru-RU" sz="1900" dirty="0">
                <a:solidFill>
                  <a:schemeClr val="tx1"/>
                </a:solidFill>
              </a:rPr>
              <a:t>-Экскурсия на Станцию юных натуралистов, в лесопарк им. И.И. Синягина,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в пожарную часть, экскурсия по достопримечательностям посёлка,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в ледовый комплекс, на почту, в библиотеку.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Участие в акции «Сделаем посёлок чище».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С\р игры: «Магазин», «Почта», «Пожарная команда».</a:t>
            </a:r>
          </a:p>
          <a:p>
            <a:r>
              <a:rPr lang="ru-RU" sz="1900" dirty="0">
                <a:solidFill>
                  <a:schemeClr val="tx1"/>
                </a:solidFill>
              </a:rPr>
              <a:t>- Проблемная ситуация «Если ты потерялся в поселке, что делать?»</a:t>
            </a:r>
          </a:p>
        </p:txBody>
      </p:sp>
    </p:spTree>
    <p:extLst>
      <p:ext uri="{BB962C8B-B14F-4D97-AF65-F5344CB8AC3E}">
        <p14:creationId xmlns:p14="http://schemas.microsoft.com/office/powerpoint/2010/main" val="39450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" y="0"/>
            <a:ext cx="9114310" cy="6858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3564B-7158-44B6-88EE-3890B796429F}"/>
              </a:ext>
            </a:extLst>
          </p:cNvPr>
          <p:cNvSpPr txBox="1"/>
          <p:nvPr/>
        </p:nvSpPr>
        <p:spPr>
          <a:xfrm>
            <a:off x="1557196" y="1249378"/>
            <a:ext cx="69892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Речевое развитие</a:t>
            </a:r>
          </a:p>
          <a:p>
            <a:r>
              <a:rPr lang="ru-RU" sz="2000" dirty="0"/>
              <a:t>- Составление творческих рассказов: «Расскажи о родном поселке», «Любимые места отдыха в поселке»</a:t>
            </a:r>
          </a:p>
          <a:p>
            <a:r>
              <a:rPr lang="ru-RU" sz="2000" dirty="0"/>
              <a:t>- Составление описательных рассказов по фотографиям .</a:t>
            </a:r>
          </a:p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Художественно – эстетическое развитие</a:t>
            </a:r>
          </a:p>
          <a:p>
            <a:r>
              <a:rPr lang="ru-RU" sz="2000" dirty="0"/>
              <a:t>-Рисование « Мой Краснообск», «Животные родного края»</a:t>
            </a:r>
          </a:p>
          <a:p>
            <a:r>
              <a:rPr lang="ru-RU" sz="2000" dirty="0"/>
              <a:t>-Конструирование « Улица нашего поселка», «Поселок будущего»</a:t>
            </a:r>
          </a:p>
          <a:p>
            <a:r>
              <a:rPr lang="ru-RU" sz="2000" dirty="0"/>
              <a:t>- Аппликация «Пожарная машина»</a:t>
            </a:r>
          </a:p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Физическое развитие</a:t>
            </a:r>
          </a:p>
          <a:p>
            <a:r>
              <a:rPr lang="ru-RU" sz="2000" dirty="0"/>
              <a:t>- Спартакиада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Физминутка</a:t>
            </a:r>
            <a:r>
              <a:rPr lang="ru-RU" sz="2000" dirty="0"/>
              <a:t>: « Пожарный»</a:t>
            </a:r>
          </a:p>
        </p:txBody>
      </p:sp>
    </p:spTree>
    <p:extLst>
      <p:ext uri="{BB962C8B-B14F-4D97-AF65-F5344CB8AC3E}">
        <p14:creationId xmlns:p14="http://schemas.microsoft.com/office/powerpoint/2010/main" val="15323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35807"/>
            <a:ext cx="7772400" cy="105303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Работа с родителями: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01640"/>
            <a:ext cx="7416824" cy="414764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- Составление маршрута «Дом - Детский сад- Дом»</a:t>
            </a:r>
          </a:p>
          <a:p>
            <a:r>
              <a:rPr lang="ru-RU" sz="2700" dirty="0">
                <a:solidFill>
                  <a:schemeClr val="tx1"/>
                </a:solidFill>
              </a:rPr>
              <a:t>- Консультация «Любовь к Родине, начинается с любви к малой Родине»</a:t>
            </a:r>
          </a:p>
          <a:p>
            <a:r>
              <a:rPr lang="ru-RU" sz="2700" dirty="0">
                <a:solidFill>
                  <a:schemeClr val="tx1"/>
                </a:solidFill>
              </a:rPr>
              <a:t>- Помощь в подборе материала по теме «Мой Краснообск»</a:t>
            </a:r>
          </a:p>
        </p:txBody>
      </p:sp>
    </p:spTree>
    <p:extLst>
      <p:ext uri="{BB962C8B-B14F-4D97-AF65-F5344CB8AC3E}">
        <p14:creationId xmlns:p14="http://schemas.microsoft.com/office/powerpoint/2010/main" val="35421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42"/>
            <a:ext cx="9114310" cy="6858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96A40-9C0E-8D60-A8BC-023035668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00" y="416459"/>
            <a:ext cx="2400680" cy="42687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C4026-A0E3-61AC-34CF-C4B4CBE94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6" y="2716381"/>
            <a:ext cx="2515698" cy="3354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5B8509-EFC7-B3C3-C8D7-5C7AB92A3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049" y="1077406"/>
            <a:ext cx="2684886" cy="47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-297"/>
            <a:ext cx="9114310" cy="6858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C967C4-E854-C6A4-DBAE-6087486E3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353085"/>
            <a:ext cx="3850740" cy="28880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CE374A-9E81-D57E-58B4-40D14EE0E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5"/>
          <a:stretch/>
        </p:blipFill>
        <p:spPr>
          <a:xfrm>
            <a:off x="5568287" y="353085"/>
            <a:ext cx="2125568" cy="28880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6568C8-A42C-AE12-A01B-CC853AC05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4" y="3429000"/>
            <a:ext cx="3392572" cy="25444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A2E824-0689-F5EE-FEAD-DA86611E81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58" y="3429000"/>
            <a:ext cx="3285626" cy="24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651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1_Тема Office</vt:lpstr>
      <vt:lpstr>    МАДОУ-детский сад «Колосок»  Проект в старшей группе   «Мой любимый посёлок» (в рамках реализации парциальной программы  «Ребёнок в масштабе времени») </vt:lpstr>
      <vt:lpstr> Вид проекта:  познавательно-исследовательский, творческий. Длительность проекта:  краткосрочный (один месяц)  c 28.03.2025 по 28.04.2025г. </vt:lpstr>
      <vt:lpstr>Актуальность:  Каждый человек имеет свою малую Родину. Чаще всего любимым местом для человека, является то место , где человек родился и вырос. Для формирования у детей основ гражданской культуры, социально - нравственного развития личности, необходимо получение детьми знаний об их родном посёлке. Не имея достаточного количества знаний, трудно сформировать у ребёнка уважительное отношение к малой Родине. Детские воспоминания самые яркие и волнительные. Чем больше ребёнок с детства будет знать о родных местах, тем ближе и роднее будет становиться ему Родина, Россия.  </vt:lpstr>
      <vt:lpstr>Цель проекта:  - расширение знания детей о родном поселке; - приобщение к истории и культуре родного поселка, местным достопримечательностям; - воспитания любви, уважения и привязанности к своей малой Родине  Задачи: 1. Формировать представления детей о родном поселке. 2. Закрепить знания детей о знакомых переулках,  где находится дом, детский сад. 3. Воспитывать умение видеть красоту родного края,  радоваться ей и беречь. 4. Расширить знания детей о растительном и животном  мире нашего края. 5. Развивать у детей связную речь,  обогащать и активизировать словарь.  </vt:lpstr>
      <vt:lpstr>  Работа с детьми:  </vt:lpstr>
      <vt:lpstr>Презентация PowerPoint</vt:lpstr>
      <vt:lpstr>Работа с родителями:</vt:lpstr>
      <vt:lpstr>Презентация PowerPoint</vt:lpstr>
      <vt:lpstr>Презентация PowerPoint</vt:lpstr>
      <vt:lpstr>  Результат проекта:</vt:lpstr>
      <vt:lpstr>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Пользователь</cp:lastModifiedBy>
  <cp:revision>9</cp:revision>
  <dcterms:created xsi:type="dcterms:W3CDTF">2021-05-16T01:21:20Z</dcterms:created>
  <dcterms:modified xsi:type="dcterms:W3CDTF">2025-04-06T15:48:52Z</dcterms:modified>
</cp:coreProperties>
</file>