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8" r:id="rId2"/>
    <p:sldId id="257" r:id="rId3"/>
    <p:sldId id="259" r:id="rId4"/>
    <p:sldId id="270" r:id="rId5"/>
    <p:sldId id="261" r:id="rId6"/>
    <p:sldId id="271" r:id="rId7"/>
    <p:sldId id="273" r:id="rId8"/>
    <p:sldId id="272" r:id="rId9"/>
    <p:sldId id="274" r:id="rId10"/>
    <p:sldId id="266" r:id="rId11"/>
    <p:sldId id="275" r:id="rId12"/>
    <p:sldId id="268" r:id="rId13"/>
  </p:sldIdLst>
  <p:sldSz cx="882015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2778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09B"/>
    <a:srgbClr val="FFD889"/>
    <a:srgbClr val="008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60"/>
    <p:restoredTop sz="94696"/>
  </p:normalViewPr>
  <p:slideViewPr>
    <p:cSldViewPr snapToGrid="0">
      <p:cViewPr varScale="1">
        <p:scale>
          <a:sx n="81" d="100"/>
          <a:sy n="81" d="100"/>
        </p:scale>
        <p:origin x="72" y="48"/>
      </p:cViewPr>
      <p:guideLst>
        <p:guide orient="horz" pos="2160"/>
        <p:guide pos="27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677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5606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74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61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93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718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8760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605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079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0070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3963" y="685800"/>
            <a:ext cx="4410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9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61511" y="2130426"/>
            <a:ext cx="749712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3023" y="3886200"/>
            <a:ext cx="617410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461113" y="2208133"/>
            <a:ext cx="5851525" cy="198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418545" y="297102"/>
            <a:ext cx="5851525" cy="580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41008" y="1600201"/>
            <a:ext cx="793813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96731" y="4406901"/>
            <a:ext cx="7497128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96731" y="2906713"/>
            <a:ext cx="7497128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41008" y="1600201"/>
            <a:ext cx="389556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483576" y="1600201"/>
            <a:ext cx="389556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41008" y="1535113"/>
            <a:ext cx="389709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41008" y="2174875"/>
            <a:ext cx="389709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480514" y="1535113"/>
            <a:ext cx="389862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480514" y="2174875"/>
            <a:ext cx="389862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41008" y="273050"/>
            <a:ext cx="2901769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448434" y="273051"/>
            <a:ext cx="4930709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41008" y="1435101"/>
            <a:ext cx="290176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28811" y="4800600"/>
            <a:ext cx="529209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28811" y="612775"/>
            <a:ext cx="529209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28811" y="5367338"/>
            <a:ext cx="529209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147094" y="-105886"/>
            <a:ext cx="4525963" cy="793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41008" y="1600201"/>
            <a:ext cx="793813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D663CF-4983-2A48-87A7-5A92145D7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9"/>
            <a:ext cx="882015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0D5FD7-7253-0946-AFAE-FE7355D12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8" t="5456" r="16060" b="4844"/>
          <a:stretch/>
        </p:blipFill>
        <p:spPr>
          <a:xfrm>
            <a:off x="601374" y="482268"/>
            <a:ext cx="6802206" cy="59338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2A57ED-3F05-DC40-B875-928F107281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778" r="61818"/>
          <a:stretch/>
        </p:blipFill>
        <p:spPr>
          <a:xfrm>
            <a:off x="303664" y="3811206"/>
            <a:ext cx="3367694" cy="29253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5301AD-F658-CD42-9FE7-E251F9AD9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00" t="62000" r="33333"/>
          <a:stretch/>
        </p:blipFill>
        <p:spPr>
          <a:xfrm>
            <a:off x="9150234" y="4536561"/>
            <a:ext cx="1911033" cy="25137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A0722C-14AB-314A-84F2-214ABE11B1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00" r="46666" b="72889"/>
          <a:stretch/>
        </p:blipFill>
        <p:spPr>
          <a:xfrm>
            <a:off x="3292855" y="312831"/>
            <a:ext cx="1925734" cy="17934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12F31E-8A4B-FA44-A905-1B51C15F06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833" b="68889"/>
          <a:stretch/>
        </p:blipFill>
        <p:spPr>
          <a:xfrm>
            <a:off x="-2654059" y="-110023"/>
            <a:ext cx="2925349" cy="20580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DA6925-CD4C-6248-8858-AA82C3880A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67" t="38889" r="23167" b="17590"/>
          <a:stretch/>
        </p:blipFill>
        <p:spPr>
          <a:xfrm>
            <a:off x="1940435" y="2693990"/>
            <a:ext cx="4777581" cy="28789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06260" y="131975"/>
            <a:ext cx="1072131" cy="2111604"/>
          </a:xfrm>
          <a:prstGeom prst="rect">
            <a:avLst/>
          </a:prstGeom>
          <a:solidFill>
            <a:srgbClr val="FBF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3442087" y="4788869"/>
            <a:ext cx="3505200" cy="646331"/>
          </a:xfrm>
          <a:prstGeom prst="rect">
            <a:avLst/>
          </a:prstGeom>
          <a:solidFill>
            <a:srgbClr val="FFD88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ВЫПОЛНИЛ Матвеев Демид</a:t>
            </a:r>
          </a:p>
          <a:p>
            <a:pPr algn="ctr"/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ученик 2 Б класса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9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5348 L -0.49784 -0.05348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8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7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 0.01828 L 0.09557 0.08935 C 0.11717 0.10486 0.14903 0.11435 0.18233 0.11435 C 0.22084 0.11435 0.25162 0.10486 0.27304 0.08935 L 0.37617 0.01828 " pathEditMode="relative" rAng="0" ptsTypes="AAAAA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8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0934779-48CA-E046-B115-6A3BC971D5DC}"/>
              </a:ext>
            </a:extLst>
          </p:cNvPr>
          <p:cNvGrpSpPr/>
          <p:nvPr/>
        </p:nvGrpSpPr>
        <p:grpSpPr>
          <a:xfrm>
            <a:off x="416387" y="218991"/>
            <a:ext cx="9872656" cy="6535845"/>
            <a:chOff x="-2337229" y="1406122"/>
            <a:chExt cx="9872656" cy="653584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38D9780-E571-0D40-B8ED-81C90FC9C920}"/>
                </a:ext>
              </a:extLst>
            </p:cNvPr>
            <p:cNvSpPr/>
            <p:nvPr/>
          </p:nvSpPr>
          <p:spPr>
            <a:xfrm>
              <a:off x="5660209" y="1406122"/>
              <a:ext cx="1875218" cy="88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CE85EC1-EEEE-3D4A-869B-32E7A7845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144" y="1484833"/>
              <a:ext cx="1314680" cy="12339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B2DF7E8-FF12-764E-893B-236787AE2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4006" y="4268971"/>
              <a:ext cx="1286203" cy="12007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9022E46-CA75-CA45-A97D-29EB7CD9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9638" y="5638500"/>
              <a:ext cx="1319427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5D18E1-E8AF-2746-AF6D-0857F4641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080" y="5741877"/>
              <a:ext cx="1300443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02CCCCF-82E3-F442-BD72-D5F799D0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0720" y="4254733"/>
              <a:ext cx="1328918" cy="1229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8E2FE87-405D-C54A-B1C9-BDE09463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3144" y="4321472"/>
              <a:ext cx="1290950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C5BE47A-E3D6-774A-A7E8-25191A2C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337229" y="6385042"/>
              <a:ext cx="1314680" cy="12339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A572785-4CC8-484A-9686-55398BCE7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0291" y="2859168"/>
              <a:ext cx="1286203" cy="12007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2CCA8-F3FD-774B-B6C1-F1AB27B08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78035" y="5679747"/>
              <a:ext cx="1319427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306B52D-BE5B-334C-8B39-AB6468B2C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44943" y="2834465"/>
              <a:ext cx="1300443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8E4CB92-06BA-1149-AD1B-E9ED2B3AE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5642" y="2875359"/>
              <a:ext cx="1328918" cy="1229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5FB1E0C-8FFC-CF46-83A2-989655361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465584" y="6589519"/>
              <a:ext cx="1290950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4AD411B6-1507-044E-99AF-9159DC8FE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345529" y="1470822"/>
              <a:ext cx="1314680" cy="12339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2536C965-82CB-2243-8606-C73B64C0A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17421" y="6741194"/>
              <a:ext cx="1286203" cy="12007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DF703472-F39F-2740-B337-1FB1F331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94560" y="1480314"/>
              <a:ext cx="1319427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TextBox 1"/>
          <p:cNvSpPr txBox="1"/>
          <p:nvPr/>
        </p:nvSpPr>
        <p:spPr>
          <a:xfrm>
            <a:off x="178398" y="117693"/>
            <a:ext cx="297093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Благодаря сортировке мусора мы выносим в мусорные баки всего 1-2 пакета в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неделю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Благодаря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разумному использованию воды, теперь мы вызываем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машин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-ассенизатор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раз в месяц или реже.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Я стал использовать многоразовую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сумку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Снизились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затраты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электроэнергии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Я стал больше следить за порядком в своей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комнате, 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тем самым увеличивая срок 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службы вещей.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23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0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Советы одноклассникам: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2327" y="1262562"/>
            <a:ext cx="4473172" cy="5045873"/>
          </a:xfrm>
        </p:spPr>
        <p:txBody>
          <a:bodyPr/>
          <a:lstStyle/>
          <a:p>
            <a:r>
              <a:rPr lang="ru-RU" sz="2400" dirty="0" smtClean="0"/>
              <a:t>Выключать воду, когда чистишь зубы и принимать душ за 5-10 минут</a:t>
            </a:r>
          </a:p>
          <a:p>
            <a:r>
              <a:rPr lang="ru-RU" sz="2400" dirty="0" smtClean="0"/>
              <a:t>Сортировать мусор (это просто!)</a:t>
            </a:r>
          </a:p>
          <a:p>
            <a:r>
              <a:rPr lang="ru-RU" sz="2400" dirty="0" smtClean="0"/>
              <a:t>Выключать электроприборы, когда ими не пользуешься</a:t>
            </a:r>
          </a:p>
          <a:p>
            <a:r>
              <a:rPr lang="ru-RU" sz="2400" dirty="0" smtClean="0"/>
              <a:t>Убирать одежду и вещи по местам</a:t>
            </a:r>
          </a:p>
          <a:p>
            <a:r>
              <a:rPr lang="ru-RU" sz="2400" dirty="0" smtClean="0"/>
              <a:t>Сломанные вещи ремонтировать, а не выбрасывать</a:t>
            </a:r>
          </a:p>
          <a:p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182614" y="960574"/>
            <a:ext cx="3374359" cy="3048357"/>
            <a:chOff x="601374" y="482268"/>
            <a:chExt cx="6802206" cy="593383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50D5FD7-7253-0946-AFAE-FE7355D12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18" t="5456" r="16060" b="4844"/>
            <a:stretch/>
          </p:blipFill>
          <p:spPr>
            <a:xfrm>
              <a:off x="601374" y="482268"/>
              <a:ext cx="6802206" cy="593383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52A57ED-3F05-DC40-B875-928F10728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5778" r="61818"/>
            <a:stretch/>
          </p:blipFill>
          <p:spPr>
            <a:xfrm>
              <a:off x="2104755" y="2102479"/>
              <a:ext cx="3367694" cy="292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71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FD26B-CF82-8748-937A-1F9F2C8D4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-1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2B9ED-CD73-B742-8736-7B1B91DFB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172"/>
          <a:stretch/>
        </p:blipFill>
        <p:spPr>
          <a:xfrm>
            <a:off x="3175" y="0"/>
            <a:ext cx="8813800" cy="15655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ABFEB7-6244-4E45-B871-480C71B99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879"/>
          <a:stretch/>
        </p:blipFill>
        <p:spPr>
          <a:xfrm>
            <a:off x="3175" y="6026726"/>
            <a:ext cx="8813800" cy="8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34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FB8E4C-1908-874B-94BF-7DA0FF0E9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1D0578-5CE8-394E-B40A-FBD057AF1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13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FCEA7B-800C-3447-BC22-B6D6220B7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0B501F-42D4-2440-B8F0-6ECC654A1B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1"/>
          <a:stretch/>
        </p:blipFill>
        <p:spPr>
          <a:xfrm>
            <a:off x="3176" y="0"/>
            <a:ext cx="88137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84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F0DB94-B0DF-7E46-A473-12A61D05F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D34B2-1976-B746-AC87-E10C24B49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09" t="33488" b="46667"/>
          <a:stretch/>
        </p:blipFill>
        <p:spPr>
          <a:xfrm>
            <a:off x="6103087" y="2296632"/>
            <a:ext cx="2713887" cy="13609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68F948-C6FE-814B-9184-46B157ADF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077" r="84112"/>
          <a:stretch/>
        </p:blipFill>
        <p:spPr>
          <a:xfrm>
            <a:off x="3175" y="4805916"/>
            <a:ext cx="1400323" cy="20520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9E7227-AF99-A64B-83C8-52496E28E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80" t="30699" r="30791" b="25581"/>
          <a:stretch/>
        </p:blipFill>
        <p:spPr>
          <a:xfrm>
            <a:off x="2275367" y="2105247"/>
            <a:ext cx="3827719" cy="2998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FAACC5-33EA-574A-B19D-5BBA3598D7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494"/>
          <a:stretch/>
        </p:blipFill>
        <p:spPr>
          <a:xfrm>
            <a:off x="1588" y="0"/>
            <a:ext cx="7977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5CD373-6A84-8545-85C8-B57F25B56B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9302"/>
          <a:stretch/>
        </p:blipFill>
        <p:spPr>
          <a:xfrm>
            <a:off x="3175" y="0"/>
            <a:ext cx="8813800" cy="210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2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D53AD4-DAC0-6B44-8EB8-2C3579B3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AEE06-A484-D140-BB8C-C665E5E67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DD5B8D-7352-214E-A53F-7B9C608EE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33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BCADF8-BEC2-0B4F-80AE-86BB1A8AD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AEE331-1B8A-4A44-96F7-9D5BFA7F4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9236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36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AEE06-A484-D140-BB8C-C665E5E6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A8A38-5E32-5844-B2F6-209372946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0"/>
            <a:ext cx="88138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687D13-6C73-B646-870B-31E71F0CC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3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C5928-2DE7-C543-987D-BA8231154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59" b="29768"/>
          <a:stretch/>
        </p:blipFill>
        <p:spPr>
          <a:xfrm>
            <a:off x="3175" y="2445488"/>
            <a:ext cx="8813800" cy="23710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3FF397-135C-3849-910B-D967ADBCE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EF9A3B-6056-314C-A26B-62A06005A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67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687D13-6C73-B646-870B-31E71F0CC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88138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5F5186-62C2-FB4D-BBC9-92E597BC5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8138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AEE06-A484-D140-BB8C-C665E5E67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A8A38-5E32-5844-B2F6-209372946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2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39941</TotalTime>
  <Words>102</Words>
  <Application>Microsoft Office PowerPoint</Application>
  <PresentationFormat>Произвольный</PresentationFormat>
  <Paragraphs>13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Bahnschrift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Советы одноклассникам: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</dc:title>
  <dc:creator>school7</dc:creator>
  <cp:lastModifiedBy>Yulia</cp:lastModifiedBy>
  <cp:revision>107</cp:revision>
  <dcterms:modified xsi:type="dcterms:W3CDTF">2022-04-25T16:15:37Z</dcterms:modified>
</cp:coreProperties>
</file>