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7" r:id="rId2"/>
    <p:sldId id="258" r:id="rId3"/>
    <p:sldId id="257" r:id="rId4"/>
    <p:sldId id="303" r:id="rId5"/>
    <p:sldId id="305" r:id="rId6"/>
    <p:sldId id="263" r:id="rId7"/>
    <p:sldId id="302" r:id="rId8"/>
    <p:sldId id="264" r:id="rId9"/>
    <p:sldId id="284" r:id="rId10"/>
    <p:sldId id="262" r:id="rId11"/>
    <p:sldId id="306" r:id="rId12"/>
    <p:sldId id="30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11" autoAdjust="0"/>
  </p:normalViewPr>
  <p:slideViewPr>
    <p:cSldViewPr>
      <p:cViewPr varScale="1">
        <p:scale>
          <a:sx n="64" d="100"/>
          <a:sy n="64" d="100"/>
        </p:scale>
        <p:origin x="-15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6080" y="476672"/>
            <a:ext cx="5760720" cy="5832648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Исследовательский проект по тематическому направлению «Великая Отечественная война в истории моей семьи и родного края»</a:t>
            </a:r>
          </a:p>
          <a:p>
            <a:pPr marL="114300" indent="0" algn="ctr">
              <a:buNone/>
            </a:pPr>
            <a:endParaRPr lang="ru-RU" dirty="0" smtClean="0"/>
          </a:p>
          <a:p>
            <a:pPr marL="11430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он –один из тех, кто одержал Победу».</a:t>
            </a:r>
          </a:p>
          <a:p>
            <a:pPr marL="11430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Разработчик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роекта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учитель русского языка и литературы МОБУ СОШ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д.Идяш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Канчурина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Лилия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Зуфаровна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Республика Башкортостан,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Зианчуринский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2025 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Downloads\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00"/>
          <a:stretch/>
        </p:blipFill>
        <p:spPr bwMode="auto">
          <a:xfrm>
            <a:off x="0" y="0"/>
            <a:ext cx="2926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178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Lenovo\Downloads\IMG-20250130-WA000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85" y="332655"/>
            <a:ext cx="4176464" cy="6525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Lenovo\Downloads\IMG-20250130-WA0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8640"/>
            <a:ext cx="453650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8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5" descr="C:\Users\Lenovo\Downloads\IMG-20250130-WA0010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878" y="-243408"/>
            <a:ext cx="6218237" cy="5440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:\Downloads\img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00"/>
          <a:stretch/>
        </p:blipFill>
        <p:spPr bwMode="auto">
          <a:xfrm>
            <a:off x="5798" y="0"/>
            <a:ext cx="2926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35896" y="5589240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мая 1990 год-мой прадед, 2 ряд, 1-ый справа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858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612845"/>
            <a:ext cx="4572000" cy="566308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 очень горжусь своим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дедушкой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Мне очень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интересно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историю 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жизни, его дороги в Великой отечественной войне. 80 лет прошло, а память остается навсегда . Я считаю своим долгом передать будущему поколению историю , чтобы наши дети, также знали об этом.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Выполняя эту работу, 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узнала,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 мой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был обычным человеком. 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меня 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после проделанной работы мой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представляется живым человеком.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был добросовестным и трудолюбивым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человеком 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Он был настоящим патриотом своей Родины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Я горжусь им. Он- один из тех, кто одержал победу!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:\Downloads\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00"/>
          <a:stretch/>
        </p:blipFill>
        <p:spPr bwMode="auto">
          <a:xfrm>
            <a:off x="0" y="0"/>
            <a:ext cx="2926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739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3957" y="484668"/>
            <a:ext cx="583264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литература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1.Семейный архив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Сохранившиеся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письма, документы, награды.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3.Интернет-ресурсы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https://podvignaroda.ru/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/>
          </a:p>
        </p:txBody>
      </p:sp>
      <p:pic>
        <p:nvPicPr>
          <p:cNvPr id="3" name="Picture 2" descr="D:\Downloads\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00"/>
          <a:stretch/>
        </p:blipFill>
        <p:spPr bwMode="auto">
          <a:xfrm>
            <a:off x="0" y="0"/>
            <a:ext cx="2926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75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5608" y="548680"/>
            <a:ext cx="5822856" cy="4769554"/>
          </a:xfrm>
        </p:spPr>
        <p:txBody>
          <a:bodyPr/>
          <a:lstStyle/>
          <a:p>
            <a:pPr marL="11430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примере биографии моего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деда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Юлдашбаева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Галимьяна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Ахметьямиловича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11430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прошедший 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войну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Украинском</a:t>
            </a:r>
          </a:p>
          <a:p>
            <a:pPr marL="11430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фронте,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мужество, героизм,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Родине, стойкость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</a:t>
            </a:r>
          </a:p>
          <a:p>
            <a:pPr marL="11430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солдата – защитника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Отечества.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99783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Downloads\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00"/>
          <a:stretch/>
        </p:blipFill>
        <p:spPr bwMode="auto">
          <a:xfrm>
            <a:off x="0" y="0"/>
            <a:ext cx="2926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49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wnloads\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00"/>
          <a:stretch/>
        </p:blipFill>
        <p:spPr bwMode="auto">
          <a:xfrm>
            <a:off x="0" y="0"/>
            <a:ext cx="2926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59832" y="1071955"/>
            <a:ext cx="5400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888432" y="362841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50526" y="836712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изучить документальные источники об истории моей семьи;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привлечь внимание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изучению истории Родины;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сохранить память о солдате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Юлдашбаеве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Галимьяне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Ахметьямиловиче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воевавшего с 1 июля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1944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1945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08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Lenovo\Downloads\IMG-20250130-WA0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38322"/>
            <a:ext cx="4648200" cy="587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:\Downloads\img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00"/>
          <a:stretch/>
        </p:blipFill>
        <p:spPr bwMode="auto">
          <a:xfrm>
            <a:off x="0" y="0"/>
            <a:ext cx="2926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85562" y="188640"/>
            <a:ext cx="5778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Моя гордость-мой прадедушка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982651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76671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579085"/>
            <a:ext cx="4572000" cy="53860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 биографии моего прадеда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Юлдашбаев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Галимьян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Ахметьямилович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родился 27 ноября 1926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Зианчуринском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районе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деревне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Сазала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Он учился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Байдавлетовской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семилетней школе. После окончания школы его призвали в армию.  Ему было тогда 17 лет. Служил в Оренбургской области, станции Кувандык, связистом в 19 полку. Их обучали разные учителя. Они стали радистами, научились читать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морзы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разбирали кабеля. В станции Кувандык  учились 10 месяцев.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Потом их отправили на Украину , на фронт. Это было в 1944году</a:t>
            </a:r>
          </a:p>
        </p:txBody>
      </p:sp>
      <p:pic>
        <p:nvPicPr>
          <p:cNvPr id="4" name="Picture 2" descr="D:\Downloads\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00"/>
          <a:stretch/>
        </p:blipFill>
        <p:spPr bwMode="auto">
          <a:xfrm>
            <a:off x="0" y="0"/>
            <a:ext cx="2926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785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139952" y="908720"/>
            <a:ext cx="4608512" cy="4896544"/>
          </a:xfrm>
        </p:spPr>
        <p:txBody>
          <a:bodyPr>
            <a:normAutofit/>
          </a:bodyPr>
          <a:lstStyle/>
          <a:p>
            <a:r>
              <a:rPr lang="ru-RU" smtClean="0"/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Lenovo\Downloads\IMG-20250130-WA0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9335"/>
            <a:ext cx="4680520" cy="616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 flipV="1">
            <a:off x="4644008" y="6264640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  <p:pic>
        <p:nvPicPr>
          <p:cNvPr id="5" name="Picture 2" descr="D:\Downloads\img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00"/>
          <a:stretch/>
        </p:blipFill>
        <p:spPr bwMode="auto">
          <a:xfrm>
            <a:off x="5798" y="0"/>
            <a:ext cx="2926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44008" y="6264640"/>
            <a:ext cx="42484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Возвращение с Победой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75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63888" y="908720"/>
            <a:ext cx="4572000" cy="49859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Рукописи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деда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лет назад, написанные  на башкирском языке записи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сохранились до сих пор. Они являются ценностью для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Читая эти рукописи, я  представляю , какая  это страшная жестокая была война. Мы не хотим войны!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наших сердцах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о тех, кто жертвовал своей жизнью ради жизни на земле. Благодаря ему и всем, кто участвовал в той страшной войне, мы живем и созидаем.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Вечная слава ветеранам! 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D:\Downloads\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00"/>
          <a:stretch/>
        </p:blipFill>
        <p:spPr bwMode="auto">
          <a:xfrm>
            <a:off x="5798" y="0"/>
            <a:ext cx="2926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60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40" y="0"/>
            <a:ext cx="4441367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C:\Users\Lenovo\Downloads\IMG-20250130-WA000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078" y="216024"/>
            <a:ext cx="4499993" cy="6525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08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Lenovo\Downloads\IMG-20250130-WA0005 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5540"/>
            <a:ext cx="4248471" cy="6766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Lenovo\Downloads\IMG-20250130-WA000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976" y="0"/>
            <a:ext cx="4572000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422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878</TotalTime>
  <Words>308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Lenovo</cp:lastModifiedBy>
  <cp:revision>98</cp:revision>
  <dcterms:created xsi:type="dcterms:W3CDTF">2022-04-21T14:09:39Z</dcterms:created>
  <dcterms:modified xsi:type="dcterms:W3CDTF">2025-04-15T05:56:15Z</dcterms:modified>
</cp:coreProperties>
</file>