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1"/>
  </p:notesMasterIdLst>
  <p:sldIdLst>
    <p:sldId id="256" r:id="rId2"/>
    <p:sldId id="276" r:id="rId3"/>
    <p:sldId id="260" r:id="rId4"/>
    <p:sldId id="274" r:id="rId5"/>
    <p:sldId id="279" r:id="rId6"/>
    <p:sldId id="261" r:id="rId7"/>
    <p:sldId id="265" r:id="rId8"/>
    <p:sldId id="272" r:id="rId9"/>
    <p:sldId id="258" r:id="rId10"/>
    <p:sldId id="259" r:id="rId11"/>
    <p:sldId id="257" r:id="rId12"/>
    <p:sldId id="312" r:id="rId13"/>
    <p:sldId id="277" r:id="rId14"/>
    <p:sldId id="268" r:id="rId15"/>
    <p:sldId id="271" r:id="rId16"/>
    <p:sldId id="313" r:id="rId17"/>
    <p:sldId id="314" r:id="rId18"/>
    <p:sldId id="263" r:id="rId19"/>
    <p:sldId id="269" r:id="rId20"/>
    <p:sldId id="316" r:id="rId21"/>
    <p:sldId id="315" r:id="rId22"/>
    <p:sldId id="317" r:id="rId23"/>
    <p:sldId id="318" r:id="rId24"/>
    <p:sldId id="319" r:id="rId25"/>
    <p:sldId id="320" r:id="rId26"/>
    <p:sldId id="322" r:id="rId27"/>
    <p:sldId id="323" r:id="rId28"/>
    <p:sldId id="324" r:id="rId29"/>
    <p:sldId id="321" r:id="rId30"/>
  </p:sldIdLst>
  <p:sldSz cx="9144000" cy="5143500" type="screen16x9"/>
  <p:notesSz cx="6858000" cy="9144000"/>
  <p:embeddedFontLst>
    <p:embeddedFont>
      <p:font typeface="Batang" panose="02030600000101010101" pitchFamily="18" charset="-127"/>
      <p:regular r:id="rId32"/>
    </p:embeddedFont>
    <p:embeddedFont>
      <p:font typeface="Arial Black" panose="020B0A04020102020204" pitchFamily="34" charset="0"/>
      <p:bold r:id="rId33"/>
    </p:embeddedFont>
    <p:embeddedFont>
      <p:font typeface="Arvo" panose="020B0604020202020204" charset="0"/>
      <p:regular r:id="rId34"/>
      <p:bold r:id="rId35"/>
      <p:italic r:id="rId36"/>
      <p:boldItalic r:id="rId37"/>
    </p:embeddedFont>
    <p:embeddedFont>
      <p:font typeface="Bahnschrift Condensed" panose="020B0502040204020203" pitchFamily="34" charset="0"/>
      <p:regular r:id="rId38"/>
      <p:bold r:id="rId39"/>
    </p:embeddedFont>
    <p:embeddedFont>
      <p:font typeface="Bahnschrift Light" panose="020B0502040204020203" pitchFamily="34" charset="0"/>
      <p:regular r:id="rId40"/>
    </p:embeddedFont>
    <p:embeddedFont>
      <p:font typeface="Bahnschrift Light SemiCondensed" panose="020B0502040204020203" pitchFamily="34" charset="0"/>
      <p:regular r:id="rId41"/>
    </p:embeddedFont>
    <p:embeddedFont>
      <p:font typeface="Bahnschrift SemiLight" panose="020B0502040204020203" pitchFamily="34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Encode Sans" panose="020B0604020202020204" charset="0"/>
      <p:regular r:id="rId47"/>
      <p:bold r:id="rId48"/>
    </p:embeddedFont>
    <p:embeddedFont>
      <p:font typeface="Segoe UI Black" panose="020B0A02040204020203" pitchFamily="34" charset="0"/>
      <p:bold r:id="rId49"/>
      <p:boldItalic r:id="rId50"/>
    </p:embeddedFont>
    <p:embeddedFont>
      <p:font typeface="Source Sans Pro" panose="020B0503030403020204" pitchFamily="34" charset="0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AA4"/>
    <a:srgbClr val="CD6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95CF1F-A163-4104-AD70-B70D4B419505}">
  <a:tblStyle styleId="{8E95CF1F-A163-4104-AD70-B70D4B4195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2d05417c9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12d05417c9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2d05417c9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12d05417c9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9">
          <a:extLst>
            <a:ext uri="{FF2B5EF4-FFF2-40B4-BE49-F238E27FC236}">
              <a16:creationId xmlns:a16="http://schemas.microsoft.com/office/drawing/2014/main" id="{1A87C57D-1365-C6FB-9689-676B6A512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1300503d765_0_3807:notes">
            <a:extLst>
              <a:ext uri="{FF2B5EF4-FFF2-40B4-BE49-F238E27FC236}">
                <a16:creationId xmlns:a16="http://schemas.microsoft.com/office/drawing/2014/main" id="{08302615-E236-3765-224F-F20AF00F24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1" name="Google Shape;1951;g1300503d765_0_3807:notes">
            <a:extLst>
              <a:ext uri="{FF2B5EF4-FFF2-40B4-BE49-F238E27FC236}">
                <a16:creationId xmlns:a16="http://schemas.microsoft.com/office/drawing/2014/main" id="{D5EAE65D-C911-7643-0EEA-F688B9E1F2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664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1300503d765_0_3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1300503d765_0_3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1300503d765_0_3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1300503d765_0_3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1300503d765_0_3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1300503d765_0_3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>
          <a:extLst>
            <a:ext uri="{FF2B5EF4-FFF2-40B4-BE49-F238E27FC236}">
              <a16:creationId xmlns:a16="http://schemas.microsoft.com/office/drawing/2014/main" id="{20E94BCF-B106-6CC8-5489-2120D7911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300503d765_0_3552:notes">
            <a:extLst>
              <a:ext uri="{FF2B5EF4-FFF2-40B4-BE49-F238E27FC236}">
                <a16:creationId xmlns:a16="http://schemas.microsoft.com/office/drawing/2014/main" id="{9FC8088D-8D09-134B-5E45-A0356D8BF8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300503d765_0_3552:notes">
            <a:extLst>
              <a:ext uri="{FF2B5EF4-FFF2-40B4-BE49-F238E27FC236}">
                <a16:creationId xmlns:a16="http://schemas.microsoft.com/office/drawing/2014/main" id="{5C2C31FD-BF43-C430-1194-D668B6C3A7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779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1300503d765_0_3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1300503d765_0_3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>
          <a:extLst>
            <a:ext uri="{FF2B5EF4-FFF2-40B4-BE49-F238E27FC236}">
              <a16:creationId xmlns:a16="http://schemas.microsoft.com/office/drawing/2014/main" id="{B8956237-3C96-F0BB-CCDF-0E2C70B81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:notes">
            <a:extLst>
              <a:ext uri="{FF2B5EF4-FFF2-40B4-BE49-F238E27FC236}">
                <a16:creationId xmlns:a16="http://schemas.microsoft.com/office/drawing/2014/main" id="{A8608270-DD70-7EB2-8EC0-642B29C1E7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p:notes">
            <a:extLst>
              <a:ext uri="{FF2B5EF4-FFF2-40B4-BE49-F238E27FC236}">
                <a16:creationId xmlns:a16="http://schemas.microsoft.com/office/drawing/2014/main" id="{70C493A8-7E98-A093-6BA5-1B37E84848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74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1300503d765_0_3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1300503d765_0_3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300503d765_0_3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300503d765_0_3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1300503d765_0_3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1300503d765_0_3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300503d765_0_3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1300503d765_0_3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2d05417c9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12d05417c9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1300503d765_0_3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1300503d765_0_3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300503d765_0_3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300503d765_0_3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2d05417c9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2d05417c9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540002"/>
            <a:ext cx="51714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198112"/>
            <a:ext cx="51714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720000" y="1315046"/>
            <a:ext cx="5171400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198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31556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4705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5430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41880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11333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1215650" y="3558914"/>
            <a:ext cx="7928361" cy="167231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720000" y="1018875"/>
            <a:ext cx="5207700" cy="20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720000" y="3063475"/>
            <a:ext cx="52077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239402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"/>
          <p:cNvSpPr/>
          <p:nvPr/>
        </p:nvSpPr>
        <p:spPr>
          <a:xfrm flipH="1">
            <a:off x="5851883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"/>
          <p:cNvSpPr/>
          <p:nvPr/>
        </p:nvSpPr>
        <p:spPr>
          <a:xfrm flipH="1">
            <a:off x="7538681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"/>
          <p:cNvSpPr/>
          <p:nvPr/>
        </p:nvSpPr>
        <p:spPr>
          <a:xfrm flipH="1">
            <a:off x="7610789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"/>
          <p:cNvSpPr/>
          <p:nvPr/>
        </p:nvSpPr>
        <p:spPr>
          <a:xfrm flipH="1">
            <a:off x="256193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4"/>
          <p:cNvSpPr/>
          <p:nvPr/>
        </p:nvSpPr>
        <p:spPr>
          <a:xfrm flipH="1">
            <a:off x="4646413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"/>
          <p:cNvSpPr/>
          <p:nvPr/>
        </p:nvSpPr>
        <p:spPr>
          <a:xfrm flipH="1">
            <a:off x="563724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"/>
          <p:cNvSpPr/>
          <p:nvPr/>
        </p:nvSpPr>
        <p:spPr>
          <a:xfrm>
            <a:off x="859216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4"/>
          <p:cNvSpPr/>
          <p:nvPr/>
        </p:nvSpPr>
        <p:spPr>
          <a:xfrm>
            <a:off x="97054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"/>
          <p:cNvSpPr/>
          <p:nvPr/>
        </p:nvSpPr>
        <p:spPr>
          <a:xfrm flipH="1">
            <a:off x="-26200" y="418405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719875" y="2362313"/>
            <a:ext cx="2988300" cy="6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719800" y="3093900"/>
            <a:ext cx="25830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7913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"/>
          <p:cNvSpPr/>
          <p:nvPr/>
        </p:nvSpPr>
        <p:spPr>
          <a:xfrm>
            <a:off x="712069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234271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777420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-2715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444595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614048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242800" y="3558914"/>
            <a:ext cx="7928361" cy="167231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>
            <a:off x="7789939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"/>
          <p:cNvSpPr/>
          <p:nvPr/>
        </p:nvSpPr>
        <p:spPr>
          <a:xfrm>
            <a:off x="2244445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26525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98657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"/>
          <p:cNvSpPr/>
          <p:nvPr/>
        </p:nvSpPr>
        <p:spPr>
          <a:xfrm>
            <a:off x="2653796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"/>
          <p:cNvSpPr/>
          <p:nvPr/>
        </p:nvSpPr>
        <p:spPr>
          <a:xfrm>
            <a:off x="295493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"/>
          <p:cNvSpPr/>
          <p:nvPr/>
        </p:nvSpPr>
        <p:spPr>
          <a:xfrm flipH="1">
            <a:off x="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"/>
          <p:cNvSpPr/>
          <p:nvPr/>
        </p:nvSpPr>
        <p:spPr>
          <a:xfrm flipH="1">
            <a:off x="762163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3954000" y="1512275"/>
            <a:ext cx="4470000" cy="98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1"/>
          </p:nvPr>
        </p:nvSpPr>
        <p:spPr>
          <a:xfrm>
            <a:off x="3960200" y="2498975"/>
            <a:ext cx="39324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MAIN_POINT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/>
          <p:nvPr/>
        </p:nvSpPr>
        <p:spPr>
          <a:xfrm flipH="1">
            <a:off x="239402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"/>
          <p:cNvSpPr/>
          <p:nvPr/>
        </p:nvSpPr>
        <p:spPr>
          <a:xfrm flipH="1">
            <a:off x="4029846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"/>
          <p:cNvSpPr/>
          <p:nvPr/>
        </p:nvSpPr>
        <p:spPr>
          <a:xfrm flipH="1">
            <a:off x="7538681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"/>
          <p:cNvSpPr/>
          <p:nvPr/>
        </p:nvSpPr>
        <p:spPr>
          <a:xfrm flipH="1">
            <a:off x="7610789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7"/>
          <p:cNvSpPr/>
          <p:nvPr/>
        </p:nvSpPr>
        <p:spPr>
          <a:xfrm flipH="1">
            <a:off x="256193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7"/>
          <p:cNvSpPr/>
          <p:nvPr/>
        </p:nvSpPr>
        <p:spPr>
          <a:xfrm flipH="1">
            <a:off x="4646413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"/>
          <p:cNvSpPr/>
          <p:nvPr/>
        </p:nvSpPr>
        <p:spPr>
          <a:xfrm flipH="1">
            <a:off x="3815203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"/>
          <p:cNvSpPr/>
          <p:nvPr/>
        </p:nvSpPr>
        <p:spPr>
          <a:xfrm>
            <a:off x="859216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7"/>
          <p:cNvSpPr/>
          <p:nvPr/>
        </p:nvSpPr>
        <p:spPr>
          <a:xfrm>
            <a:off x="97054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"/>
          <p:cNvSpPr/>
          <p:nvPr/>
        </p:nvSpPr>
        <p:spPr>
          <a:xfrm flipH="1">
            <a:off x="-26200" y="418405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720000" y="1451125"/>
            <a:ext cx="3216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1"/>
          </p:nvPr>
        </p:nvSpPr>
        <p:spPr>
          <a:xfrm>
            <a:off x="726200" y="2111625"/>
            <a:ext cx="3216900" cy="13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MAIN_POINT_1_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7789939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4066482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26525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98657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"/>
          <p:cNvSpPr/>
          <p:nvPr/>
        </p:nvSpPr>
        <p:spPr>
          <a:xfrm>
            <a:off x="2653796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"/>
          <p:cNvSpPr/>
          <p:nvPr/>
        </p:nvSpPr>
        <p:spPr>
          <a:xfrm>
            <a:off x="4776968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"/>
          <p:cNvSpPr/>
          <p:nvPr/>
        </p:nvSpPr>
        <p:spPr>
          <a:xfrm flipH="1">
            <a:off x="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"/>
          <p:cNvSpPr/>
          <p:nvPr/>
        </p:nvSpPr>
        <p:spPr>
          <a:xfrm flipH="1">
            <a:off x="762163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8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4808725" y="1451125"/>
            <a:ext cx="313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1"/>
          </p:nvPr>
        </p:nvSpPr>
        <p:spPr>
          <a:xfrm>
            <a:off x="4814925" y="2111625"/>
            <a:ext cx="3135600" cy="11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_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/>
        </p:nvSpPr>
        <p:spPr>
          <a:xfrm>
            <a:off x="8057138" y="3953043"/>
            <a:ext cx="1029882" cy="872846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0"/>
          <p:cNvSpPr/>
          <p:nvPr/>
        </p:nvSpPr>
        <p:spPr>
          <a:xfrm>
            <a:off x="129035" y="3858263"/>
            <a:ext cx="968275" cy="1062405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0"/>
          <p:cNvSpPr/>
          <p:nvPr/>
        </p:nvSpPr>
        <p:spPr>
          <a:xfrm flipH="1">
            <a:off x="-689468" y="23017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"/>
          <p:cNvSpPr/>
          <p:nvPr/>
        </p:nvSpPr>
        <p:spPr>
          <a:xfrm>
            <a:off x="6189853" y="1387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0"/>
          <p:cNvSpPr/>
          <p:nvPr/>
        </p:nvSpPr>
        <p:spPr>
          <a:xfrm>
            <a:off x="7238046" y="5859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0"/>
          <p:cNvSpPr/>
          <p:nvPr/>
        </p:nvSpPr>
        <p:spPr>
          <a:xfrm>
            <a:off x="-26200" y="4725350"/>
            <a:ext cx="92016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ONE_COLUMN_TEXT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/>
          <p:nvPr/>
        </p:nvSpPr>
        <p:spPr>
          <a:xfrm>
            <a:off x="6129054" y="3993274"/>
            <a:ext cx="733317" cy="621516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/>
          <p:nvPr/>
        </p:nvSpPr>
        <p:spPr>
          <a:xfrm flipH="1">
            <a:off x="-112096" y="3993274"/>
            <a:ext cx="733317" cy="621516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2"/>
          <p:cNvSpPr/>
          <p:nvPr/>
        </p:nvSpPr>
        <p:spPr>
          <a:xfrm flipH="1">
            <a:off x="659733" y="361040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2"/>
          <p:cNvSpPr/>
          <p:nvPr/>
        </p:nvSpPr>
        <p:spPr>
          <a:xfrm flipH="1">
            <a:off x="7034228" y="3882373"/>
            <a:ext cx="2076696" cy="1554425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2"/>
          <p:cNvSpPr/>
          <p:nvPr/>
        </p:nvSpPr>
        <p:spPr>
          <a:xfrm flipH="1">
            <a:off x="-26200" y="4477400"/>
            <a:ext cx="9201600" cy="95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2"/>
          <p:cNvSpPr/>
          <p:nvPr/>
        </p:nvSpPr>
        <p:spPr>
          <a:xfrm>
            <a:off x="-255993" y="-195303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2"/>
          <p:cNvSpPr/>
          <p:nvPr/>
        </p:nvSpPr>
        <p:spPr>
          <a:xfrm>
            <a:off x="8258728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2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1"/>
          </p:nvPr>
        </p:nvSpPr>
        <p:spPr>
          <a:xfrm>
            <a:off x="2999350" y="1237235"/>
            <a:ext cx="4035300" cy="280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2"/>
          </p:nvPr>
        </p:nvSpPr>
        <p:spPr>
          <a:xfrm>
            <a:off x="2999350" y="1603331"/>
            <a:ext cx="4035300" cy="492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subTitle" idx="3"/>
          </p:nvPr>
        </p:nvSpPr>
        <p:spPr>
          <a:xfrm>
            <a:off x="2999350" y="2348560"/>
            <a:ext cx="4035300" cy="280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4"/>
          </p:nvPr>
        </p:nvSpPr>
        <p:spPr>
          <a:xfrm>
            <a:off x="2999350" y="2714656"/>
            <a:ext cx="4035300" cy="492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ubTitle" idx="5"/>
          </p:nvPr>
        </p:nvSpPr>
        <p:spPr>
          <a:xfrm>
            <a:off x="2999350" y="3459885"/>
            <a:ext cx="4035300" cy="280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6"/>
          </p:nvPr>
        </p:nvSpPr>
        <p:spPr>
          <a:xfrm>
            <a:off x="2999350" y="3825981"/>
            <a:ext cx="4035300" cy="492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ONE_COLUMN_TEXT_1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-255993" y="-195303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5"/>
          <p:cNvSpPr/>
          <p:nvPr/>
        </p:nvSpPr>
        <p:spPr>
          <a:xfrm>
            <a:off x="8258728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5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2901657" y="1180825"/>
            <a:ext cx="4259100" cy="31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ubTitle" idx="2"/>
          </p:nvPr>
        </p:nvSpPr>
        <p:spPr>
          <a:xfrm>
            <a:off x="2901657" y="1499725"/>
            <a:ext cx="4259100" cy="26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subTitle" idx="3"/>
          </p:nvPr>
        </p:nvSpPr>
        <p:spPr>
          <a:xfrm>
            <a:off x="2901657" y="1877979"/>
            <a:ext cx="4259100" cy="31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subTitle" idx="4"/>
          </p:nvPr>
        </p:nvSpPr>
        <p:spPr>
          <a:xfrm>
            <a:off x="2901657" y="2196879"/>
            <a:ext cx="4259100" cy="26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subTitle" idx="5"/>
          </p:nvPr>
        </p:nvSpPr>
        <p:spPr>
          <a:xfrm>
            <a:off x="2901657" y="2575133"/>
            <a:ext cx="4259100" cy="31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6"/>
          </p:nvPr>
        </p:nvSpPr>
        <p:spPr>
          <a:xfrm>
            <a:off x="2901657" y="2894033"/>
            <a:ext cx="4259100" cy="26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subTitle" idx="7"/>
          </p:nvPr>
        </p:nvSpPr>
        <p:spPr>
          <a:xfrm>
            <a:off x="2901657" y="3272287"/>
            <a:ext cx="4259100" cy="31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4" name="Google Shape;304;p25"/>
          <p:cNvSpPr txBox="1">
            <a:spLocks noGrp="1"/>
          </p:cNvSpPr>
          <p:nvPr>
            <p:ph type="subTitle" idx="8"/>
          </p:nvPr>
        </p:nvSpPr>
        <p:spPr>
          <a:xfrm>
            <a:off x="2901657" y="3591187"/>
            <a:ext cx="4259100" cy="26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subTitle" idx="9"/>
          </p:nvPr>
        </p:nvSpPr>
        <p:spPr>
          <a:xfrm>
            <a:off x="2901657" y="3969441"/>
            <a:ext cx="4259100" cy="31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subTitle" idx="13"/>
          </p:nvPr>
        </p:nvSpPr>
        <p:spPr>
          <a:xfrm>
            <a:off x="2901657" y="4288341"/>
            <a:ext cx="4259100" cy="26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5"/>
          <p:cNvSpPr/>
          <p:nvPr/>
        </p:nvSpPr>
        <p:spPr>
          <a:xfrm flipH="1">
            <a:off x="2200933" y="4595074"/>
            <a:ext cx="733317" cy="621516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5"/>
          <p:cNvSpPr/>
          <p:nvPr/>
        </p:nvSpPr>
        <p:spPr>
          <a:xfrm>
            <a:off x="8442083" y="4595074"/>
            <a:ext cx="733317" cy="621516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5"/>
          <p:cNvSpPr/>
          <p:nvPr/>
        </p:nvSpPr>
        <p:spPr>
          <a:xfrm>
            <a:off x="7350699" y="421220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5"/>
          <p:cNvSpPr/>
          <p:nvPr/>
        </p:nvSpPr>
        <p:spPr>
          <a:xfrm>
            <a:off x="-47620" y="4484173"/>
            <a:ext cx="2076696" cy="1554425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ONE_COLUMN_TEXT_1_2_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/>
          <p:nvPr/>
        </p:nvSpPr>
        <p:spPr>
          <a:xfrm flipH="1">
            <a:off x="2136457" y="4598774"/>
            <a:ext cx="733317" cy="621516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9"/>
          <p:cNvSpPr/>
          <p:nvPr/>
        </p:nvSpPr>
        <p:spPr>
          <a:xfrm>
            <a:off x="8377607" y="4598774"/>
            <a:ext cx="733317" cy="621516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9"/>
          <p:cNvSpPr/>
          <p:nvPr/>
        </p:nvSpPr>
        <p:spPr>
          <a:xfrm>
            <a:off x="7286223" y="421590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9"/>
          <p:cNvSpPr/>
          <p:nvPr/>
        </p:nvSpPr>
        <p:spPr>
          <a:xfrm>
            <a:off x="-112096" y="4487873"/>
            <a:ext cx="2076696" cy="1554425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9"/>
          <p:cNvSpPr/>
          <p:nvPr/>
        </p:nvSpPr>
        <p:spPr>
          <a:xfrm>
            <a:off x="-255993" y="-195303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9"/>
          <p:cNvSpPr/>
          <p:nvPr/>
        </p:nvSpPr>
        <p:spPr>
          <a:xfrm>
            <a:off x="8258728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9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9"/>
          <p:cNvSpPr txBox="1">
            <a:spLocks noGrp="1"/>
          </p:cNvSpPr>
          <p:nvPr>
            <p:ph type="subTitle" idx="1"/>
          </p:nvPr>
        </p:nvSpPr>
        <p:spPr>
          <a:xfrm>
            <a:off x="720000" y="2174021"/>
            <a:ext cx="2508900" cy="304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7" name="Google Shape;387;p29"/>
          <p:cNvSpPr txBox="1">
            <a:spLocks noGrp="1"/>
          </p:cNvSpPr>
          <p:nvPr>
            <p:ph type="subTitle" idx="2"/>
          </p:nvPr>
        </p:nvSpPr>
        <p:spPr>
          <a:xfrm>
            <a:off x="720000" y="2537625"/>
            <a:ext cx="2508900" cy="75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9"/>
          <p:cNvSpPr txBox="1">
            <a:spLocks noGrp="1"/>
          </p:cNvSpPr>
          <p:nvPr>
            <p:ph type="subTitle" idx="3"/>
          </p:nvPr>
        </p:nvSpPr>
        <p:spPr>
          <a:xfrm>
            <a:off x="3317550" y="2174021"/>
            <a:ext cx="2508900" cy="304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9" name="Google Shape;389;p29"/>
          <p:cNvSpPr txBox="1">
            <a:spLocks noGrp="1"/>
          </p:cNvSpPr>
          <p:nvPr>
            <p:ph type="subTitle" idx="4"/>
          </p:nvPr>
        </p:nvSpPr>
        <p:spPr>
          <a:xfrm>
            <a:off x="3317550" y="2537625"/>
            <a:ext cx="2508900" cy="75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9"/>
          <p:cNvSpPr txBox="1">
            <a:spLocks noGrp="1"/>
          </p:cNvSpPr>
          <p:nvPr>
            <p:ph type="subTitle" idx="5"/>
          </p:nvPr>
        </p:nvSpPr>
        <p:spPr>
          <a:xfrm>
            <a:off x="5915100" y="2174021"/>
            <a:ext cx="2508900" cy="304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91" name="Google Shape;391;p29"/>
          <p:cNvSpPr txBox="1">
            <a:spLocks noGrp="1"/>
          </p:cNvSpPr>
          <p:nvPr>
            <p:ph type="subTitle" idx="6"/>
          </p:nvPr>
        </p:nvSpPr>
        <p:spPr>
          <a:xfrm>
            <a:off x="5915100" y="2537625"/>
            <a:ext cx="2508900" cy="75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9"/>
          <p:cNvSpPr txBox="1">
            <a:spLocks noGrp="1"/>
          </p:cNvSpPr>
          <p:nvPr>
            <p:ph type="title" idx="7" hasCustomPrompt="1"/>
          </p:nvPr>
        </p:nvSpPr>
        <p:spPr>
          <a:xfrm>
            <a:off x="936150" y="3908771"/>
            <a:ext cx="2076600" cy="642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3" name="Google Shape;393;p29"/>
          <p:cNvSpPr txBox="1">
            <a:spLocks noGrp="1"/>
          </p:cNvSpPr>
          <p:nvPr>
            <p:ph type="title" idx="8" hasCustomPrompt="1"/>
          </p:nvPr>
        </p:nvSpPr>
        <p:spPr>
          <a:xfrm>
            <a:off x="3533700" y="3908771"/>
            <a:ext cx="2076600" cy="642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4" name="Google Shape;394;p29"/>
          <p:cNvSpPr txBox="1">
            <a:spLocks noGrp="1"/>
          </p:cNvSpPr>
          <p:nvPr>
            <p:ph type="title" idx="9" hasCustomPrompt="1"/>
          </p:nvPr>
        </p:nvSpPr>
        <p:spPr>
          <a:xfrm>
            <a:off x="6131250" y="3908771"/>
            <a:ext cx="2076600" cy="642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MAIN_POINT_2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/>
          <p:nvPr/>
        </p:nvSpPr>
        <p:spPr>
          <a:xfrm>
            <a:off x="7789939" y="328156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0"/>
          <p:cNvSpPr/>
          <p:nvPr/>
        </p:nvSpPr>
        <p:spPr>
          <a:xfrm>
            <a:off x="2244445" y="317850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0"/>
          <p:cNvSpPr/>
          <p:nvPr/>
        </p:nvSpPr>
        <p:spPr>
          <a:xfrm>
            <a:off x="26525" y="327933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0"/>
          <p:cNvSpPr/>
          <p:nvPr/>
        </p:nvSpPr>
        <p:spPr>
          <a:xfrm>
            <a:off x="98657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0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0"/>
          <p:cNvSpPr/>
          <p:nvPr/>
        </p:nvSpPr>
        <p:spPr>
          <a:xfrm>
            <a:off x="2653796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0"/>
          <p:cNvSpPr/>
          <p:nvPr/>
        </p:nvSpPr>
        <p:spPr>
          <a:xfrm>
            <a:off x="2954930" y="360981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0"/>
          <p:cNvSpPr/>
          <p:nvPr/>
        </p:nvSpPr>
        <p:spPr>
          <a:xfrm flipH="1">
            <a:off x="5" y="368863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0"/>
          <p:cNvSpPr/>
          <p:nvPr/>
        </p:nvSpPr>
        <p:spPr>
          <a:xfrm flipH="1">
            <a:off x="7621630" y="368863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0"/>
          <p:cNvSpPr/>
          <p:nvPr/>
        </p:nvSpPr>
        <p:spPr>
          <a:xfrm>
            <a:off x="-26200" y="4045500"/>
            <a:ext cx="9201600" cy="115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722975" y="631600"/>
            <a:ext cx="4661400" cy="10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7" name="Google Shape;407;p30"/>
          <p:cNvSpPr txBox="1"/>
          <p:nvPr/>
        </p:nvSpPr>
        <p:spPr>
          <a:xfrm>
            <a:off x="720000" y="4051625"/>
            <a:ext cx="43323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, and includes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" sz="10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8" name="Google Shape;408;p30"/>
          <p:cNvSpPr txBox="1">
            <a:spLocks noGrp="1"/>
          </p:cNvSpPr>
          <p:nvPr>
            <p:ph type="subTitle" idx="1"/>
          </p:nvPr>
        </p:nvSpPr>
        <p:spPr>
          <a:xfrm>
            <a:off x="720000" y="1662703"/>
            <a:ext cx="4689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09" name="Google Shape;409;p30"/>
          <p:cNvSpPr txBox="1">
            <a:spLocks noGrp="1"/>
          </p:cNvSpPr>
          <p:nvPr>
            <p:ph type="subTitle" idx="2"/>
          </p:nvPr>
        </p:nvSpPr>
        <p:spPr>
          <a:xfrm>
            <a:off x="720000" y="2097146"/>
            <a:ext cx="4689300" cy="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667000" y="2394300"/>
            <a:ext cx="2757000" cy="6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5933325" y="3165000"/>
            <a:ext cx="24906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7625119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174318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flipH="1">
            <a:off x="5681432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249944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flipH="1">
            <a:off x="8118288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flipH="1">
            <a:off x="3114061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flipH="1">
            <a:off x="1883657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27155" y="3558914"/>
            <a:ext cx="7928361" cy="167231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26200" y="4045500"/>
            <a:ext cx="9201600" cy="115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1"/>
          <p:cNvSpPr/>
          <p:nvPr/>
        </p:nvSpPr>
        <p:spPr>
          <a:xfrm flipH="1">
            <a:off x="-255993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1"/>
          <p:cNvSpPr/>
          <p:nvPr/>
        </p:nvSpPr>
        <p:spPr>
          <a:xfrm flipH="1">
            <a:off x="331577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1"/>
          <p:cNvSpPr/>
          <p:nvPr/>
        </p:nvSpPr>
        <p:spPr>
          <a:xfrm>
            <a:off x="7872614" y="4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1"/>
          <p:cNvSpPr/>
          <p:nvPr/>
        </p:nvSpPr>
        <p:spPr>
          <a:xfrm>
            <a:off x="6724057" y="6574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7789939" y="4376743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/>
          <p:nvPr/>
        </p:nvSpPr>
        <p:spPr>
          <a:xfrm>
            <a:off x="2244445" y="4273681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"/>
          <p:cNvSpPr/>
          <p:nvPr/>
        </p:nvSpPr>
        <p:spPr>
          <a:xfrm>
            <a:off x="26525" y="437450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2"/>
          <p:cNvSpPr/>
          <p:nvPr/>
        </p:nvSpPr>
        <p:spPr>
          <a:xfrm>
            <a:off x="2954930" y="47049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/>
          <p:nvPr/>
        </p:nvSpPr>
        <p:spPr>
          <a:xfrm flipH="1">
            <a:off x="5" y="478381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2"/>
          <p:cNvSpPr/>
          <p:nvPr/>
        </p:nvSpPr>
        <p:spPr>
          <a:xfrm flipH="1">
            <a:off x="7621630" y="478381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 flipH="1">
            <a:off x="7470053" y="1741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 flipH="1">
            <a:off x="-255993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 flipH="1">
            <a:off x="331577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 flipH="1">
            <a:off x="-255993" y="-195303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8258728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7257600" y="4438026"/>
            <a:ext cx="2568616" cy="192261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"/>
          <p:cNvSpPr/>
          <p:nvPr/>
        </p:nvSpPr>
        <p:spPr>
          <a:xfrm>
            <a:off x="2" y="4313980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720000" y="1598550"/>
            <a:ext cx="4163400" cy="24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 flipH="1">
            <a:off x="5080054" y="3993274"/>
            <a:ext cx="733317" cy="621516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flipH="1">
            <a:off x="5851883" y="361040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 flipH="1">
            <a:off x="7034228" y="3882373"/>
            <a:ext cx="2076696" cy="1554425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"/>
          <p:cNvSpPr/>
          <p:nvPr/>
        </p:nvSpPr>
        <p:spPr>
          <a:xfrm flipH="1">
            <a:off x="-26200" y="4477400"/>
            <a:ext cx="9201600" cy="95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-255993" y="-195303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8258728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/>
          <p:nvPr/>
        </p:nvSpPr>
        <p:spPr>
          <a:xfrm>
            <a:off x="7789939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8"/>
          <p:cNvSpPr/>
          <p:nvPr/>
        </p:nvSpPr>
        <p:spPr>
          <a:xfrm>
            <a:off x="2244445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/>
          <p:nvPr/>
        </p:nvSpPr>
        <p:spPr>
          <a:xfrm>
            <a:off x="26525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"/>
          <p:cNvSpPr/>
          <p:nvPr/>
        </p:nvSpPr>
        <p:spPr>
          <a:xfrm>
            <a:off x="98657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/>
          <p:nvPr/>
        </p:nvSpPr>
        <p:spPr>
          <a:xfrm>
            <a:off x="2653796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"/>
          <p:cNvSpPr/>
          <p:nvPr/>
        </p:nvSpPr>
        <p:spPr>
          <a:xfrm>
            <a:off x="295493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"/>
          <p:cNvSpPr/>
          <p:nvPr/>
        </p:nvSpPr>
        <p:spPr>
          <a:xfrm flipH="1">
            <a:off x="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 flipH="1">
            <a:off x="762163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388100" y="956425"/>
            <a:ext cx="6367800" cy="26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3744750" y="1346725"/>
            <a:ext cx="4045200" cy="13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3744750" y="2676025"/>
            <a:ext cx="4434300" cy="6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7789939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2244445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26525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98657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2653796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"/>
          <p:cNvSpPr/>
          <p:nvPr/>
        </p:nvSpPr>
        <p:spPr>
          <a:xfrm>
            <a:off x="295493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"/>
          <p:cNvSpPr/>
          <p:nvPr/>
        </p:nvSpPr>
        <p:spPr>
          <a:xfrm flipH="1">
            <a:off x="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"/>
          <p:cNvSpPr/>
          <p:nvPr/>
        </p:nvSpPr>
        <p:spPr>
          <a:xfrm flipH="1">
            <a:off x="762163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35725"/>
            <a:ext cx="6241800" cy="177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720000" y="2915025"/>
            <a:ext cx="47832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/>
          <p:nvPr/>
        </p:nvSpPr>
        <p:spPr>
          <a:xfrm flipH="1">
            <a:off x="239402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 flipH="1">
            <a:off x="5851883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 flipH="1">
            <a:off x="7538681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 flipH="1">
            <a:off x="7610789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/>
          <p:nvPr/>
        </p:nvSpPr>
        <p:spPr>
          <a:xfrm flipH="1">
            <a:off x="256193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1"/>
          <p:cNvSpPr/>
          <p:nvPr/>
        </p:nvSpPr>
        <p:spPr>
          <a:xfrm flipH="1">
            <a:off x="4646413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1"/>
          <p:cNvSpPr/>
          <p:nvPr/>
        </p:nvSpPr>
        <p:spPr>
          <a:xfrm flipH="1">
            <a:off x="563724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1"/>
          <p:cNvSpPr/>
          <p:nvPr/>
        </p:nvSpPr>
        <p:spPr>
          <a:xfrm>
            <a:off x="859216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1"/>
          <p:cNvSpPr/>
          <p:nvPr/>
        </p:nvSpPr>
        <p:spPr>
          <a:xfrm>
            <a:off x="97054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"/>
          <p:cNvSpPr/>
          <p:nvPr/>
        </p:nvSpPr>
        <p:spPr>
          <a:xfrm flipH="1">
            <a:off x="-26200" y="418405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792025" y="1315250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792025" y="1944450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3"/>
          </p:nvPr>
        </p:nvSpPr>
        <p:spPr>
          <a:xfrm>
            <a:off x="792025" y="2335150"/>
            <a:ext cx="2508900" cy="531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 hasCustomPrompt="1"/>
          </p:nvPr>
        </p:nvSpPr>
        <p:spPr>
          <a:xfrm>
            <a:off x="3754150" y="1315250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3754150" y="1944450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6"/>
          </p:nvPr>
        </p:nvSpPr>
        <p:spPr>
          <a:xfrm>
            <a:off x="3754150" y="2335150"/>
            <a:ext cx="2508900" cy="531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7" hasCustomPrompt="1"/>
          </p:nvPr>
        </p:nvSpPr>
        <p:spPr>
          <a:xfrm>
            <a:off x="792025" y="3008400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8"/>
          </p:nvPr>
        </p:nvSpPr>
        <p:spPr>
          <a:xfrm>
            <a:off x="792025" y="3637500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792025" y="4028200"/>
            <a:ext cx="2508900" cy="531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3" hasCustomPrompt="1"/>
          </p:nvPr>
        </p:nvSpPr>
        <p:spPr>
          <a:xfrm>
            <a:off x="3754150" y="3008400"/>
            <a:ext cx="2508900" cy="637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3754150" y="3637500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5"/>
          </p:nvPr>
        </p:nvSpPr>
        <p:spPr>
          <a:xfrm>
            <a:off x="3754150" y="4028200"/>
            <a:ext cx="2508900" cy="531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/>
          <p:nvPr/>
        </p:nvSpPr>
        <p:spPr>
          <a:xfrm flipH="1">
            <a:off x="-689468" y="23017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"/>
          <p:cNvSpPr/>
          <p:nvPr/>
        </p:nvSpPr>
        <p:spPr>
          <a:xfrm>
            <a:off x="6189853" y="1387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"/>
          <p:cNvSpPr/>
          <p:nvPr/>
        </p:nvSpPr>
        <p:spPr>
          <a:xfrm>
            <a:off x="7238046" y="5859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-26200" y="4725350"/>
            <a:ext cx="92016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6" r:id="rId15"/>
    <p:sldLayoutId id="2147483668" r:id="rId16"/>
    <p:sldLayoutId id="2147483671" r:id="rId17"/>
    <p:sldLayoutId id="2147483675" r:id="rId18"/>
    <p:sldLayoutId id="2147483676" r:id="rId19"/>
    <p:sldLayoutId id="2147483677" r:id="rId20"/>
    <p:sldLayoutId id="214748367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6"/>
          <p:cNvSpPr txBox="1">
            <a:spLocks noGrp="1"/>
          </p:cNvSpPr>
          <p:nvPr>
            <p:ph type="ctrTitle"/>
          </p:nvPr>
        </p:nvSpPr>
        <p:spPr>
          <a:xfrm>
            <a:off x="828260" y="1149455"/>
            <a:ext cx="5171400" cy="4321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От уроков физкультуры к золотым знакам ГТО</a:t>
            </a:r>
            <a:endParaRPr sz="2300" dirty="0"/>
          </a:p>
        </p:txBody>
      </p:sp>
      <p:sp>
        <p:nvSpPr>
          <p:cNvPr id="438" name="Google Shape;438;p36"/>
          <p:cNvSpPr txBox="1">
            <a:spLocks noGrp="1"/>
          </p:cNvSpPr>
          <p:nvPr>
            <p:ph type="ctrTitle" idx="2"/>
          </p:nvPr>
        </p:nvSpPr>
        <p:spPr>
          <a:xfrm>
            <a:off x="720000" y="1315046"/>
            <a:ext cx="5576722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>
                <a:solidFill>
                  <a:schemeClr val="accent6"/>
                </a:solidFill>
              </a:rPr>
              <a:t>ГОТОВ К ТРУДУ </a:t>
            </a:r>
            <a:r>
              <a:rPr lang="ru-RU" sz="5400" dirty="0">
                <a:solidFill>
                  <a:schemeClr val="tx1"/>
                </a:solidFill>
              </a:rPr>
              <a:t>И ОБОРОНЕ</a:t>
            </a:r>
            <a:endParaRPr sz="5400" dirty="0">
              <a:solidFill>
                <a:schemeClr val="tx1"/>
              </a:solidFill>
            </a:endParaRPr>
          </a:p>
        </p:txBody>
      </p:sp>
      <p:sp>
        <p:nvSpPr>
          <p:cNvPr id="439" name="Google Shape;439;p36"/>
          <p:cNvSpPr/>
          <p:nvPr/>
        </p:nvSpPr>
        <p:spPr>
          <a:xfrm>
            <a:off x="5999660" y="158155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6"/>
          <p:cNvSpPr/>
          <p:nvPr/>
        </p:nvSpPr>
        <p:spPr>
          <a:xfrm>
            <a:off x="6986175" y="3701675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6"/>
          <p:cNvSpPr/>
          <p:nvPr/>
        </p:nvSpPr>
        <p:spPr>
          <a:xfrm>
            <a:off x="5589350" y="4453650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36"/>
          <p:cNvGrpSpPr/>
          <p:nvPr/>
        </p:nvGrpSpPr>
        <p:grpSpPr>
          <a:xfrm>
            <a:off x="5629078" y="2592091"/>
            <a:ext cx="1321353" cy="1999582"/>
            <a:chOff x="859237" y="4431205"/>
            <a:chExt cx="378427" cy="572684"/>
          </a:xfrm>
        </p:grpSpPr>
        <p:sp>
          <p:nvSpPr>
            <p:cNvPr id="443" name="Google Shape;443;p36"/>
            <p:cNvSpPr/>
            <p:nvPr/>
          </p:nvSpPr>
          <p:spPr>
            <a:xfrm>
              <a:off x="859237" y="4661287"/>
              <a:ext cx="148836" cy="113501"/>
            </a:xfrm>
            <a:custGeom>
              <a:avLst/>
              <a:gdLst/>
              <a:ahLst/>
              <a:cxnLst/>
              <a:rect l="l" t="t" r="r" b="b"/>
              <a:pathLst>
                <a:path w="3336" h="2544" extrusionOk="0">
                  <a:moveTo>
                    <a:pt x="2838" y="1"/>
                  </a:moveTo>
                  <a:cubicBezTo>
                    <a:pt x="2595" y="78"/>
                    <a:pt x="2071" y="1507"/>
                    <a:pt x="1857" y="1507"/>
                  </a:cubicBezTo>
                  <a:cubicBezTo>
                    <a:pt x="1852" y="1507"/>
                    <a:pt x="1848" y="1506"/>
                    <a:pt x="1843" y="1504"/>
                  </a:cubicBezTo>
                  <a:cubicBezTo>
                    <a:pt x="1662" y="1448"/>
                    <a:pt x="1109" y="1075"/>
                    <a:pt x="1109" y="1075"/>
                  </a:cubicBezTo>
                  <a:cubicBezTo>
                    <a:pt x="1109" y="1075"/>
                    <a:pt x="1425" y="396"/>
                    <a:pt x="973" y="363"/>
                  </a:cubicBezTo>
                  <a:cubicBezTo>
                    <a:pt x="973" y="363"/>
                    <a:pt x="789" y="153"/>
                    <a:pt x="661" y="153"/>
                  </a:cubicBezTo>
                  <a:cubicBezTo>
                    <a:pt x="599" y="153"/>
                    <a:pt x="551" y="203"/>
                    <a:pt x="543" y="351"/>
                  </a:cubicBezTo>
                  <a:cubicBezTo>
                    <a:pt x="543" y="351"/>
                    <a:pt x="0" y="894"/>
                    <a:pt x="792" y="1177"/>
                  </a:cubicBezTo>
                  <a:cubicBezTo>
                    <a:pt x="792" y="1177"/>
                    <a:pt x="1346" y="2409"/>
                    <a:pt x="1888" y="2534"/>
                  </a:cubicBezTo>
                  <a:cubicBezTo>
                    <a:pt x="1917" y="2541"/>
                    <a:pt x="1946" y="2544"/>
                    <a:pt x="1976" y="2544"/>
                  </a:cubicBezTo>
                  <a:cubicBezTo>
                    <a:pt x="2492" y="2544"/>
                    <a:pt x="3099" y="1572"/>
                    <a:pt x="3099" y="1572"/>
                  </a:cubicBezTo>
                  <a:cubicBezTo>
                    <a:pt x="3099" y="1572"/>
                    <a:pt x="3336" y="12"/>
                    <a:pt x="283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960603" y="4661287"/>
              <a:ext cx="47470" cy="109039"/>
            </a:xfrm>
            <a:custGeom>
              <a:avLst/>
              <a:gdLst/>
              <a:ahLst/>
              <a:cxnLst/>
              <a:rect l="l" t="t" r="r" b="b"/>
              <a:pathLst>
                <a:path w="1064" h="2444" extrusionOk="0">
                  <a:moveTo>
                    <a:pt x="566" y="1"/>
                  </a:moveTo>
                  <a:cubicBezTo>
                    <a:pt x="544" y="12"/>
                    <a:pt x="510" y="34"/>
                    <a:pt x="488" y="57"/>
                  </a:cubicBezTo>
                  <a:cubicBezTo>
                    <a:pt x="453" y="634"/>
                    <a:pt x="329" y="1188"/>
                    <a:pt x="204" y="1742"/>
                  </a:cubicBezTo>
                  <a:cubicBezTo>
                    <a:pt x="148" y="1979"/>
                    <a:pt x="91" y="2228"/>
                    <a:pt x="1" y="2444"/>
                  </a:cubicBezTo>
                  <a:cubicBezTo>
                    <a:pt x="431" y="2206"/>
                    <a:pt x="827" y="1572"/>
                    <a:pt x="827" y="1572"/>
                  </a:cubicBezTo>
                  <a:cubicBezTo>
                    <a:pt x="827" y="1572"/>
                    <a:pt x="1064" y="12"/>
                    <a:pt x="56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876860" y="4676411"/>
              <a:ext cx="28821" cy="26323"/>
            </a:xfrm>
            <a:custGeom>
              <a:avLst/>
              <a:gdLst/>
              <a:ahLst/>
              <a:cxnLst/>
              <a:rect l="l" t="t" r="r" b="b"/>
              <a:pathLst>
                <a:path w="646" h="590" extrusionOk="0">
                  <a:moveTo>
                    <a:pt x="521" y="295"/>
                  </a:moveTo>
                  <a:cubicBezTo>
                    <a:pt x="533" y="340"/>
                    <a:pt x="533" y="374"/>
                    <a:pt x="521" y="397"/>
                  </a:cubicBezTo>
                  <a:cubicBezTo>
                    <a:pt x="498" y="431"/>
                    <a:pt x="465" y="442"/>
                    <a:pt x="442" y="454"/>
                  </a:cubicBezTo>
                  <a:cubicBezTo>
                    <a:pt x="442" y="442"/>
                    <a:pt x="442" y="431"/>
                    <a:pt x="430" y="419"/>
                  </a:cubicBezTo>
                  <a:cubicBezTo>
                    <a:pt x="420" y="374"/>
                    <a:pt x="374" y="340"/>
                    <a:pt x="340" y="306"/>
                  </a:cubicBezTo>
                  <a:lnTo>
                    <a:pt x="340" y="306"/>
                  </a:lnTo>
                  <a:cubicBezTo>
                    <a:pt x="352" y="318"/>
                    <a:pt x="374" y="318"/>
                    <a:pt x="385" y="318"/>
                  </a:cubicBezTo>
                  <a:cubicBezTo>
                    <a:pt x="430" y="318"/>
                    <a:pt x="465" y="306"/>
                    <a:pt x="521" y="295"/>
                  </a:cubicBezTo>
                  <a:close/>
                  <a:moveTo>
                    <a:pt x="167" y="0"/>
                  </a:moveTo>
                  <a:cubicBezTo>
                    <a:pt x="155" y="0"/>
                    <a:pt x="148" y="1"/>
                    <a:pt x="148" y="1"/>
                  </a:cubicBezTo>
                  <a:cubicBezTo>
                    <a:pt x="136" y="1"/>
                    <a:pt x="136" y="1"/>
                    <a:pt x="136" y="12"/>
                  </a:cubicBezTo>
                  <a:cubicBezTo>
                    <a:pt x="136" y="24"/>
                    <a:pt x="136" y="24"/>
                    <a:pt x="148" y="24"/>
                  </a:cubicBezTo>
                  <a:cubicBezTo>
                    <a:pt x="148" y="24"/>
                    <a:pt x="156" y="23"/>
                    <a:pt x="169" y="23"/>
                  </a:cubicBezTo>
                  <a:cubicBezTo>
                    <a:pt x="200" y="23"/>
                    <a:pt x="262" y="29"/>
                    <a:pt x="317" y="69"/>
                  </a:cubicBezTo>
                  <a:cubicBezTo>
                    <a:pt x="284" y="92"/>
                    <a:pt x="239" y="114"/>
                    <a:pt x="227" y="148"/>
                  </a:cubicBezTo>
                  <a:cubicBezTo>
                    <a:pt x="204" y="170"/>
                    <a:pt x="204" y="193"/>
                    <a:pt x="204" y="216"/>
                  </a:cubicBezTo>
                  <a:cubicBezTo>
                    <a:pt x="216" y="227"/>
                    <a:pt x="216" y="238"/>
                    <a:pt x="227" y="250"/>
                  </a:cubicBezTo>
                  <a:cubicBezTo>
                    <a:pt x="153" y="222"/>
                    <a:pt x="87" y="202"/>
                    <a:pt x="40" y="202"/>
                  </a:cubicBezTo>
                  <a:cubicBezTo>
                    <a:pt x="30" y="202"/>
                    <a:pt x="21" y="203"/>
                    <a:pt x="12" y="205"/>
                  </a:cubicBezTo>
                  <a:cubicBezTo>
                    <a:pt x="1" y="205"/>
                    <a:pt x="1" y="205"/>
                    <a:pt x="1" y="216"/>
                  </a:cubicBezTo>
                  <a:cubicBezTo>
                    <a:pt x="1" y="227"/>
                    <a:pt x="1" y="227"/>
                    <a:pt x="12" y="227"/>
                  </a:cubicBezTo>
                  <a:cubicBezTo>
                    <a:pt x="18" y="227"/>
                    <a:pt x="23" y="226"/>
                    <a:pt x="30" y="226"/>
                  </a:cubicBezTo>
                  <a:cubicBezTo>
                    <a:pt x="123" y="226"/>
                    <a:pt x="344" y="304"/>
                    <a:pt x="408" y="431"/>
                  </a:cubicBezTo>
                  <a:cubicBezTo>
                    <a:pt x="430" y="464"/>
                    <a:pt x="442" y="510"/>
                    <a:pt x="408" y="532"/>
                  </a:cubicBezTo>
                  <a:cubicBezTo>
                    <a:pt x="390" y="557"/>
                    <a:pt x="355" y="568"/>
                    <a:pt x="313" y="568"/>
                  </a:cubicBezTo>
                  <a:cubicBezTo>
                    <a:pt x="277" y="568"/>
                    <a:pt x="235" y="559"/>
                    <a:pt x="193" y="544"/>
                  </a:cubicBezTo>
                  <a:cubicBezTo>
                    <a:pt x="193" y="544"/>
                    <a:pt x="182" y="544"/>
                    <a:pt x="182" y="555"/>
                  </a:cubicBezTo>
                  <a:lnTo>
                    <a:pt x="182" y="567"/>
                  </a:lnTo>
                  <a:cubicBezTo>
                    <a:pt x="227" y="589"/>
                    <a:pt x="272" y="589"/>
                    <a:pt x="317" y="589"/>
                  </a:cubicBezTo>
                  <a:cubicBezTo>
                    <a:pt x="363" y="589"/>
                    <a:pt x="408" y="577"/>
                    <a:pt x="430" y="555"/>
                  </a:cubicBezTo>
                  <a:cubicBezTo>
                    <a:pt x="442" y="544"/>
                    <a:pt x="453" y="510"/>
                    <a:pt x="453" y="476"/>
                  </a:cubicBezTo>
                  <a:cubicBezTo>
                    <a:pt x="465" y="464"/>
                    <a:pt x="521" y="454"/>
                    <a:pt x="544" y="408"/>
                  </a:cubicBezTo>
                  <a:cubicBezTo>
                    <a:pt x="555" y="374"/>
                    <a:pt x="555" y="340"/>
                    <a:pt x="544" y="295"/>
                  </a:cubicBezTo>
                  <a:cubicBezTo>
                    <a:pt x="566" y="283"/>
                    <a:pt x="601" y="273"/>
                    <a:pt x="634" y="261"/>
                  </a:cubicBezTo>
                  <a:cubicBezTo>
                    <a:pt x="646" y="261"/>
                    <a:pt x="646" y="261"/>
                    <a:pt x="646" y="250"/>
                  </a:cubicBezTo>
                  <a:cubicBezTo>
                    <a:pt x="634" y="238"/>
                    <a:pt x="634" y="238"/>
                    <a:pt x="623" y="238"/>
                  </a:cubicBezTo>
                  <a:cubicBezTo>
                    <a:pt x="531" y="274"/>
                    <a:pt x="448" y="291"/>
                    <a:pt x="382" y="291"/>
                  </a:cubicBezTo>
                  <a:cubicBezTo>
                    <a:pt x="343" y="291"/>
                    <a:pt x="309" y="285"/>
                    <a:pt x="284" y="273"/>
                  </a:cubicBezTo>
                  <a:cubicBezTo>
                    <a:pt x="261" y="250"/>
                    <a:pt x="239" y="238"/>
                    <a:pt x="227" y="205"/>
                  </a:cubicBezTo>
                  <a:cubicBezTo>
                    <a:pt x="227" y="193"/>
                    <a:pt x="227" y="170"/>
                    <a:pt x="239" y="160"/>
                  </a:cubicBezTo>
                  <a:cubicBezTo>
                    <a:pt x="295" y="92"/>
                    <a:pt x="476" y="35"/>
                    <a:pt x="578" y="35"/>
                  </a:cubicBezTo>
                  <a:cubicBezTo>
                    <a:pt x="589" y="35"/>
                    <a:pt x="589" y="35"/>
                    <a:pt x="589" y="24"/>
                  </a:cubicBezTo>
                  <a:cubicBezTo>
                    <a:pt x="589" y="24"/>
                    <a:pt x="589" y="12"/>
                    <a:pt x="578" y="12"/>
                  </a:cubicBezTo>
                  <a:cubicBezTo>
                    <a:pt x="521" y="12"/>
                    <a:pt x="430" y="35"/>
                    <a:pt x="352" y="57"/>
                  </a:cubicBezTo>
                  <a:cubicBezTo>
                    <a:pt x="276" y="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935395" y="4820742"/>
              <a:ext cx="82805" cy="178192"/>
            </a:xfrm>
            <a:custGeom>
              <a:avLst/>
              <a:gdLst/>
              <a:ahLst/>
              <a:cxnLst/>
              <a:rect l="l" t="t" r="r" b="b"/>
              <a:pathLst>
                <a:path w="1856" h="3994" extrusionOk="0">
                  <a:moveTo>
                    <a:pt x="1109" y="0"/>
                  </a:moveTo>
                  <a:cubicBezTo>
                    <a:pt x="1109" y="0"/>
                    <a:pt x="0" y="611"/>
                    <a:pt x="0" y="1470"/>
                  </a:cubicBezTo>
                  <a:cubicBezTo>
                    <a:pt x="12" y="2341"/>
                    <a:pt x="475" y="3642"/>
                    <a:pt x="475" y="3642"/>
                  </a:cubicBezTo>
                  <a:cubicBezTo>
                    <a:pt x="475" y="3642"/>
                    <a:pt x="57" y="3913"/>
                    <a:pt x="114" y="3969"/>
                  </a:cubicBezTo>
                  <a:cubicBezTo>
                    <a:pt x="129" y="3985"/>
                    <a:pt x="202" y="3994"/>
                    <a:pt x="299" y="3994"/>
                  </a:cubicBezTo>
                  <a:cubicBezTo>
                    <a:pt x="548" y="3994"/>
                    <a:pt x="953" y="3935"/>
                    <a:pt x="928" y="3788"/>
                  </a:cubicBezTo>
                  <a:cubicBezTo>
                    <a:pt x="928" y="3788"/>
                    <a:pt x="1301" y="2375"/>
                    <a:pt x="1053" y="1640"/>
                  </a:cubicBezTo>
                  <a:lnTo>
                    <a:pt x="1855" y="1097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922278" y="4970962"/>
              <a:ext cx="61123" cy="30294"/>
            </a:xfrm>
            <a:custGeom>
              <a:avLst/>
              <a:gdLst/>
              <a:ahLst/>
              <a:cxnLst/>
              <a:rect l="l" t="t" r="r" b="b"/>
              <a:pathLst>
                <a:path w="1370" h="679" extrusionOk="0">
                  <a:moveTo>
                    <a:pt x="742" y="1"/>
                  </a:moveTo>
                  <a:cubicBezTo>
                    <a:pt x="725" y="1"/>
                    <a:pt x="704" y="8"/>
                    <a:pt x="679" y="26"/>
                  </a:cubicBezTo>
                  <a:cubicBezTo>
                    <a:pt x="623" y="71"/>
                    <a:pt x="623" y="285"/>
                    <a:pt x="623" y="285"/>
                  </a:cubicBezTo>
                  <a:cubicBezTo>
                    <a:pt x="623" y="285"/>
                    <a:pt x="0" y="534"/>
                    <a:pt x="46" y="625"/>
                  </a:cubicBezTo>
                  <a:cubicBezTo>
                    <a:pt x="74" y="661"/>
                    <a:pt x="220" y="678"/>
                    <a:pt x="406" y="678"/>
                  </a:cubicBezTo>
                  <a:cubicBezTo>
                    <a:pt x="748" y="678"/>
                    <a:pt x="1221" y="618"/>
                    <a:pt x="1324" y="501"/>
                  </a:cubicBezTo>
                  <a:cubicBezTo>
                    <a:pt x="1369" y="456"/>
                    <a:pt x="1312" y="240"/>
                    <a:pt x="1312" y="240"/>
                  </a:cubicBezTo>
                  <a:cubicBezTo>
                    <a:pt x="1312" y="240"/>
                    <a:pt x="1220" y="326"/>
                    <a:pt x="1036" y="326"/>
                  </a:cubicBezTo>
                  <a:cubicBezTo>
                    <a:pt x="971" y="326"/>
                    <a:pt x="893" y="315"/>
                    <a:pt x="804" y="285"/>
                  </a:cubicBezTo>
                  <a:cubicBezTo>
                    <a:pt x="804" y="285"/>
                    <a:pt x="845" y="1"/>
                    <a:pt x="74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921966" y="4988407"/>
              <a:ext cx="63576" cy="15481"/>
            </a:xfrm>
            <a:custGeom>
              <a:avLst/>
              <a:gdLst/>
              <a:ahLst/>
              <a:cxnLst/>
              <a:rect l="l" t="t" r="r" b="b"/>
              <a:pathLst>
                <a:path w="1425" h="347" extrusionOk="0">
                  <a:moveTo>
                    <a:pt x="871" y="0"/>
                  </a:moveTo>
                  <a:cubicBezTo>
                    <a:pt x="850" y="0"/>
                    <a:pt x="827" y="24"/>
                    <a:pt x="844" y="42"/>
                  </a:cubicBezTo>
                  <a:cubicBezTo>
                    <a:pt x="890" y="87"/>
                    <a:pt x="924" y="143"/>
                    <a:pt x="969" y="200"/>
                  </a:cubicBezTo>
                  <a:cubicBezTo>
                    <a:pt x="946" y="200"/>
                    <a:pt x="924" y="200"/>
                    <a:pt x="912" y="211"/>
                  </a:cubicBezTo>
                  <a:cubicBezTo>
                    <a:pt x="856" y="155"/>
                    <a:pt x="811" y="87"/>
                    <a:pt x="766" y="30"/>
                  </a:cubicBezTo>
                  <a:cubicBezTo>
                    <a:pt x="762" y="20"/>
                    <a:pt x="755" y="16"/>
                    <a:pt x="748" y="16"/>
                  </a:cubicBezTo>
                  <a:cubicBezTo>
                    <a:pt x="733" y="16"/>
                    <a:pt x="715" y="37"/>
                    <a:pt x="731" y="53"/>
                  </a:cubicBezTo>
                  <a:cubicBezTo>
                    <a:pt x="766" y="110"/>
                    <a:pt x="811" y="166"/>
                    <a:pt x="844" y="223"/>
                  </a:cubicBezTo>
                  <a:cubicBezTo>
                    <a:pt x="751" y="235"/>
                    <a:pt x="653" y="242"/>
                    <a:pt x="555" y="242"/>
                  </a:cubicBezTo>
                  <a:cubicBezTo>
                    <a:pt x="392" y="242"/>
                    <a:pt x="228" y="224"/>
                    <a:pt x="87" y="188"/>
                  </a:cubicBezTo>
                  <a:cubicBezTo>
                    <a:pt x="84" y="188"/>
                    <a:pt x="80" y="188"/>
                    <a:pt x="77" y="188"/>
                  </a:cubicBezTo>
                  <a:cubicBezTo>
                    <a:pt x="17" y="188"/>
                    <a:pt x="0" y="280"/>
                    <a:pt x="64" y="291"/>
                  </a:cubicBezTo>
                  <a:cubicBezTo>
                    <a:pt x="211" y="327"/>
                    <a:pt x="371" y="346"/>
                    <a:pt x="535" y="346"/>
                  </a:cubicBezTo>
                  <a:cubicBezTo>
                    <a:pt x="828" y="346"/>
                    <a:pt x="1130" y="285"/>
                    <a:pt x="1376" y="155"/>
                  </a:cubicBezTo>
                  <a:cubicBezTo>
                    <a:pt x="1424" y="136"/>
                    <a:pt x="1407" y="58"/>
                    <a:pt x="1358" y="58"/>
                  </a:cubicBezTo>
                  <a:cubicBezTo>
                    <a:pt x="1350" y="58"/>
                    <a:pt x="1341" y="60"/>
                    <a:pt x="1331" y="65"/>
                  </a:cubicBezTo>
                  <a:cubicBezTo>
                    <a:pt x="1241" y="110"/>
                    <a:pt x="1127" y="155"/>
                    <a:pt x="1025" y="188"/>
                  </a:cubicBezTo>
                  <a:lnTo>
                    <a:pt x="1025" y="178"/>
                  </a:lnTo>
                  <a:cubicBezTo>
                    <a:pt x="969" y="132"/>
                    <a:pt x="935" y="65"/>
                    <a:pt x="890" y="8"/>
                  </a:cubicBezTo>
                  <a:cubicBezTo>
                    <a:pt x="884" y="2"/>
                    <a:pt x="878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938964" y="4975959"/>
              <a:ext cx="20701" cy="11065"/>
            </a:xfrm>
            <a:custGeom>
              <a:avLst/>
              <a:gdLst/>
              <a:ahLst/>
              <a:cxnLst/>
              <a:rect l="l" t="t" r="r" b="b"/>
              <a:pathLst>
                <a:path w="464" h="248" extrusionOk="0">
                  <a:moveTo>
                    <a:pt x="362" y="49"/>
                  </a:moveTo>
                  <a:cubicBezTo>
                    <a:pt x="373" y="49"/>
                    <a:pt x="350" y="72"/>
                    <a:pt x="339" y="72"/>
                  </a:cubicBezTo>
                  <a:lnTo>
                    <a:pt x="305" y="106"/>
                  </a:lnTo>
                  <a:lnTo>
                    <a:pt x="294" y="106"/>
                  </a:lnTo>
                  <a:cubicBezTo>
                    <a:pt x="317" y="83"/>
                    <a:pt x="339" y="60"/>
                    <a:pt x="362" y="49"/>
                  </a:cubicBezTo>
                  <a:close/>
                  <a:moveTo>
                    <a:pt x="113" y="70"/>
                  </a:moveTo>
                  <a:cubicBezTo>
                    <a:pt x="116" y="70"/>
                    <a:pt x="119" y="70"/>
                    <a:pt x="124" y="72"/>
                  </a:cubicBezTo>
                  <a:cubicBezTo>
                    <a:pt x="147" y="83"/>
                    <a:pt x="169" y="106"/>
                    <a:pt x="192" y="128"/>
                  </a:cubicBezTo>
                  <a:lnTo>
                    <a:pt x="181" y="128"/>
                  </a:lnTo>
                  <a:cubicBezTo>
                    <a:pt x="158" y="117"/>
                    <a:pt x="147" y="106"/>
                    <a:pt x="124" y="95"/>
                  </a:cubicBezTo>
                  <a:cubicBezTo>
                    <a:pt x="124" y="95"/>
                    <a:pt x="100" y="70"/>
                    <a:pt x="113" y="70"/>
                  </a:cubicBezTo>
                  <a:close/>
                  <a:moveTo>
                    <a:pt x="366" y="0"/>
                  </a:moveTo>
                  <a:cubicBezTo>
                    <a:pt x="316" y="0"/>
                    <a:pt x="261" y="53"/>
                    <a:pt x="226" y="106"/>
                  </a:cubicBezTo>
                  <a:cubicBezTo>
                    <a:pt x="199" y="61"/>
                    <a:pt x="151" y="16"/>
                    <a:pt x="110" y="16"/>
                  </a:cubicBezTo>
                  <a:cubicBezTo>
                    <a:pt x="99" y="16"/>
                    <a:pt x="88" y="20"/>
                    <a:pt x="79" y="27"/>
                  </a:cubicBezTo>
                  <a:cubicBezTo>
                    <a:pt x="0" y="95"/>
                    <a:pt x="124" y="163"/>
                    <a:pt x="192" y="196"/>
                  </a:cubicBezTo>
                  <a:lnTo>
                    <a:pt x="204" y="208"/>
                  </a:lnTo>
                  <a:cubicBezTo>
                    <a:pt x="226" y="208"/>
                    <a:pt x="237" y="219"/>
                    <a:pt x="249" y="230"/>
                  </a:cubicBezTo>
                  <a:cubicBezTo>
                    <a:pt x="253" y="243"/>
                    <a:pt x="261" y="247"/>
                    <a:pt x="270" y="247"/>
                  </a:cubicBezTo>
                  <a:cubicBezTo>
                    <a:pt x="285" y="247"/>
                    <a:pt x="301" y="233"/>
                    <a:pt x="294" y="219"/>
                  </a:cubicBezTo>
                  <a:cubicBezTo>
                    <a:pt x="282" y="196"/>
                    <a:pt x="271" y="185"/>
                    <a:pt x="260" y="173"/>
                  </a:cubicBezTo>
                  <a:cubicBezTo>
                    <a:pt x="328" y="151"/>
                    <a:pt x="463" y="83"/>
                    <a:pt x="407" y="15"/>
                  </a:cubicBezTo>
                  <a:cubicBezTo>
                    <a:pt x="394" y="5"/>
                    <a:pt x="38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937537" y="4986132"/>
              <a:ext cx="7005" cy="6603"/>
            </a:xfrm>
            <a:custGeom>
              <a:avLst/>
              <a:gdLst/>
              <a:ahLst/>
              <a:cxnLst/>
              <a:rect l="l" t="t" r="r" b="b"/>
              <a:pathLst>
                <a:path w="157" h="148" extrusionOk="0">
                  <a:moveTo>
                    <a:pt x="45" y="0"/>
                  </a:moveTo>
                  <a:cubicBezTo>
                    <a:pt x="24" y="0"/>
                    <a:pt x="1" y="28"/>
                    <a:pt x="20" y="48"/>
                  </a:cubicBezTo>
                  <a:cubicBezTo>
                    <a:pt x="55" y="70"/>
                    <a:pt x="100" y="81"/>
                    <a:pt x="100" y="126"/>
                  </a:cubicBezTo>
                  <a:cubicBezTo>
                    <a:pt x="105" y="142"/>
                    <a:pt x="117" y="148"/>
                    <a:pt x="128" y="148"/>
                  </a:cubicBezTo>
                  <a:cubicBezTo>
                    <a:pt x="142" y="148"/>
                    <a:pt x="156" y="139"/>
                    <a:pt x="156" y="126"/>
                  </a:cubicBezTo>
                  <a:cubicBezTo>
                    <a:pt x="156" y="59"/>
                    <a:pt x="100" y="36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941731" y="4984392"/>
              <a:ext cx="7138" cy="6826"/>
            </a:xfrm>
            <a:custGeom>
              <a:avLst/>
              <a:gdLst/>
              <a:ahLst/>
              <a:cxnLst/>
              <a:rect l="l" t="t" r="r" b="b"/>
              <a:pathLst>
                <a:path w="160" h="153" extrusionOk="0">
                  <a:moveTo>
                    <a:pt x="27" y="1"/>
                  </a:moveTo>
                  <a:cubicBezTo>
                    <a:pt x="10" y="1"/>
                    <a:pt x="1" y="34"/>
                    <a:pt x="29" y="52"/>
                  </a:cubicBezTo>
                  <a:cubicBezTo>
                    <a:pt x="62" y="75"/>
                    <a:pt x="96" y="87"/>
                    <a:pt x="107" y="132"/>
                  </a:cubicBezTo>
                  <a:cubicBezTo>
                    <a:pt x="112" y="146"/>
                    <a:pt x="123" y="152"/>
                    <a:pt x="133" y="152"/>
                  </a:cubicBezTo>
                  <a:cubicBezTo>
                    <a:pt x="147" y="152"/>
                    <a:pt x="159" y="140"/>
                    <a:pt x="152" y="120"/>
                  </a:cubicBezTo>
                  <a:cubicBezTo>
                    <a:pt x="142" y="64"/>
                    <a:pt x="96" y="30"/>
                    <a:pt x="39" y="7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956097" y="4820742"/>
              <a:ext cx="62104" cy="92888"/>
            </a:xfrm>
            <a:custGeom>
              <a:avLst/>
              <a:gdLst/>
              <a:ahLst/>
              <a:cxnLst/>
              <a:rect l="l" t="t" r="r" b="b"/>
              <a:pathLst>
                <a:path w="1392" h="2082" extrusionOk="0">
                  <a:moveTo>
                    <a:pt x="645" y="0"/>
                  </a:moveTo>
                  <a:cubicBezTo>
                    <a:pt x="645" y="0"/>
                    <a:pt x="305" y="181"/>
                    <a:pt x="1" y="486"/>
                  </a:cubicBezTo>
                  <a:cubicBezTo>
                    <a:pt x="147" y="747"/>
                    <a:pt x="272" y="1006"/>
                    <a:pt x="362" y="1278"/>
                  </a:cubicBezTo>
                  <a:cubicBezTo>
                    <a:pt x="453" y="1538"/>
                    <a:pt x="566" y="1810"/>
                    <a:pt x="667" y="2081"/>
                  </a:cubicBezTo>
                  <a:cubicBezTo>
                    <a:pt x="656" y="1923"/>
                    <a:pt x="622" y="1764"/>
                    <a:pt x="589" y="1640"/>
                  </a:cubicBezTo>
                  <a:lnTo>
                    <a:pt x="1391" y="109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1045908" y="4830290"/>
              <a:ext cx="179575" cy="82805"/>
            </a:xfrm>
            <a:custGeom>
              <a:avLst/>
              <a:gdLst/>
              <a:ahLst/>
              <a:cxnLst/>
              <a:rect l="l" t="t" r="r" b="b"/>
              <a:pathLst>
                <a:path w="4025" h="1856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599" y="1855"/>
                    <a:pt x="1470" y="1855"/>
                  </a:cubicBezTo>
                  <a:cubicBezTo>
                    <a:pt x="2330" y="1844"/>
                    <a:pt x="3630" y="1403"/>
                    <a:pt x="3630" y="1403"/>
                  </a:cubicBezTo>
                  <a:cubicBezTo>
                    <a:pt x="3630" y="1403"/>
                    <a:pt x="3867" y="1759"/>
                    <a:pt x="3945" y="1759"/>
                  </a:cubicBezTo>
                  <a:cubicBezTo>
                    <a:pt x="3950" y="1759"/>
                    <a:pt x="3955" y="1758"/>
                    <a:pt x="3958" y="1754"/>
                  </a:cubicBezTo>
                  <a:cubicBezTo>
                    <a:pt x="4025" y="1698"/>
                    <a:pt x="3993" y="939"/>
                    <a:pt x="3801" y="939"/>
                  </a:cubicBezTo>
                  <a:cubicBezTo>
                    <a:pt x="3797" y="939"/>
                    <a:pt x="3793" y="939"/>
                    <a:pt x="3788" y="940"/>
                  </a:cubicBezTo>
                  <a:cubicBezTo>
                    <a:pt x="3788" y="940"/>
                    <a:pt x="2999" y="729"/>
                    <a:pt x="2290" y="729"/>
                  </a:cubicBezTo>
                  <a:cubicBezTo>
                    <a:pt x="2053" y="729"/>
                    <a:pt x="1826" y="753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1193585" y="4867098"/>
              <a:ext cx="34487" cy="58178"/>
            </a:xfrm>
            <a:custGeom>
              <a:avLst/>
              <a:gdLst/>
              <a:ahLst/>
              <a:cxnLst/>
              <a:rect l="l" t="t" r="r" b="b"/>
              <a:pathLst>
                <a:path w="773" h="1304" extrusionOk="0">
                  <a:moveTo>
                    <a:pt x="492" y="0"/>
                  </a:moveTo>
                  <a:cubicBezTo>
                    <a:pt x="412" y="0"/>
                    <a:pt x="297" y="24"/>
                    <a:pt x="297" y="24"/>
                  </a:cubicBezTo>
                  <a:cubicBezTo>
                    <a:pt x="297" y="24"/>
                    <a:pt x="456" y="193"/>
                    <a:pt x="343" y="544"/>
                  </a:cubicBezTo>
                  <a:cubicBezTo>
                    <a:pt x="343" y="544"/>
                    <a:pt x="270" y="532"/>
                    <a:pt x="197" y="532"/>
                  </a:cubicBezTo>
                  <a:cubicBezTo>
                    <a:pt x="99" y="532"/>
                    <a:pt x="0" y="554"/>
                    <a:pt x="71" y="658"/>
                  </a:cubicBezTo>
                  <a:cubicBezTo>
                    <a:pt x="116" y="714"/>
                    <a:pt x="343" y="714"/>
                    <a:pt x="343" y="714"/>
                  </a:cubicBezTo>
                  <a:cubicBezTo>
                    <a:pt x="343" y="714"/>
                    <a:pt x="574" y="1304"/>
                    <a:pt x="662" y="1304"/>
                  </a:cubicBezTo>
                  <a:cubicBezTo>
                    <a:pt x="665" y="1304"/>
                    <a:pt x="668" y="1303"/>
                    <a:pt x="671" y="1302"/>
                  </a:cubicBezTo>
                  <a:cubicBezTo>
                    <a:pt x="772" y="1211"/>
                    <a:pt x="739" y="183"/>
                    <a:pt x="558" y="13"/>
                  </a:cubicBezTo>
                  <a:cubicBezTo>
                    <a:pt x="546" y="4"/>
                    <a:pt x="521" y="0"/>
                    <a:pt x="49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1213082" y="4864822"/>
              <a:ext cx="18024" cy="61390"/>
            </a:xfrm>
            <a:custGeom>
              <a:avLst/>
              <a:gdLst/>
              <a:ahLst/>
              <a:cxnLst/>
              <a:rect l="l" t="t" r="r" b="b"/>
              <a:pathLst>
                <a:path w="404" h="1376" extrusionOk="0">
                  <a:moveTo>
                    <a:pt x="120" y="1"/>
                  </a:moveTo>
                  <a:cubicBezTo>
                    <a:pt x="87" y="1"/>
                    <a:pt x="54" y="28"/>
                    <a:pt x="76" y="64"/>
                  </a:cubicBezTo>
                  <a:cubicBezTo>
                    <a:pt x="121" y="166"/>
                    <a:pt x="166" y="267"/>
                    <a:pt x="189" y="380"/>
                  </a:cubicBezTo>
                  <a:cubicBezTo>
                    <a:pt x="132" y="425"/>
                    <a:pt x="76" y="460"/>
                    <a:pt x="19" y="516"/>
                  </a:cubicBezTo>
                  <a:cubicBezTo>
                    <a:pt x="0" y="525"/>
                    <a:pt x="11" y="556"/>
                    <a:pt x="34" y="556"/>
                  </a:cubicBezTo>
                  <a:cubicBezTo>
                    <a:pt x="40" y="556"/>
                    <a:pt x="46" y="555"/>
                    <a:pt x="53" y="550"/>
                  </a:cubicBezTo>
                  <a:cubicBezTo>
                    <a:pt x="98" y="516"/>
                    <a:pt x="154" y="471"/>
                    <a:pt x="211" y="437"/>
                  </a:cubicBezTo>
                  <a:cubicBezTo>
                    <a:pt x="211" y="448"/>
                    <a:pt x="211" y="471"/>
                    <a:pt x="222" y="493"/>
                  </a:cubicBezTo>
                  <a:cubicBezTo>
                    <a:pt x="154" y="538"/>
                    <a:pt x="98" y="584"/>
                    <a:pt x="30" y="629"/>
                  </a:cubicBezTo>
                  <a:cubicBezTo>
                    <a:pt x="11" y="648"/>
                    <a:pt x="25" y="677"/>
                    <a:pt x="51" y="677"/>
                  </a:cubicBezTo>
                  <a:cubicBezTo>
                    <a:pt x="55" y="677"/>
                    <a:pt x="59" y="676"/>
                    <a:pt x="64" y="674"/>
                  </a:cubicBezTo>
                  <a:cubicBezTo>
                    <a:pt x="121" y="629"/>
                    <a:pt x="177" y="595"/>
                    <a:pt x="222" y="550"/>
                  </a:cubicBezTo>
                  <a:lnTo>
                    <a:pt x="222" y="550"/>
                  </a:lnTo>
                  <a:cubicBezTo>
                    <a:pt x="267" y="810"/>
                    <a:pt x="257" y="1081"/>
                    <a:pt x="189" y="1319"/>
                  </a:cubicBezTo>
                  <a:cubicBezTo>
                    <a:pt x="182" y="1356"/>
                    <a:pt x="209" y="1376"/>
                    <a:pt x="237" y="1376"/>
                  </a:cubicBezTo>
                  <a:cubicBezTo>
                    <a:pt x="261" y="1376"/>
                    <a:pt x="285" y="1361"/>
                    <a:pt x="290" y="1330"/>
                  </a:cubicBezTo>
                  <a:cubicBezTo>
                    <a:pt x="403" y="923"/>
                    <a:pt x="370" y="403"/>
                    <a:pt x="166" y="30"/>
                  </a:cubicBezTo>
                  <a:cubicBezTo>
                    <a:pt x="158" y="9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1199742" y="4891547"/>
              <a:ext cx="12581" cy="16151"/>
            </a:xfrm>
            <a:custGeom>
              <a:avLst/>
              <a:gdLst/>
              <a:ahLst/>
              <a:cxnLst/>
              <a:rect l="l" t="t" r="r" b="b"/>
              <a:pathLst>
                <a:path w="282" h="362" extrusionOk="0">
                  <a:moveTo>
                    <a:pt x="83" y="50"/>
                  </a:moveTo>
                  <a:cubicBezTo>
                    <a:pt x="88" y="50"/>
                    <a:pt x="103" y="66"/>
                    <a:pt x="103" y="75"/>
                  </a:cubicBezTo>
                  <a:cubicBezTo>
                    <a:pt x="113" y="86"/>
                    <a:pt x="114" y="96"/>
                    <a:pt x="123" y="114"/>
                  </a:cubicBezTo>
                  <a:lnTo>
                    <a:pt x="123" y="114"/>
                  </a:lnTo>
                  <a:cubicBezTo>
                    <a:pt x="97" y="100"/>
                    <a:pt x="81" y="72"/>
                    <a:pt x="81" y="53"/>
                  </a:cubicBezTo>
                  <a:cubicBezTo>
                    <a:pt x="81" y="51"/>
                    <a:pt x="81" y="50"/>
                    <a:pt x="83" y="50"/>
                  </a:cubicBezTo>
                  <a:close/>
                  <a:moveTo>
                    <a:pt x="159" y="234"/>
                  </a:moveTo>
                  <a:lnTo>
                    <a:pt x="159" y="245"/>
                  </a:lnTo>
                  <a:cubicBezTo>
                    <a:pt x="148" y="256"/>
                    <a:pt x="137" y="268"/>
                    <a:pt x="126" y="290"/>
                  </a:cubicBezTo>
                  <a:cubicBezTo>
                    <a:pt x="126" y="290"/>
                    <a:pt x="107" y="309"/>
                    <a:pt x="102" y="309"/>
                  </a:cubicBezTo>
                  <a:cubicBezTo>
                    <a:pt x="100" y="309"/>
                    <a:pt x="100" y="307"/>
                    <a:pt x="103" y="301"/>
                  </a:cubicBezTo>
                  <a:cubicBezTo>
                    <a:pt x="103" y="279"/>
                    <a:pt x="137" y="245"/>
                    <a:pt x="159" y="234"/>
                  </a:cubicBezTo>
                  <a:close/>
                  <a:moveTo>
                    <a:pt x="84" y="1"/>
                  </a:moveTo>
                  <a:cubicBezTo>
                    <a:pt x="72" y="1"/>
                    <a:pt x="59" y="6"/>
                    <a:pt x="46" y="19"/>
                  </a:cubicBezTo>
                  <a:cubicBezTo>
                    <a:pt x="1" y="64"/>
                    <a:pt x="69" y="143"/>
                    <a:pt x="137" y="188"/>
                  </a:cubicBezTo>
                  <a:cubicBezTo>
                    <a:pt x="81" y="223"/>
                    <a:pt x="13" y="290"/>
                    <a:pt x="58" y="336"/>
                  </a:cubicBezTo>
                  <a:cubicBezTo>
                    <a:pt x="73" y="354"/>
                    <a:pt x="89" y="361"/>
                    <a:pt x="104" y="361"/>
                  </a:cubicBezTo>
                  <a:cubicBezTo>
                    <a:pt x="154" y="361"/>
                    <a:pt x="199" y="275"/>
                    <a:pt x="216" y="223"/>
                  </a:cubicBezTo>
                  <a:cubicBezTo>
                    <a:pt x="227" y="223"/>
                    <a:pt x="227" y="223"/>
                    <a:pt x="227" y="211"/>
                  </a:cubicBezTo>
                  <a:cubicBezTo>
                    <a:pt x="239" y="200"/>
                    <a:pt x="239" y="177"/>
                    <a:pt x="262" y="177"/>
                  </a:cubicBezTo>
                  <a:cubicBezTo>
                    <a:pt x="282" y="157"/>
                    <a:pt x="274" y="119"/>
                    <a:pt x="249" y="119"/>
                  </a:cubicBezTo>
                  <a:cubicBezTo>
                    <a:pt x="246" y="119"/>
                    <a:pt x="242" y="119"/>
                    <a:pt x="239" y="120"/>
                  </a:cubicBezTo>
                  <a:lnTo>
                    <a:pt x="205" y="155"/>
                  </a:lnTo>
                  <a:lnTo>
                    <a:pt x="194" y="155"/>
                  </a:lnTo>
                  <a:cubicBezTo>
                    <a:pt x="175" y="100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1210628" y="4904485"/>
              <a:ext cx="7852" cy="6425"/>
            </a:xfrm>
            <a:custGeom>
              <a:avLst/>
              <a:gdLst/>
              <a:ahLst/>
              <a:cxnLst/>
              <a:rect l="l" t="t" r="r" b="b"/>
              <a:pathLst>
                <a:path w="176" h="144" extrusionOk="0">
                  <a:moveTo>
                    <a:pt x="131" y="0"/>
                  </a:moveTo>
                  <a:cubicBezTo>
                    <a:pt x="74" y="11"/>
                    <a:pt x="40" y="57"/>
                    <a:pt x="18" y="102"/>
                  </a:cubicBezTo>
                  <a:cubicBezTo>
                    <a:pt x="0" y="119"/>
                    <a:pt x="23" y="144"/>
                    <a:pt x="39" y="144"/>
                  </a:cubicBezTo>
                  <a:cubicBezTo>
                    <a:pt x="44" y="144"/>
                    <a:pt x="48" y="141"/>
                    <a:pt x="51" y="136"/>
                  </a:cubicBezTo>
                  <a:cubicBezTo>
                    <a:pt x="74" y="102"/>
                    <a:pt x="96" y="57"/>
                    <a:pt x="141" y="57"/>
                  </a:cubicBezTo>
                  <a:cubicBezTo>
                    <a:pt x="176" y="57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1208977" y="4900381"/>
              <a:ext cx="7495" cy="660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142" y="0"/>
                  </a:moveTo>
                  <a:cubicBezTo>
                    <a:pt x="139" y="0"/>
                    <a:pt x="136" y="1"/>
                    <a:pt x="133" y="2"/>
                  </a:cubicBezTo>
                  <a:cubicBezTo>
                    <a:pt x="65" y="13"/>
                    <a:pt x="43" y="58"/>
                    <a:pt x="9" y="115"/>
                  </a:cubicBezTo>
                  <a:cubicBezTo>
                    <a:pt x="1" y="131"/>
                    <a:pt x="21" y="147"/>
                    <a:pt x="38" y="147"/>
                  </a:cubicBezTo>
                  <a:cubicBezTo>
                    <a:pt x="45" y="147"/>
                    <a:pt x="51" y="144"/>
                    <a:pt x="55" y="138"/>
                  </a:cubicBezTo>
                  <a:cubicBezTo>
                    <a:pt x="77" y="103"/>
                    <a:pt x="100" y="58"/>
                    <a:pt x="133" y="58"/>
                  </a:cubicBezTo>
                  <a:cubicBezTo>
                    <a:pt x="164" y="48"/>
                    <a:pt x="167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1045908" y="4830290"/>
              <a:ext cx="92888" cy="61613"/>
            </a:xfrm>
            <a:custGeom>
              <a:avLst/>
              <a:gdLst/>
              <a:ahLst/>
              <a:cxnLst/>
              <a:rect l="l" t="t" r="r" b="b"/>
              <a:pathLst>
                <a:path w="2082" h="1381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181" y="1075"/>
                    <a:pt x="486" y="1380"/>
                  </a:cubicBezTo>
                  <a:cubicBezTo>
                    <a:pt x="735" y="1245"/>
                    <a:pt x="996" y="1121"/>
                    <a:pt x="1278" y="1030"/>
                  </a:cubicBezTo>
                  <a:cubicBezTo>
                    <a:pt x="1538" y="940"/>
                    <a:pt x="1810" y="827"/>
                    <a:pt x="2081" y="736"/>
                  </a:cubicBezTo>
                  <a:lnTo>
                    <a:pt x="2081" y="736"/>
                  </a:lnTo>
                  <a:cubicBezTo>
                    <a:pt x="1923" y="747"/>
                    <a:pt x="1764" y="770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949538" y="4772781"/>
              <a:ext cx="171099" cy="117114"/>
            </a:xfrm>
            <a:custGeom>
              <a:avLst/>
              <a:gdLst/>
              <a:ahLst/>
              <a:cxnLst/>
              <a:rect l="l" t="t" r="r" b="b"/>
              <a:pathLst>
                <a:path w="3835" h="2625" extrusionOk="0">
                  <a:moveTo>
                    <a:pt x="2872" y="1"/>
                  </a:moveTo>
                  <a:lnTo>
                    <a:pt x="758" y="340"/>
                  </a:lnTo>
                  <a:lnTo>
                    <a:pt x="814" y="702"/>
                  </a:lnTo>
                  <a:lnTo>
                    <a:pt x="0" y="1143"/>
                  </a:lnTo>
                  <a:cubicBezTo>
                    <a:pt x="0" y="1143"/>
                    <a:pt x="656" y="2116"/>
                    <a:pt x="1040" y="2511"/>
                  </a:cubicBezTo>
                  <a:lnTo>
                    <a:pt x="1979" y="1867"/>
                  </a:lnTo>
                  <a:lnTo>
                    <a:pt x="2397" y="2624"/>
                  </a:lnTo>
                  <a:lnTo>
                    <a:pt x="3834" y="1787"/>
                  </a:lnTo>
                  <a:cubicBezTo>
                    <a:pt x="3834" y="1787"/>
                    <a:pt x="3676" y="419"/>
                    <a:pt x="287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970240" y="4772781"/>
              <a:ext cx="114036" cy="39930"/>
            </a:xfrm>
            <a:custGeom>
              <a:avLst/>
              <a:gdLst/>
              <a:ahLst/>
              <a:cxnLst/>
              <a:rect l="l" t="t" r="r" b="b"/>
              <a:pathLst>
                <a:path w="2556" h="895" extrusionOk="0">
                  <a:moveTo>
                    <a:pt x="2408" y="1"/>
                  </a:moveTo>
                  <a:lnTo>
                    <a:pt x="294" y="340"/>
                  </a:lnTo>
                  <a:lnTo>
                    <a:pt x="350" y="702"/>
                  </a:lnTo>
                  <a:lnTo>
                    <a:pt x="0" y="894"/>
                  </a:lnTo>
                  <a:lnTo>
                    <a:pt x="430" y="770"/>
                  </a:lnTo>
                  <a:cubicBezTo>
                    <a:pt x="430" y="770"/>
                    <a:pt x="608" y="805"/>
                    <a:pt x="872" y="805"/>
                  </a:cubicBezTo>
                  <a:cubicBezTo>
                    <a:pt x="1334" y="805"/>
                    <a:pt x="2059" y="696"/>
                    <a:pt x="2556" y="91"/>
                  </a:cubicBezTo>
                  <a:cubicBezTo>
                    <a:pt x="2511" y="58"/>
                    <a:pt x="2454" y="23"/>
                    <a:pt x="240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977780" y="4844968"/>
              <a:ext cx="60096" cy="39886"/>
            </a:xfrm>
            <a:custGeom>
              <a:avLst/>
              <a:gdLst/>
              <a:ahLst/>
              <a:cxnLst/>
              <a:rect l="l" t="t" r="r" b="b"/>
              <a:pathLst>
                <a:path w="1347" h="894" extrusionOk="0">
                  <a:moveTo>
                    <a:pt x="1301" y="0"/>
                  </a:moveTo>
                  <a:lnTo>
                    <a:pt x="0" y="407"/>
                  </a:lnTo>
                  <a:cubicBezTo>
                    <a:pt x="148" y="599"/>
                    <a:pt x="284" y="769"/>
                    <a:pt x="407" y="893"/>
                  </a:cubicBezTo>
                  <a:lnTo>
                    <a:pt x="1346" y="249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970731" y="4650222"/>
              <a:ext cx="112564" cy="154413"/>
            </a:xfrm>
            <a:custGeom>
              <a:avLst/>
              <a:gdLst/>
              <a:ahLst/>
              <a:cxnLst/>
              <a:rect l="l" t="t" r="r" b="b"/>
              <a:pathLst>
                <a:path w="2523" h="3461" extrusionOk="0">
                  <a:moveTo>
                    <a:pt x="1900" y="0"/>
                  </a:moveTo>
                  <a:cubicBezTo>
                    <a:pt x="1900" y="0"/>
                    <a:pt x="927" y="91"/>
                    <a:pt x="328" y="249"/>
                  </a:cubicBezTo>
                  <a:cubicBezTo>
                    <a:pt x="328" y="249"/>
                    <a:pt x="0" y="2420"/>
                    <a:pt x="125" y="3393"/>
                  </a:cubicBezTo>
                  <a:cubicBezTo>
                    <a:pt x="125" y="3393"/>
                    <a:pt x="339" y="3461"/>
                    <a:pt x="666" y="3461"/>
                  </a:cubicBezTo>
                  <a:cubicBezTo>
                    <a:pt x="1148" y="3461"/>
                    <a:pt x="1875" y="3313"/>
                    <a:pt x="2522" y="2578"/>
                  </a:cubicBezTo>
                  <a:cubicBezTo>
                    <a:pt x="2522" y="2578"/>
                    <a:pt x="1968" y="973"/>
                    <a:pt x="190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975281" y="4650222"/>
              <a:ext cx="108013" cy="154413"/>
            </a:xfrm>
            <a:custGeom>
              <a:avLst/>
              <a:gdLst/>
              <a:ahLst/>
              <a:cxnLst/>
              <a:rect l="l" t="t" r="r" b="b"/>
              <a:pathLst>
                <a:path w="2421" h="3461" extrusionOk="0">
                  <a:moveTo>
                    <a:pt x="1798" y="0"/>
                  </a:moveTo>
                  <a:cubicBezTo>
                    <a:pt x="1798" y="0"/>
                    <a:pt x="1742" y="0"/>
                    <a:pt x="1651" y="11"/>
                  </a:cubicBezTo>
                  <a:cubicBezTo>
                    <a:pt x="1629" y="169"/>
                    <a:pt x="1549" y="362"/>
                    <a:pt x="1526" y="475"/>
                  </a:cubicBezTo>
                  <a:cubicBezTo>
                    <a:pt x="1402" y="927"/>
                    <a:pt x="1267" y="1391"/>
                    <a:pt x="1063" y="1820"/>
                  </a:cubicBezTo>
                  <a:cubicBezTo>
                    <a:pt x="803" y="2330"/>
                    <a:pt x="441" y="2759"/>
                    <a:pt x="0" y="3087"/>
                  </a:cubicBezTo>
                  <a:cubicBezTo>
                    <a:pt x="0" y="3200"/>
                    <a:pt x="11" y="3302"/>
                    <a:pt x="23" y="3393"/>
                  </a:cubicBezTo>
                  <a:cubicBezTo>
                    <a:pt x="23" y="3393"/>
                    <a:pt x="237" y="3461"/>
                    <a:pt x="564" y="3461"/>
                  </a:cubicBezTo>
                  <a:cubicBezTo>
                    <a:pt x="1046" y="3461"/>
                    <a:pt x="1773" y="3313"/>
                    <a:pt x="2420" y="2578"/>
                  </a:cubicBezTo>
                  <a:cubicBezTo>
                    <a:pt x="2420" y="2578"/>
                    <a:pt x="1866" y="973"/>
                    <a:pt x="1798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1039305" y="4650713"/>
              <a:ext cx="22263" cy="135763"/>
            </a:xfrm>
            <a:custGeom>
              <a:avLst/>
              <a:gdLst/>
              <a:ahLst/>
              <a:cxnLst/>
              <a:rect l="l" t="t" r="r" b="b"/>
              <a:pathLst>
                <a:path w="499" h="3043" extrusionOk="0">
                  <a:moveTo>
                    <a:pt x="171" y="0"/>
                  </a:moveTo>
                  <a:cubicBezTo>
                    <a:pt x="159" y="12"/>
                    <a:pt x="137" y="12"/>
                    <a:pt x="114" y="12"/>
                  </a:cubicBezTo>
                  <a:cubicBezTo>
                    <a:pt x="1" y="543"/>
                    <a:pt x="46" y="1108"/>
                    <a:pt x="114" y="1651"/>
                  </a:cubicBezTo>
                  <a:cubicBezTo>
                    <a:pt x="171" y="2138"/>
                    <a:pt x="272" y="2601"/>
                    <a:pt x="453" y="3042"/>
                  </a:cubicBezTo>
                  <a:cubicBezTo>
                    <a:pt x="476" y="3031"/>
                    <a:pt x="488" y="3020"/>
                    <a:pt x="499" y="3008"/>
                  </a:cubicBezTo>
                  <a:cubicBezTo>
                    <a:pt x="318" y="2578"/>
                    <a:pt x="216" y="2126"/>
                    <a:pt x="159" y="1651"/>
                  </a:cubicBezTo>
                  <a:cubicBezTo>
                    <a:pt x="91" y="1108"/>
                    <a:pt x="58" y="543"/>
                    <a:pt x="17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1046398" y="4650713"/>
              <a:ext cx="23244" cy="129696"/>
            </a:xfrm>
            <a:custGeom>
              <a:avLst/>
              <a:gdLst/>
              <a:ahLst/>
              <a:cxnLst/>
              <a:rect l="l" t="t" r="r" b="b"/>
              <a:pathLst>
                <a:path w="521" h="2907" extrusionOk="0">
                  <a:moveTo>
                    <a:pt x="35" y="0"/>
                  </a:moveTo>
                  <a:cubicBezTo>
                    <a:pt x="0" y="226"/>
                    <a:pt x="12" y="464"/>
                    <a:pt x="12" y="690"/>
                  </a:cubicBezTo>
                  <a:cubicBezTo>
                    <a:pt x="23" y="1018"/>
                    <a:pt x="46" y="1346"/>
                    <a:pt x="103" y="1663"/>
                  </a:cubicBezTo>
                  <a:cubicBezTo>
                    <a:pt x="170" y="2092"/>
                    <a:pt x="317" y="2500"/>
                    <a:pt x="487" y="2907"/>
                  </a:cubicBezTo>
                  <a:lnTo>
                    <a:pt x="520" y="2872"/>
                  </a:lnTo>
                  <a:cubicBezTo>
                    <a:pt x="362" y="2488"/>
                    <a:pt x="226" y="2103"/>
                    <a:pt x="159" y="1696"/>
                  </a:cubicBezTo>
                  <a:cubicBezTo>
                    <a:pt x="103" y="1380"/>
                    <a:pt x="68" y="1063"/>
                    <a:pt x="68" y="736"/>
                  </a:cubicBezTo>
                  <a:cubicBezTo>
                    <a:pt x="57" y="487"/>
                    <a:pt x="46" y="238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1046934" y="4650222"/>
              <a:ext cx="29267" cy="124119"/>
            </a:xfrm>
            <a:custGeom>
              <a:avLst/>
              <a:gdLst/>
              <a:ahLst/>
              <a:cxnLst/>
              <a:rect l="l" t="t" r="r" b="b"/>
              <a:pathLst>
                <a:path w="656" h="2782" extrusionOk="0">
                  <a:moveTo>
                    <a:pt x="136" y="0"/>
                  </a:moveTo>
                  <a:cubicBezTo>
                    <a:pt x="0" y="961"/>
                    <a:pt x="192" y="1923"/>
                    <a:pt x="611" y="2782"/>
                  </a:cubicBezTo>
                  <a:cubicBezTo>
                    <a:pt x="633" y="2770"/>
                    <a:pt x="644" y="2759"/>
                    <a:pt x="656" y="2748"/>
                  </a:cubicBezTo>
                  <a:cubicBezTo>
                    <a:pt x="237" y="1888"/>
                    <a:pt x="45" y="938"/>
                    <a:pt x="18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1002497" y="4636570"/>
              <a:ext cx="41447" cy="40243"/>
            </a:xfrm>
            <a:custGeom>
              <a:avLst/>
              <a:gdLst/>
              <a:ahLst/>
              <a:cxnLst/>
              <a:rect l="l" t="t" r="r" b="b"/>
              <a:pathLst>
                <a:path w="929" h="902" extrusionOk="0">
                  <a:moveTo>
                    <a:pt x="928" y="0"/>
                  </a:moveTo>
                  <a:lnTo>
                    <a:pt x="1" y="238"/>
                  </a:lnTo>
                  <a:cubicBezTo>
                    <a:pt x="1" y="238"/>
                    <a:pt x="80" y="849"/>
                    <a:pt x="227" y="894"/>
                  </a:cubicBezTo>
                  <a:cubicBezTo>
                    <a:pt x="240" y="899"/>
                    <a:pt x="255" y="902"/>
                    <a:pt x="272" y="902"/>
                  </a:cubicBezTo>
                  <a:cubicBezTo>
                    <a:pt x="450" y="902"/>
                    <a:pt x="835" y="630"/>
                    <a:pt x="92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1106942" y="4461811"/>
              <a:ext cx="130722" cy="156732"/>
            </a:xfrm>
            <a:custGeom>
              <a:avLst/>
              <a:gdLst/>
              <a:ahLst/>
              <a:cxnLst/>
              <a:rect l="l" t="t" r="r" b="b"/>
              <a:pathLst>
                <a:path w="2930" h="3513" extrusionOk="0">
                  <a:moveTo>
                    <a:pt x="1117" y="0"/>
                  </a:moveTo>
                  <a:cubicBezTo>
                    <a:pt x="529" y="0"/>
                    <a:pt x="12" y="627"/>
                    <a:pt x="12" y="627"/>
                  </a:cubicBezTo>
                  <a:lnTo>
                    <a:pt x="102" y="1125"/>
                  </a:lnTo>
                  <a:cubicBezTo>
                    <a:pt x="102" y="1125"/>
                    <a:pt x="495" y="838"/>
                    <a:pt x="652" y="838"/>
                  </a:cubicBezTo>
                  <a:cubicBezTo>
                    <a:pt x="731" y="838"/>
                    <a:pt x="751" y="910"/>
                    <a:pt x="634" y="1125"/>
                  </a:cubicBezTo>
                  <a:cubicBezTo>
                    <a:pt x="0" y="2256"/>
                    <a:pt x="566" y="3397"/>
                    <a:pt x="1448" y="3499"/>
                  </a:cubicBezTo>
                  <a:cubicBezTo>
                    <a:pt x="1521" y="3508"/>
                    <a:pt x="1590" y="3512"/>
                    <a:pt x="1657" y="3512"/>
                  </a:cubicBezTo>
                  <a:cubicBezTo>
                    <a:pt x="2522" y="3512"/>
                    <a:pt x="2873" y="2821"/>
                    <a:pt x="2873" y="2821"/>
                  </a:cubicBezTo>
                  <a:lnTo>
                    <a:pt x="2873" y="2821"/>
                  </a:lnTo>
                  <a:cubicBezTo>
                    <a:pt x="2813" y="2834"/>
                    <a:pt x="2758" y="2839"/>
                    <a:pt x="2707" y="2839"/>
                  </a:cubicBezTo>
                  <a:cubicBezTo>
                    <a:pt x="2487" y="2839"/>
                    <a:pt x="2352" y="2741"/>
                    <a:pt x="2352" y="2741"/>
                  </a:cubicBezTo>
                  <a:cubicBezTo>
                    <a:pt x="2930" y="2402"/>
                    <a:pt x="2839" y="1487"/>
                    <a:pt x="2839" y="1487"/>
                  </a:cubicBezTo>
                  <a:lnTo>
                    <a:pt x="2839" y="1487"/>
                  </a:lnTo>
                  <a:cubicBezTo>
                    <a:pt x="2839" y="1487"/>
                    <a:pt x="2314" y="2022"/>
                    <a:pt x="1971" y="2022"/>
                  </a:cubicBezTo>
                  <a:cubicBezTo>
                    <a:pt x="1955" y="2022"/>
                    <a:pt x="1938" y="2020"/>
                    <a:pt x="1923" y="2018"/>
                  </a:cubicBezTo>
                  <a:cubicBezTo>
                    <a:pt x="1595" y="1972"/>
                    <a:pt x="2239" y="288"/>
                    <a:pt x="1324" y="27"/>
                  </a:cubicBezTo>
                  <a:cubicBezTo>
                    <a:pt x="1254" y="9"/>
                    <a:pt x="1185" y="0"/>
                    <a:pt x="111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916746" y="4431205"/>
              <a:ext cx="247256" cy="209244"/>
            </a:xfrm>
            <a:custGeom>
              <a:avLst/>
              <a:gdLst/>
              <a:ahLst/>
              <a:cxnLst/>
              <a:rect l="l" t="t" r="r" b="b"/>
              <a:pathLst>
                <a:path w="5542" h="4690" extrusionOk="0">
                  <a:moveTo>
                    <a:pt x="3581" y="466"/>
                  </a:moveTo>
                  <a:cubicBezTo>
                    <a:pt x="4696" y="466"/>
                    <a:pt x="4489" y="906"/>
                    <a:pt x="4489" y="906"/>
                  </a:cubicBezTo>
                  <a:cubicBezTo>
                    <a:pt x="3924" y="555"/>
                    <a:pt x="3110" y="487"/>
                    <a:pt x="3110" y="487"/>
                  </a:cubicBezTo>
                  <a:cubicBezTo>
                    <a:pt x="3289" y="472"/>
                    <a:pt x="3445" y="466"/>
                    <a:pt x="3581" y="466"/>
                  </a:cubicBezTo>
                  <a:close/>
                  <a:moveTo>
                    <a:pt x="2259" y="0"/>
                  </a:moveTo>
                  <a:cubicBezTo>
                    <a:pt x="2130" y="0"/>
                    <a:pt x="2016" y="8"/>
                    <a:pt x="1923" y="24"/>
                  </a:cubicBezTo>
                  <a:cubicBezTo>
                    <a:pt x="1142" y="160"/>
                    <a:pt x="893" y="804"/>
                    <a:pt x="893" y="804"/>
                  </a:cubicBezTo>
                  <a:cubicBezTo>
                    <a:pt x="893" y="804"/>
                    <a:pt x="249" y="1517"/>
                    <a:pt x="124" y="2025"/>
                  </a:cubicBezTo>
                  <a:cubicBezTo>
                    <a:pt x="1" y="2534"/>
                    <a:pt x="486" y="3201"/>
                    <a:pt x="486" y="3201"/>
                  </a:cubicBezTo>
                  <a:cubicBezTo>
                    <a:pt x="486" y="3201"/>
                    <a:pt x="407" y="4690"/>
                    <a:pt x="2161" y="4690"/>
                  </a:cubicBezTo>
                  <a:cubicBezTo>
                    <a:pt x="2394" y="4690"/>
                    <a:pt x="2660" y="4663"/>
                    <a:pt x="2963" y="4603"/>
                  </a:cubicBezTo>
                  <a:cubicBezTo>
                    <a:pt x="5542" y="4083"/>
                    <a:pt x="4524" y="940"/>
                    <a:pt x="4524" y="940"/>
                  </a:cubicBezTo>
                  <a:cubicBezTo>
                    <a:pt x="4972" y="421"/>
                    <a:pt x="3217" y="0"/>
                    <a:pt x="2259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975906" y="4439816"/>
              <a:ext cx="107388" cy="27661"/>
            </a:xfrm>
            <a:custGeom>
              <a:avLst/>
              <a:gdLst/>
              <a:ahLst/>
              <a:cxnLst/>
              <a:rect l="l" t="t" r="r" b="b"/>
              <a:pathLst>
                <a:path w="2407" h="620" extrusionOk="0">
                  <a:moveTo>
                    <a:pt x="1513" y="0"/>
                  </a:moveTo>
                  <a:cubicBezTo>
                    <a:pt x="1312" y="0"/>
                    <a:pt x="1110" y="20"/>
                    <a:pt x="902" y="57"/>
                  </a:cubicBezTo>
                  <a:cubicBezTo>
                    <a:pt x="563" y="113"/>
                    <a:pt x="167" y="238"/>
                    <a:pt x="9" y="577"/>
                  </a:cubicBezTo>
                  <a:cubicBezTo>
                    <a:pt x="0" y="601"/>
                    <a:pt x="16" y="620"/>
                    <a:pt x="34" y="620"/>
                  </a:cubicBezTo>
                  <a:cubicBezTo>
                    <a:pt x="41" y="620"/>
                    <a:pt x="48" y="617"/>
                    <a:pt x="54" y="611"/>
                  </a:cubicBezTo>
                  <a:cubicBezTo>
                    <a:pt x="356" y="187"/>
                    <a:pt x="927" y="46"/>
                    <a:pt x="1486" y="46"/>
                  </a:cubicBezTo>
                  <a:cubicBezTo>
                    <a:pt x="1807" y="46"/>
                    <a:pt x="2124" y="93"/>
                    <a:pt x="2384" y="159"/>
                  </a:cubicBezTo>
                  <a:cubicBezTo>
                    <a:pt x="2394" y="159"/>
                    <a:pt x="2406" y="136"/>
                    <a:pt x="2384" y="136"/>
                  </a:cubicBezTo>
                  <a:cubicBezTo>
                    <a:pt x="2089" y="42"/>
                    <a:pt x="1803" y="0"/>
                    <a:pt x="151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967697" y="4459357"/>
              <a:ext cx="137771" cy="16820"/>
            </a:xfrm>
            <a:custGeom>
              <a:avLst/>
              <a:gdLst/>
              <a:ahLst/>
              <a:cxnLst/>
              <a:rect l="l" t="t" r="r" b="b"/>
              <a:pathLst>
                <a:path w="3088" h="377" extrusionOk="0">
                  <a:moveTo>
                    <a:pt x="1422" y="1"/>
                  </a:moveTo>
                  <a:cubicBezTo>
                    <a:pt x="946" y="1"/>
                    <a:pt x="474" y="98"/>
                    <a:pt x="35" y="320"/>
                  </a:cubicBezTo>
                  <a:cubicBezTo>
                    <a:pt x="0" y="331"/>
                    <a:pt x="23" y="366"/>
                    <a:pt x="45" y="366"/>
                  </a:cubicBezTo>
                  <a:cubicBezTo>
                    <a:pt x="543" y="218"/>
                    <a:pt x="984" y="72"/>
                    <a:pt x="1505" y="72"/>
                  </a:cubicBezTo>
                  <a:cubicBezTo>
                    <a:pt x="2047" y="82"/>
                    <a:pt x="2578" y="185"/>
                    <a:pt x="3076" y="376"/>
                  </a:cubicBezTo>
                  <a:cubicBezTo>
                    <a:pt x="3088" y="376"/>
                    <a:pt x="3088" y="366"/>
                    <a:pt x="3088" y="366"/>
                  </a:cubicBezTo>
                  <a:cubicBezTo>
                    <a:pt x="2560" y="138"/>
                    <a:pt x="1988" y="1"/>
                    <a:pt x="142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1066208" y="4488759"/>
              <a:ext cx="48363" cy="46533"/>
            </a:xfrm>
            <a:custGeom>
              <a:avLst/>
              <a:gdLst/>
              <a:ahLst/>
              <a:cxnLst/>
              <a:rect l="l" t="t" r="r" b="b"/>
              <a:pathLst>
                <a:path w="1084" h="1043" extrusionOk="0">
                  <a:moveTo>
                    <a:pt x="1072" y="1"/>
                  </a:moveTo>
                  <a:cubicBezTo>
                    <a:pt x="835" y="430"/>
                    <a:pt x="495" y="826"/>
                    <a:pt x="31" y="984"/>
                  </a:cubicBezTo>
                  <a:cubicBezTo>
                    <a:pt x="1" y="995"/>
                    <a:pt x="7" y="1042"/>
                    <a:pt x="35" y="1042"/>
                  </a:cubicBezTo>
                  <a:cubicBezTo>
                    <a:pt x="37" y="1042"/>
                    <a:pt x="40" y="1042"/>
                    <a:pt x="43" y="1041"/>
                  </a:cubicBezTo>
                  <a:cubicBezTo>
                    <a:pt x="541" y="939"/>
                    <a:pt x="868" y="430"/>
                    <a:pt x="1083" y="11"/>
                  </a:cubicBezTo>
                  <a:cubicBezTo>
                    <a:pt x="1083" y="1"/>
                    <a:pt x="1072" y="1"/>
                    <a:pt x="107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1072766" y="4496433"/>
              <a:ext cx="44303" cy="63086"/>
            </a:xfrm>
            <a:custGeom>
              <a:avLst/>
              <a:gdLst/>
              <a:ahLst/>
              <a:cxnLst/>
              <a:rect l="l" t="t" r="r" b="b"/>
              <a:pathLst>
                <a:path w="993" h="1414" extrusionOk="0">
                  <a:moveTo>
                    <a:pt x="987" y="1"/>
                  </a:moveTo>
                  <a:cubicBezTo>
                    <a:pt x="984" y="1"/>
                    <a:pt x="982" y="4"/>
                    <a:pt x="982" y="9"/>
                  </a:cubicBezTo>
                  <a:cubicBezTo>
                    <a:pt x="902" y="631"/>
                    <a:pt x="517" y="1038"/>
                    <a:pt x="20" y="1377"/>
                  </a:cubicBezTo>
                  <a:cubicBezTo>
                    <a:pt x="0" y="1387"/>
                    <a:pt x="15" y="1414"/>
                    <a:pt x="33" y="1414"/>
                  </a:cubicBezTo>
                  <a:cubicBezTo>
                    <a:pt x="36" y="1414"/>
                    <a:pt x="39" y="1413"/>
                    <a:pt x="43" y="1412"/>
                  </a:cubicBezTo>
                  <a:cubicBezTo>
                    <a:pt x="585" y="1174"/>
                    <a:pt x="947" y="586"/>
                    <a:pt x="992" y="9"/>
                  </a:cubicBezTo>
                  <a:cubicBezTo>
                    <a:pt x="992" y="4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1049611" y="4509951"/>
              <a:ext cx="69466" cy="111805"/>
            </a:xfrm>
            <a:custGeom>
              <a:avLst/>
              <a:gdLst/>
              <a:ahLst/>
              <a:cxnLst/>
              <a:rect l="l" t="t" r="r" b="b"/>
              <a:pathLst>
                <a:path w="1557" h="2506" extrusionOk="0">
                  <a:moveTo>
                    <a:pt x="1546" y="0"/>
                  </a:moveTo>
                  <a:cubicBezTo>
                    <a:pt x="1489" y="521"/>
                    <a:pt x="1320" y="1052"/>
                    <a:pt x="1048" y="1493"/>
                  </a:cubicBezTo>
                  <a:cubicBezTo>
                    <a:pt x="799" y="1900"/>
                    <a:pt x="403" y="2172"/>
                    <a:pt x="19" y="2443"/>
                  </a:cubicBezTo>
                  <a:cubicBezTo>
                    <a:pt x="0" y="2470"/>
                    <a:pt x="12" y="2505"/>
                    <a:pt x="35" y="2505"/>
                  </a:cubicBezTo>
                  <a:cubicBezTo>
                    <a:pt x="41" y="2505"/>
                    <a:pt x="47" y="2503"/>
                    <a:pt x="53" y="2499"/>
                  </a:cubicBezTo>
                  <a:cubicBezTo>
                    <a:pt x="958" y="1956"/>
                    <a:pt x="1523" y="1074"/>
                    <a:pt x="15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1068349" y="4542877"/>
              <a:ext cx="53270" cy="88427"/>
            </a:xfrm>
            <a:custGeom>
              <a:avLst/>
              <a:gdLst/>
              <a:ahLst/>
              <a:cxnLst/>
              <a:rect l="l" t="t" r="r" b="b"/>
              <a:pathLst>
                <a:path w="1194" h="1982" extrusionOk="0">
                  <a:moveTo>
                    <a:pt x="1188" y="0"/>
                  </a:moveTo>
                  <a:cubicBezTo>
                    <a:pt x="1185" y="0"/>
                    <a:pt x="1182" y="3"/>
                    <a:pt x="1182" y="9"/>
                  </a:cubicBezTo>
                  <a:cubicBezTo>
                    <a:pt x="1114" y="789"/>
                    <a:pt x="651" y="1456"/>
                    <a:pt x="28" y="1909"/>
                  </a:cubicBezTo>
                  <a:cubicBezTo>
                    <a:pt x="0" y="1937"/>
                    <a:pt x="20" y="1982"/>
                    <a:pt x="47" y="1982"/>
                  </a:cubicBezTo>
                  <a:cubicBezTo>
                    <a:pt x="52" y="1982"/>
                    <a:pt x="57" y="1980"/>
                    <a:pt x="63" y="1976"/>
                  </a:cubicBezTo>
                  <a:cubicBezTo>
                    <a:pt x="730" y="1535"/>
                    <a:pt x="1159" y="823"/>
                    <a:pt x="1194" y="9"/>
                  </a:cubicBezTo>
                  <a:cubicBezTo>
                    <a:pt x="1194" y="3"/>
                    <a:pt x="1191" y="0"/>
                    <a:pt x="118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1060185" y="4485725"/>
              <a:ext cx="45284" cy="20835"/>
            </a:xfrm>
            <a:custGeom>
              <a:avLst/>
              <a:gdLst/>
              <a:ahLst/>
              <a:cxnLst/>
              <a:rect l="l" t="t" r="r" b="b"/>
              <a:pathLst>
                <a:path w="1015" h="467" extrusionOk="0">
                  <a:moveTo>
                    <a:pt x="992" y="1"/>
                  </a:moveTo>
                  <a:cubicBezTo>
                    <a:pt x="641" y="69"/>
                    <a:pt x="336" y="260"/>
                    <a:pt x="20" y="430"/>
                  </a:cubicBezTo>
                  <a:cubicBezTo>
                    <a:pt x="0" y="440"/>
                    <a:pt x="14" y="466"/>
                    <a:pt x="33" y="466"/>
                  </a:cubicBezTo>
                  <a:cubicBezTo>
                    <a:pt x="36" y="466"/>
                    <a:pt x="39" y="466"/>
                    <a:pt x="42" y="464"/>
                  </a:cubicBezTo>
                  <a:cubicBezTo>
                    <a:pt x="370" y="328"/>
                    <a:pt x="664" y="125"/>
                    <a:pt x="1003" y="23"/>
                  </a:cubicBezTo>
                  <a:cubicBezTo>
                    <a:pt x="1015" y="23"/>
                    <a:pt x="1003" y="1"/>
                    <a:pt x="99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975861" y="4475463"/>
              <a:ext cx="122557" cy="22486"/>
            </a:xfrm>
            <a:custGeom>
              <a:avLst/>
              <a:gdLst/>
              <a:ahLst/>
              <a:cxnLst/>
              <a:rect l="l" t="t" r="r" b="b"/>
              <a:pathLst>
                <a:path w="2747" h="504" extrusionOk="0">
                  <a:moveTo>
                    <a:pt x="1932" y="0"/>
                  </a:moveTo>
                  <a:cubicBezTo>
                    <a:pt x="1271" y="0"/>
                    <a:pt x="597" y="160"/>
                    <a:pt x="21" y="457"/>
                  </a:cubicBezTo>
                  <a:cubicBezTo>
                    <a:pt x="1" y="467"/>
                    <a:pt x="8" y="504"/>
                    <a:pt x="33" y="504"/>
                  </a:cubicBezTo>
                  <a:cubicBezTo>
                    <a:pt x="37" y="504"/>
                    <a:pt x="40" y="503"/>
                    <a:pt x="43" y="502"/>
                  </a:cubicBezTo>
                  <a:cubicBezTo>
                    <a:pt x="440" y="344"/>
                    <a:pt x="847" y="196"/>
                    <a:pt x="1276" y="128"/>
                  </a:cubicBezTo>
                  <a:cubicBezTo>
                    <a:pt x="1514" y="83"/>
                    <a:pt x="1757" y="66"/>
                    <a:pt x="2001" y="66"/>
                  </a:cubicBezTo>
                  <a:cubicBezTo>
                    <a:pt x="2246" y="66"/>
                    <a:pt x="2492" y="83"/>
                    <a:pt x="2735" y="106"/>
                  </a:cubicBezTo>
                  <a:cubicBezTo>
                    <a:pt x="2746" y="106"/>
                    <a:pt x="2746" y="83"/>
                    <a:pt x="2735" y="83"/>
                  </a:cubicBezTo>
                  <a:cubicBezTo>
                    <a:pt x="2474" y="27"/>
                    <a:pt x="2204" y="0"/>
                    <a:pt x="193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921787" y="4491034"/>
              <a:ext cx="28107" cy="66655"/>
            </a:xfrm>
            <a:custGeom>
              <a:avLst/>
              <a:gdLst/>
              <a:ahLst/>
              <a:cxnLst/>
              <a:rect l="l" t="t" r="r" b="b"/>
              <a:pathLst>
                <a:path w="630" h="1494" extrusionOk="0">
                  <a:moveTo>
                    <a:pt x="625" y="1"/>
                  </a:moveTo>
                  <a:cubicBezTo>
                    <a:pt x="623" y="1"/>
                    <a:pt x="622" y="2"/>
                    <a:pt x="622" y="6"/>
                  </a:cubicBezTo>
                  <a:cubicBezTo>
                    <a:pt x="630" y="6"/>
                    <a:pt x="627" y="1"/>
                    <a:pt x="625" y="1"/>
                  </a:cubicBezTo>
                  <a:close/>
                  <a:moveTo>
                    <a:pt x="622" y="6"/>
                  </a:moveTo>
                  <a:lnTo>
                    <a:pt x="622" y="6"/>
                  </a:lnTo>
                  <a:cubicBezTo>
                    <a:pt x="192" y="379"/>
                    <a:pt x="1" y="945"/>
                    <a:pt x="260" y="1476"/>
                  </a:cubicBezTo>
                  <a:cubicBezTo>
                    <a:pt x="265" y="1488"/>
                    <a:pt x="272" y="1493"/>
                    <a:pt x="279" y="1493"/>
                  </a:cubicBezTo>
                  <a:cubicBezTo>
                    <a:pt x="292" y="1493"/>
                    <a:pt x="305" y="1479"/>
                    <a:pt x="305" y="1465"/>
                  </a:cubicBezTo>
                  <a:cubicBezTo>
                    <a:pt x="182" y="910"/>
                    <a:pt x="238" y="435"/>
                    <a:pt x="622" y="6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935931" y="4508747"/>
              <a:ext cx="12849" cy="46757"/>
            </a:xfrm>
            <a:custGeom>
              <a:avLst/>
              <a:gdLst/>
              <a:ahLst/>
              <a:cxnLst/>
              <a:rect l="l" t="t" r="r" b="b"/>
              <a:pathLst>
                <a:path w="288" h="1048" extrusionOk="0">
                  <a:moveTo>
                    <a:pt x="216" y="0"/>
                  </a:moveTo>
                  <a:cubicBezTo>
                    <a:pt x="211" y="0"/>
                    <a:pt x="207" y="2"/>
                    <a:pt x="204" y="5"/>
                  </a:cubicBezTo>
                  <a:cubicBezTo>
                    <a:pt x="0" y="310"/>
                    <a:pt x="0" y="739"/>
                    <a:pt x="226" y="1033"/>
                  </a:cubicBezTo>
                  <a:cubicBezTo>
                    <a:pt x="233" y="1044"/>
                    <a:pt x="242" y="1048"/>
                    <a:pt x="250" y="1048"/>
                  </a:cubicBezTo>
                  <a:cubicBezTo>
                    <a:pt x="270" y="1048"/>
                    <a:pt x="288" y="1024"/>
                    <a:pt x="272" y="1000"/>
                  </a:cubicBezTo>
                  <a:cubicBezTo>
                    <a:pt x="124" y="683"/>
                    <a:pt x="45" y="355"/>
                    <a:pt x="237" y="27"/>
                  </a:cubicBezTo>
                  <a:cubicBezTo>
                    <a:pt x="246" y="11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1125100" y="4468994"/>
              <a:ext cx="89141" cy="101722"/>
            </a:xfrm>
            <a:custGeom>
              <a:avLst/>
              <a:gdLst/>
              <a:ahLst/>
              <a:cxnLst/>
              <a:rect l="l" t="t" r="r" b="b"/>
              <a:pathLst>
                <a:path w="1998" h="2280" extrusionOk="0">
                  <a:moveTo>
                    <a:pt x="617" y="1"/>
                  </a:moveTo>
                  <a:cubicBezTo>
                    <a:pt x="406" y="1"/>
                    <a:pt x="212" y="111"/>
                    <a:pt x="12" y="228"/>
                  </a:cubicBezTo>
                  <a:cubicBezTo>
                    <a:pt x="0" y="240"/>
                    <a:pt x="12" y="251"/>
                    <a:pt x="23" y="251"/>
                  </a:cubicBezTo>
                  <a:cubicBezTo>
                    <a:pt x="211" y="153"/>
                    <a:pt x="399" y="61"/>
                    <a:pt x="604" y="61"/>
                  </a:cubicBezTo>
                  <a:cubicBezTo>
                    <a:pt x="658" y="61"/>
                    <a:pt x="713" y="68"/>
                    <a:pt x="769" y="82"/>
                  </a:cubicBezTo>
                  <a:cubicBezTo>
                    <a:pt x="1041" y="150"/>
                    <a:pt x="1131" y="454"/>
                    <a:pt x="1154" y="692"/>
                  </a:cubicBezTo>
                  <a:cubicBezTo>
                    <a:pt x="1188" y="1065"/>
                    <a:pt x="1007" y="1427"/>
                    <a:pt x="1018" y="1811"/>
                  </a:cubicBezTo>
                  <a:cubicBezTo>
                    <a:pt x="1018" y="1970"/>
                    <a:pt x="1086" y="2196"/>
                    <a:pt x="1267" y="2253"/>
                  </a:cubicBezTo>
                  <a:cubicBezTo>
                    <a:pt x="1322" y="2271"/>
                    <a:pt x="1375" y="2279"/>
                    <a:pt x="1427" y="2279"/>
                  </a:cubicBezTo>
                  <a:cubicBezTo>
                    <a:pt x="1630" y="2279"/>
                    <a:pt x="1808" y="2155"/>
                    <a:pt x="1980" y="2038"/>
                  </a:cubicBezTo>
                  <a:cubicBezTo>
                    <a:pt x="1997" y="2020"/>
                    <a:pt x="1988" y="1997"/>
                    <a:pt x="1972" y="1997"/>
                  </a:cubicBezTo>
                  <a:cubicBezTo>
                    <a:pt x="1968" y="1997"/>
                    <a:pt x="1962" y="1999"/>
                    <a:pt x="1957" y="2004"/>
                  </a:cubicBezTo>
                  <a:cubicBezTo>
                    <a:pt x="1796" y="2105"/>
                    <a:pt x="1625" y="2224"/>
                    <a:pt x="1429" y="2224"/>
                  </a:cubicBezTo>
                  <a:cubicBezTo>
                    <a:pt x="1406" y="2224"/>
                    <a:pt x="1382" y="2222"/>
                    <a:pt x="1357" y="2218"/>
                  </a:cubicBezTo>
                  <a:cubicBezTo>
                    <a:pt x="1075" y="2173"/>
                    <a:pt x="1086" y="1823"/>
                    <a:pt x="1109" y="1620"/>
                  </a:cubicBezTo>
                  <a:cubicBezTo>
                    <a:pt x="1131" y="1258"/>
                    <a:pt x="1267" y="918"/>
                    <a:pt x="1211" y="545"/>
                  </a:cubicBezTo>
                  <a:cubicBezTo>
                    <a:pt x="1176" y="353"/>
                    <a:pt x="1052" y="115"/>
                    <a:pt x="849" y="47"/>
                  </a:cubicBezTo>
                  <a:cubicBezTo>
                    <a:pt x="769" y="15"/>
                    <a:pt x="692" y="1"/>
                    <a:pt x="6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1135272" y="4487108"/>
              <a:ext cx="64513" cy="128357"/>
            </a:xfrm>
            <a:custGeom>
              <a:avLst/>
              <a:gdLst/>
              <a:ahLst/>
              <a:cxnLst/>
              <a:rect l="l" t="t" r="r" b="b"/>
              <a:pathLst>
                <a:path w="1446" h="2877" extrusionOk="0">
                  <a:moveTo>
                    <a:pt x="15" y="0"/>
                  </a:moveTo>
                  <a:cubicBezTo>
                    <a:pt x="7" y="0"/>
                    <a:pt x="1" y="17"/>
                    <a:pt x="10" y="26"/>
                  </a:cubicBezTo>
                  <a:cubicBezTo>
                    <a:pt x="372" y="365"/>
                    <a:pt x="406" y="727"/>
                    <a:pt x="259" y="1179"/>
                  </a:cubicBezTo>
                  <a:cubicBezTo>
                    <a:pt x="157" y="1508"/>
                    <a:pt x="21" y="1802"/>
                    <a:pt x="101" y="2152"/>
                  </a:cubicBezTo>
                  <a:cubicBezTo>
                    <a:pt x="157" y="2423"/>
                    <a:pt x="350" y="2706"/>
                    <a:pt x="598" y="2830"/>
                  </a:cubicBezTo>
                  <a:cubicBezTo>
                    <a:pt x="666" y="2863"/>
                    <a:pt x="739" y="2876"/>
                    <a:pt x="815" y="2876"/>
                  </a:cubicBezTo>
                  <a:cubicBezTo>
                    <a:pt x="1028" y="2876"/>
                    <a:pt x="1259" y="2770"/>
                    <a:pt x="1435" y="2695"/>
                  </a:cubicBezTo>
                  <a:cubicBezTo>
                    <a:pt x="1446" y="2684"/>
                    <a:pt x="1435" y="2672"/>
                    <a:pt x="1423" y="2672"/>
                  </a:cubicBezTo>
                  <a:cubicBezTo>
                    <a:pt x="1230" y="2743"/>
                    <a:pt x="1045" y="2799"/>
                    <a:pt x="874" y="2799"/>
                  </a:cubicBezTo>
                  <a:cubicBezTo>
                    <a:pt x="666" y="2799"/>
                    <a:pt x="477" y="2716"/>
                    <a:pt x="315" y="2480"/>
                  </a:cubicBezTo>
                  <a:cubicBezTo>
                    <a:pt x="66" y="2118"/>
                    <a:pt x="134" y="1734"/>
                    <a:pt x="259" y="1360"/>
                  </a:cubicBezTo>
                  <a:cubicBezTo>
                    <a:pt x="350" y="1123"/>
                    <a:pt x="463" y="840"/>
                    <a:pt x="406" y="580"/>
                  </a:cubicBezTo>
                  <a:cubicBezTo>
                    <a:pt x="350" y="342"/>
                    <a:pt x="214" y="161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1135183" y="4481710"/>
              <a:ext cx="70536" cy="120327"/>
            </a:xfrm>
            <a:custGeom>
              <a:avLst/>
              <a:gdLst/>
              <a:ahLst/>
              <a:cxnLst/>
              <a:rect l="l" t="t" r="r" b="b"/>
              <a:pathLst>
                <a:path w="1581" h="2697" extrusionOk="0">
                  <a:moveTo>
                    <a:pt x="131" y="0"/>
                  </a:moveTo>
                  <a:cubicBezTo>
                    <a:pt x="94" y="0"/>
                    <a:pt x="55" y="4"/>
                    <a:pt x="12" y="11"/>
                  </a:cubicBezTo>
                  <a:cubicBezTo>
                    <a:pt x="1" y="11"/>
                    <a:pt x="12" y="34"/>
                    <a:pt x="23" y="34"/>
                  </a:cubicBezTo>
                  <a:cubicBezTo>
                    <a:pt x="59" y="28"/>
                    <a:pt x="92" y="26"/>
                    <a:pt x="124" y="26"/>
                  </a:cubicBezTo>
                  <a:cubicBezTo>
                    <a:pt x="825" y="26"/>
                    <a:pt x="564" y="1296"/>
                    <a:pt x="521" y="1707"/>
                  </a:cubicBezTo>
                  <a:cubicBezTo>
                    <a:pt x="487" y="2024"/>
                    <a:pt x="510" y="2318"/>
                    <a:pt x="736" y="2556"/>
                  </a:cubicBezTo>
                  <a:cubicBezTo>
                    <a:pt x="833" y="2658"/>
                    <a:pt x="947" y="2697"/>
                    <a:pt x="1065" y="2697"/>
                  </a:cubicBezTo>
                  <a:cubicBezTo>
                    <a:pt x="1235" y="2697"/>
                    <a:pt x="1414" y="2615"/>
                    <a:pt x="1561" y="2522"/>
                  </a:cubicBezTo>
                  <a:cubicBezTo>
                    <a:pt x="1580" y="2512"/>
                    <a:pt x="1567" y="2486"/>
                    <a:pt x="1548" y="2486"/>
                  </a:cubicBezTo>
                  <a:cubicBezTo>
                    <a:pt x="1545" y="2486"/>
                    <a:pt x="1542" y="2486"/>
                    <a:pt x="1538" y="2488"/>
                  </a:cubicBezTo>
                  <a:cubicBezTo>
                    <a:pt x="1396" y="2549"/>
                    <a:pt x="1249" y="2594"/>
                    <a:pt x="1110" y="2594"/>
                  </a:cubicBezTo>
                  <a:cubicBezTo>
                    <a:pt x="942" y="2594"/>
                    <a:pt x="786" y="2527"/>
                    <a:pt x="668" y="2341"/>
                  </a:cubicBezTo>
                  <a:cubicBezTo>
                    <a:pt x="555" y="2160"/>
                    <a:pt x="566" y="1923"/>
                    <a:pt x="589" y="1707"/>
                  </a:cubicBezTo>
                  <a:cubicBezTo>
                    <a:pt x="623" y="1357"/>
                    <a:pt x="679" y="1029"/>
                    <a:pt x="646" y="679"/>
                  </a:cubicBezTo>
                  <a:cubicBezTo>
                    <a:pt x="614" y="330"/>
                    <a:pt x="491" y="0"/>
                    <a:pt x="13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913712" y="4504508"/>
              <a:ext cx="167529" cy="149817"/>
            </a:xfrm>
            <a:custGeom>
              <a:avLst/>
              <a:gdLst/>
              <a:ahLst/>
              <a:cxnLst/>
              <a:rect l="l" t="t" r="r" b="b"/>
              <a:pathLst>
                <a:path w="3755" h="3358" extrusionOk="0">
                  <a:moveTo>
                    <a:pt x="1961" y="0"/>
                  </a:moveTo>
                  <a:cubicBezTo>
                    <a:pt x="1597" y="0"/>
                    <a:pt x="1203" y="50"/>
                    <a:pt x="837" y="201"/>
                  </a:cubicBezTo>
                  <a:cubicBezTo>
                    <a:pt x="498" y="462"/>
                    <a:pt x="1" y="2588"/>
                    <a:pt x="1245" y="3187"/>
                  </a:cubicBezTo>
                  <a:cubicBezTo>
                    <a:pt x="1492" y="3306"/>
                    <a:pt x="1737" y="3358"/>
                    <a:pt x="1971" y="3358"/>
                  </a:cubicBezTo>
                  <a:cubicBezTo>
                    <a:pt x="2913" y="3358"/>
                    <a:pt x="3683" y="2518"/>
                    <a:pt x="3755" y="1875"/>
                  </a:cubicBezTo>
                  <a:cubicBezTo>
                    <a:pt x="3755" y="1875"/>
                    <a:pt x="3303" y="959"/>
                    <a:pt x="3291" y="201"/>
                  </a:cubicBezTo>
                  <a:cubicBezTo>
                    <a:pt x="3291" y="201"/>
                    <a:pt x="2688" y="0"/>
                    <a:pt x="1961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946504" y="4504508"/>
              <a:ext cx="132194" cy="77630"/>
            </a:xfrm>
            <a:custGeom>
              <a:avLst/>
              <a:gdLst/>
              <a:ahLst/>
              <a:cxnLst/>
              <a:rect l="l" t="t" r="r" b="b"/>
              <a:pathLst>
                <a:path w="2963" h="1740" extrusionOk="0">
                  <a:moveTo>
                    <a:pt x="1226" y="0"/>
                  </a:moveTo>
                  <a:cubicBezTo>
                    <a:pt x="862" y="0"/>
                    <a:pt x="468" y="50"/>
                    <a:pt x="102" y="201"/>
                  </a:cubicBezTo>
                  <a:cubicBezTo>
                    <a:pt x="68" y="224"/>
                    <a:pt x="35" y="269"/>
                    <a:pt x="0" y="314"/>
                  </a:cubicBezTo>
                  <a:cubicBezTo>
                    <a:pt x="232" y="252"/>
                    <a:pt x="471" y="220"/>
                    <a:pt x="710" y="220"/>
                  </a:cubicBezTo>
                  <a:cubicBezTo>
                    <a:pt x="901" y="220"/>
                    <a:pt x="1092" y="240"/>
                    <a:pt x="1279" y="281"/>
                  </a:cubicBezTo>
                  <a:cubicBezTo>
                    <a:pt x="1618" y="360"/>
                    <a:pt x="1912" y="540"/>
                    <a:pt x="2126" y="812"/>
                  </a:cubicBezTo>
                  <a:cubicBezTo>
                    <a:pt x="2296" y="1050"/>
                    <a:pt x="2409" y="1332"/>
                    <a:pt x="2636" y="1536"/>
                  </a:cubicBezTo>
                  <a:cubicBezTo>
                    <a:pt x="2737" y="1626"/>
                    <a:pt x="2839" y="1694"/>
                    <a:pt x="2963" y="1739"/>
                  </a:cubicBezTo>
                  <a:cubicBezTo>
                    <a:pt x="2839" y="1468"/>
                    <a:pt x="2568" y="789"/>
                    <a:pt x="2556" y="201"/>
                  </a:cubicBezTo>
                  <a:cubicBezTo>
                    <a:pt x="2556" y="201"/>
                    <a:pt x="1953" y="0"/>
                    <a:pt x="122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965644" y="4607837"/>
              <a:ext cx="28687" cy="9949"/>
            </a:xfrm>
            <a:custGeom>
              <a:avLst/>
              <a:gdLst/>
              <a:ahLst/>
              <a:cxnLst/>
              <a:rect l="l" t="t" r="r" b="b"/>
              <a:pathLst>
                <a:path w="643" h="223" extrusionOk="0">
                  <a:moveTo>
                    <a:pt x="81" y="0"/>
                  </a:moveTo>
                  <a:cubicBezTo>
                    <a:pt x="69" y="0"/>
                    <a:pt x="69" y="0"/>
                    <a:pt x="58" y="11"/>
                  </a:cubicBezTo>
                  <a:cubicBezTo>
                    <a:pt x="1" y="91"/>
                    <a:pt x="137" y="169"/>
                    <a:pt x="205" y="192"/>
                  </a:cubicBezTo>
                  <a:cubicBezTo>
                    <a:pt x="253" y="212"/>
                    <a:pt x="305" y="223"/>
                    <a:pt x="356" y="223"/>
                  </a:cubicBezTo>
                  <a:cubicBezTo>
                    <a:pt x="448" y="223"/>
                    <a:pt x="539" y="190"/>
                    <a:pt x="612" y="124"/>
                  </a:cubicBezTo>
                  <a:cubicBezTo>
                    <a:pt x="642" y="104"/>
                    <a:pt x="618" y="66"/>
                    <a:pt x="589" y="66"/>
                  </a:cubicBezTo>
                  <a:cubicBezTo>
                    <a:pt x="586" y="66"/>
                    <a:pt x="582" y="67"/>
                    <a:pt x="578" y="68"/>
                  </a:cubicBezTo>
                  <a:cubicBezTo>
                    <a:pt x="548" y="71"/>
                    <a:pt x="518" y="73"/>
                    <a:pt x="487" y="73"/>
                  </a:cubicBezTo>
                  <a:cubicBezTo>
                    <a:pt x="411" y="73"/>
                    <a:pt x="333" y="65"/>
                    <a:pt x="262" y="56"/>
                  </a:cubicBezTo>
                  <a:cubicBezTo>
                    <a:pt x="205" y="46"/>
                    <a:pt x="148" y="11"/>
                    <a:pt x="8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1033817" y="4590750"/>
              <a:ext cx="22709" cy="18828"/>
            </a:xfrm>
            <a:custGeom>
              <a:avLst/>
              <a:gdLst/>
              <a:ahLst/>
              <a:cxnLst/>
              <a:rect l="l" t="t" r="r" b="b"/>
              <a:pathLst>
                <a:path w="509" h="422" extrusionOk="0">
                  <a:moveTo>
                    <a:pt x="275" y="1"/>
                  </a:moveTo>
                  <a:cubicBezTo>
                    <a:pt x="229" y="1"/>
                    <a:pt x="181" y="12"/>
                    <a:pt x="136" y="32"/>
                  </a:cubicBezTo>
                  <a:cubicBezTo>
                    <a:pt x="56" y="67"/>
                    <a:pt x="0" y="191"/>
                    <a:pt x="33" y="281"/>
                  </a:cubicBezTo>
                  <a:cubicBezTo>
                    <a:pt x="45" y="315"/>
                    <a:pt x="56" y="338"/>
                    <a:pt x="79" y="361"/>
                  </a:cubicBezTo>
                  <a:cubicBezTo>
                    <a:pt x="113" y="394"/>
                    <a:pt x="136" y="406"/>
                    <a:pt x="169" y="417"/>
                  </a:cubicBezTo>
                  <a:cubicBezTo>
                    <a:pt x="179" y="420"/>
                    <a:pt x="191" y="422"/>
                    <a:pt x="204" y="422"/>
                  </a:cubicBezTo>
                  <a:cubicBezTo>
                    <a:pt x="236" y="422"/>
                    <a:pt x="273" y="414"/>
                    <a:pt x="305" y="406"/>
                  </a:cubicBezTo>
                  <a:cubicBezTo>
                    <a:pt x="350" y="394"/>
                    <a:pt x="385" y="383"/>
                    <a:pt x="418" y="349"/>
                  </a:cubicBezTo>
                  <a:cubicBezTo>
                    <a:pt x="508" y="281"/>
                    <a:pt x="508" y="134"/>
                    <a:pt x="430" y="55"/>
                  </a:cubicBezTo>
                  <a:cubicBezTo>
                    <a:pt x="386" y="18"/>
                    <a:pt x="332" y="1"/>
                    <a:pt x="27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932361" y="4599494"/>
              <a:ext cx="19229" cy="16775"/>
            </a:xfrm>
            <a:custGeom>
              <a:avLst/>
              <a:gdLst/>
              <a:ahLst/>
              <a:cxnLst/>
              <a:rect l="l" t="t" r="r" b="b"/>
              <a:pathLst>
                <a:path w="431" h="376" extrusionOk="0">
                  <a:moveTo>
                    <a:pt x="217" y="1"/>
                  </a:moveTo>
                  <a:cubicBezTo>
                    <a:pt x="182" y="1"/>
                    <a:pt x="147" y="10"/>
                    <a:pt x="114" y="29"/>
                  </a:cubicBezTo>
                  <a:cubicBezTo>
                    <a:pt x="12" y="74"/>
                    <a:pt x="1" y="198"/>
                    <a:pt x="46" y="278"/>
                  </a:cubicBezTo>
                  <a:cubicBezTo>
                    <a:pt x="80" y="323"/>
                    <a:pt x="114" y="356"/>
                    <a:pt x="171" y="368"/>
                  </a:cubicBezTo>
                  <a:cubicBezTo>
                    <a:pt x="184" y="373"/>
                    <a:pt x="200" y="375"/>
                    <a:pt x="217" y="375"/>
                  </a:cubicBezTo>
                  <a:cubicBezTo>
                    <a:pt x="241" y="375"/>
                    <a:pt x="268" y="370"/>
                    <a:pt x="295" y="356"/>
                  </a:cubicBezTo>
                  <a:cubicBezTo>
                    <a:pt x="317" y="346"/>
                    <a:pt x="340" y="334"/>
                    <a:pt x="362" y="311"/>
                  </a:cubicBezTo>
                  <a:cubicBezTo>
                    <a:pt x="430" y="243"/>
                    <a:pt x="430" y="119"/>
                    <a:pt x="352" y="52"/>
                  </a:cubicBezTo>
                  <a:cubicBezTo>
                    <a:pt x="312" y="18"/>
                    <a:pt x="265" y="1"/>
                    <a:pt x="2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1026723" y="4535516"/>
              <a:ext cx="18694" cy="10931"/>
            </a:xfrm>
            <a:custGeom>
              <a:avLst/>
              <a:gdLst/>
              <a:ahLst/>
              <a:cxnLst/>
              <a:rect l="l" t="t" r="r" b="b"/>
              <a:pathLst>
                <a:path w="419" h="245" extrusionOk="0">
                  <a:moveTo>
                    <a:pt x="90" y="1"/>
                  </a:moveTo>
                  <a:cubicBezTo>
                    <a:pt x="76" y="1"/>
                    <a:pt x="61" y="2"/>
                    <a:pt x="46" y="4"/>
                  </a:cubicBezTo>
                  <a:cubicBezTo>
                    <a:pt x="12" y="4"/>
                    <a:pt x="1" y="61"/>
                    <a:pt x="34" y="72"/>
                  </a:cubicBezTo>
                  <a:cubicBezTo>
                    <a:pt x="170" y="106"/>
                    <a:pt x="295" y="129"/>
                    <a:pt x="396" y="242"/>
                  </a:cubicBezTo>
                  <a:cubicBezTo>
                    <a:pt x="398" y="244"/>
                    <a:pt x="400" y="245"/>
                    <a:pt x="402" y="245"/>
                  </a:cubicBezTo>
                  <a:cubicBezTo>
                    <a:pt x="411" y="245"/>
                    <a:pt x="419" y="228"/>
                    <a:pt x="419" y="219"/>
                  </a:cubicBezTo>
                  <a:cubicBezTo>
                    <a:pt x="357" y="96"/>
                    <a:pt x="231" y="1"/>
                    <a:pt x="9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938429" y="4541673"/>
              <a:ext cx="13161" cy="9369"/>
            </a:xfrm>
            <a:custGeom>
              <a:avLst/>
              <a:gdLst/>
              <a:ahLst/>
              <a:cxnLst/>
              <a:rect l="l" t="t" r="r" b="b"/>
              <a:pathLst>
                <a:path w="295" h="210" extrusionOk="0">
                  <a:moveTo>
                    <a:pt x="242" y="1"/>
                  </a:moveTo>
                  <a:cubicBezTo>
                    <a:pt x="134" y="1"/>
                    <a:pt x="22" y="87"/>
                    <a:pt x="0" y="194"/>
                  </a:cubicBezTo>
                  <a:cubicBezTo>
                    <a:pt x="0" y="202"/>
                    <a:pt x="12" y="210"/>
                    <a:pt x="22" y="210"/>
                  </a:cubicBezTo>
                  <a:cubicBezTo>
                    <a:pt x="27" y="210"/>
                    <a:pt x="31" y="208"/>
                    <a:pt x="35" y="205"/>
                  </a:cubicBezTo>
                  <a:cubicBezTo>
                    <a:pt x="57" y="149"/>
                    <a:pt x="91" y="126"/>
                    <a:pt x="136" y="104"/>
                  </a:cubicBezTo>
                  <a:cubicBezTo>
                    <a:pt x="181" y="81"/>
                    <a:pt x="238" y="69"/>
                    <a:pt x="272" y="47"/>
                  </a:cubicBezTo>
                  <a:cubicBezTo>
                    <a:pt x="294" y="36"/>
                    <a:pt x="283" y="1"/>
                    <a:pt x="261" y="1"/>
                  </a:cubicBezTo>
                  <a:cubicBezTo>
                    <a:pt x="255" y="1"/>
                    <a:pt x="248" y="1"/>
                    <a:pt x="24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994421" y="4610961"/>
              <a:ext cx="29312" cy="32703"/>
            </a:xfrm>
            <a:custGeom>
              <a:avLst/>
              <a:gdLst/>
              <a:ahLst/>
              <a:cxnLst/>
              <a:rect l="l" t="t" r="r" b="b"/>
              <a:pathLst>
                <a:path w="657" h="733" extrusionOk="0">
                  <a:moveTo>
                    <a:pt x="538" y="1"/>
                  </a:moveTo>
                  <a:cubicBezTo>
                    <a:pt x="535" y="1"/>
                    <a:pt x="532" y="4"/>
                    <a:pt x="532" y="9"/>
                  </a:cubicBezTo>
                  <a:cubicBezTo>
                    <a:pt x="509" y="145"/>
                    <a:pt x="487" y="303"/>
                    <a:pt x="408" y="428"/>
                  </a:cubicBezTo>
                  <a:cubicBezTo>
                    <a:pt x="328" y="529"/>
                    <a:pt x="261" y="574"/>
                    <a:pt x="57" y="642"/>
                  </a:cubicBezTo>
                  <a:cubicBezTo>
                    <a:pt x="1" y="654"/>
                    <a:pt x="46" y="733"/>
                    <a:pt x="91" y="733"/>
                  </a:cubicBezTo>
                  <a:cubicBezTo>
                    <a:pt x="442" y="677"/>
                    <a:pt x="657" y="337"/>
                    <a:pt x="544" y="9"/>
                  </a:cubicBezTo>
                  <a:cubicBezTo>
                    <a:pt x="544" y="4"/>
                    <a:pt x="541" y="1"/>
                    <a:pt x="53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1002988" y="4570539"/>
              <a:ext cx="35246" cy="25564"/>
            </a:xfrm>
            <a:custGeom>
              <a:avLst/>
              <a:gdLst/>
              <a:ahLst/>
              <a:cxnLst/>
              <a:rect l="l" t="t" r="r" b="b"/>
              <a:pathLst>
                <a:path w="790" h="573" extrusionOk="0">
                  <a:moveTo>
                    <a:pt x="770" y="1"/>
                  </a:moveTo>
                  <a:cubicBezTo>
                    <a:pt x="766" y="1"/>
                    <a:pt x="762" y="4"/>
                    <a:pt x="759" y="10"/>
                  </a:cubicBezTo>
                  <a:cubicBezTo>
                    <a:pt x="668" y="113"/>
                    <a:pt x="589" y="226"/>
                    <a:pt x="487" y="327"/>
                  </a:cubicBezTo>
                  <a:cubicBezTo>
                    <a:pt x="442" y="372"/>
                    <a:pt x="374" y="417"/>
                    <a:pt x="317" y="452"/>
                  </a:cubicBezTo>
                  <a:cubicBezTo>
                    <a:pt x="282" y="474"/>
                    <a:pt x="250" y="483"/>
                    <a:pt x="221" y="483"/>
                  </a:cubicBezTo>
                  <a:cubicBezTo>
                    <a:pt x="129" y="483"/>
                    <a:pt x="64" y="390"/>
                    <a:pt x="13" y="304"/>
                  </a:cubicBezTo>
                  <a:cubicBezTo>
                    <a:pt x="13" y="301"/>
                    <a:pt x="12" y="300"/>
                    <a:pt x="10" y="300"/>
                  </a:cubicBezTo>
                  <a:cubicBezTo>
                    <a:pt x="7" y="300"/>
                    <a:pt x="1" y="308"/>
                    <a:pt x="1" y="316"/>
                  </a:cubicBezTo>
                  <a:cubicBezTo>
                    <a:pt x="37" y="470"/>
                    <a:pt x="110" y="573"/>
                    <a:pt x="248" y="573"/>
                  </a:cubicBezTo>
                  <a:cubicBezTo>
                    <a:pt x="282" y="573"/>
                    <a:pt x="320" y="567"/>
                    <a:pt x="363" y="553"/>
                  </a:cubicBezTo>
                  <a:cubicBezTo>
                    <a:pt x="589" y="485"/>
                    <a:pt x="691" y="226"/>
                    <a:pt x="781" y="33"/>
                  </a:cubicBezTo>
                  <a:cubicBezTo>
                    <a:pt x="789" y="17"/>
                    <a:pt x="780" y="1"/>
                    <a:pt x="77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939946" y="4579507"/>
              <a:ext cx="27081" cy="18961"/>
            </a:xfrm>
            <a:custGeom>
              <a:avLst/>
              <a:gdLst/>
              <a:ahLst/>
              <a:cxnLst/>
              <a:rect l="l" t="t" r="r" b="b"/>
              <a:pathLst>
                <a:path w="607" h="425" extrusionOk="0">
                  <a:moveTo>
                    <a:pt x="585" y="1"/>
                  </a:moveTo>
                  <a:cubicBezTo>
                    <a:pt x="578" y="1"/>
                    <a:pt x="570" y="4"/>
                    <a:pt x="566" y="13"/>
                  </a:cubicBezTo>
                  <a:cubicBezTo>
                    <a:pt x="487" y="115"/>
                    <a:pt x="430" y="206"/>
                    <a:pt x="317" y="262"/>
                  </a:cubicBezTo>
                  <a:cubicBezTo>
                    <a:pt x="277" y="294"/>
                    <a:pt x="236" y="321"/>
                    <a:pt x="187" y="321"/>
                  </a:cubicBezTo>
                  <a:cubicBezTo>
                    <a:pt x="168" y="321"/>
                    <a:pt x="147" y="317"/>
                    <a:pt x="125" y="307"/>
                  </a:cubicBezTo>
                  <a:cubicBezTo>
                    <a:pt x="79" y="273"/>
                    <a:pt x="46" y="206"/>
                    <a:pt x="23" y="160"/>
                  </a:cubicBezTo>
                  <a:cubicBezTo>
                    <a:pt x="23" y="157"/>
                    <a:pt x="21" y="155"/>
                    <a:pt x="19" y="155"/>
                  </a:cubicBezTo>
                  <a:cubicBezTo>
                    <a:pt x="12" y="155"/>
                    <a:pt x="1" y="164"/>
                    <a:pt x="1" y="171"/>
                  </a:cubicBezTo>
                  <a:cubicBezTo>
                    <a:pt x="21" y="284"/>
                    <a:pt x="79" y="425"/>
                    <a:pt x="198" y="425"/>
                  </a:cubicBezTo>
                  <a:cubicBezTo>
                    <a:pt x="211" y="425"/>
                    <a:pt x="224" y="423"/>
                    <a:pt x="238" y="420"/>
                  </a:cubicBezTo>
                  <a:cubicBezTo>
                    <a:pt x="430" y="375"/>
                    <a:pt x="532" y="194"/>
                    <a:pt x="600" y="25"/>
                  </a:cubicBezTo>
                  <a:cubicBezTo>
                    <a:pt x="607" y="11"/>
                    <a:pt x="596" y="1"/>
                    <a:pt x="58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1062058" y="4568397"/>
              <a:ext cx="57955" cy="51753"/>
            </a:xfrm>
            <a:custGeom>
              <a:avLst/>
              <a:gdLst/>
              <a:ahLst/>
              <a:cxnLst/>
              <a:rect l="l" t="t" r="r" b="b"/>
              <a:pathLst>
                <a:path w="1299" h="1160" extrusionOk="0">
                  <a:moveTo>
                    <a:pt x="652" y="1"/>
                  </a:moveTo>
                  <a:cubicBezTo>
                    <a:pt x="369" y="1"/>
                    <a:pt x="136" y="217"/>
                    <a:pt x="136" y="217"/>
                  </a:cubicBezTo>
                  <a:lnTo>
                    <a:pt x="0" y="1099"/>
                  </a:lnTo>
                  <a:cubicBezTo>
                    <a:pt x="103" y="1141"/>
                    <a:pt x="202" y="1160"/>
                    <a:pt x="296" y="1160"/>
                  </a:cubicBezTo>
                  <a:cubicBezTo>
                    <a:pt x="907" y="1160"/>
                    <a:pt x="1299" y="372"/>
                    <a:pt x="995" y="126"/>
                  </a:cubicBezTo>
                  <a:cubicBezTo>
                    <a:pt x="881" y="34"/>
                    <a:pt x="763" y="1"/>
                    <a:pt x="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1072632" y="4582317"/>
              <a:ext cx="28286" cy="28286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42" y="290"/>
                  </a:moveTo>
                  <a:cubicBezTo>
                    <a:pt x="371" y="290"/>
                    <a:pt x="397" y="302"/>
                    <a:pt x="407" y="334"/>
                  </a:cubicBezTo>
                  <a:cubicBezTo>
                    <a:pt x="430" y="391"/>
                    <a:pt x="362" y="437"/>
                    <a:pt x="329" y="470"/>
                  </a:cubicBezTo>
                  <a:cubicBezTo>
                    <a:pt x="292" y="489"/>
                    <a:pt x="246" y="507"/>
                    <a:pt x="200" y="507"/>
                  </a:cubicBezTo>
                  <a:cubicBezTo>
                    <a:pt x="190" y="507"/>
                    <a:pt x="180" y="506"/>
                    <a:pt x="170" y="504"/>
                  </a:cubicBezTo>
                  <a:cubicBezTo>
                    <a:pt x="181" y="459"/>
                    <a:pt x="193" y="402"/>
                    <a:pt x="204" y="357"/>
                  </a:cubicBezTo>
                  <a:cubicBezTo>
                    <a:pt x="216" y="346"/>
                    <a:pt x="238" y="334"/>
                    <a:pt x="249" y="323"/>
                  </a:cubicBezTo>
                  <a:cubicBezTo>
                    <a:pt x="273" y="305"/>
                    <a:pt x="309" y="290"/>
                    <a:pt x="342" y="290"/>
                  </a:cubicBezTo>
                  <a:close/>
                  <a:moveTo>
                    <a:pt x="525" y="0"/>
                  </a:moveTo>
                  <a:cubicBezTo>
                    <a:pt x="402" y="0"/>
                    <a:pt x="275" y="41"/>
                    <a:pt x="193" y="143"/>
                  </a:cubicBezTo>
                  <a:cubicBezTo>
                    <a:pt x="113" y="256"/>
                    <a:pt x="0" y="482"/>
                    <a:pt x="80" y="618"/>
                  </a:cubicBezTo>
                  <a:cubicBezTo>
                    <a:pt x="90" y="628"/>
                    <a:pt x="105" y="633"/>
                    <a:pt x="119" y="633"/>
                  </a:cubicBezTo>
                  <a:cubicBezTo>
                    <a:pt x="136" y="633"/>
                    <a:pt x="153" y="625"/>
                    <a:pt x="159" y="606"/>
                  </a:cubicBezTo>
                  <a:lnTo>
                    <a:pt x="159" y="583"/>
                  </a:lnTo>
                  <a:cubicBezTo>
                    <a:pt x="170" y="585"/>
                    <a:pt x="182" y="586"/>
                    <a:pt x="195" y="586"/>
                  </a:cubicBezTo>
                  <a:cubicBezTo>
                    <a:pt x="337" y="586"/>
                    <a:pt x="507" y="469"/>
                    <a:pt x="475" y="323"/>
                  </a:cubicBezTo>
                  <a:cubicBezTo>
                    <a:pt x="467" y="254"/>
                    <a:pt x="399" y="225"/>
                    <a:pt x="337" y="225"/>
                  </a:cubicBezTo>
                  <a:cubicBezTo>
                    <a:pt x="318" y="225"/>
                    <a:pt x="299" y="228"/>
                    <a:pt x="283" y="233"/>
                  </a:cubicBezTo>
                  <a:cubicBezTo>
                    <a:pt x="277" y="233"/>
                    <a:pt x="270" y="233"/>
                    <a:pt x="266" y="235"/>
                  </a:cubicBezTo>
                  <a:lnTo>
                    <a:pt x="266" y="235"/>
                  </a:lnTo>
                  <a:cubicBezTo>
                    <a:pt x="345" y="105"/>
                    <a:pt x="468" y="40"/>
                    <a:pt x="611" y="29"/>
                  </a:cubicBezTo>
                  <a:cubicBezTo>
                    <a:pt x="634" y="29"/>
                    <a:pt x="634" y="7"/>
                    <a:pt x="611" y="7"/>
                  </a:cubicBezTo>
                  <a:cubicBezTo>
                    <a:pt x="583" y="3"/>
                    <a:pt x="554" y="0"/>
                    <a:pt x="52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1032657" y="4646965"/>
              <a:ext cx="112162" cy="171946"/>
            </a:xfrm>
            <a:custGeom>
              <a:avLst/>
              <a:gdLst/>
              <a:ahLst/>
              <a:cxnLst/>
              <a:rect l="l" t="t" r="r" b="b"/>
              <a:pathLst>
                <a:path w="2514" h="3854" extrusionOk="0">
                  <a:moveTo>
                    <a:pt x="808" y="0"/>
                  </a:moveTo>
                  <a:cubicBezTo>
                    <a:pt x="0" y="0"/>
                    <a:pt x="91" y="597"/>
                    <a:pt x="467" y="887"/>
                  </a:cubicBezTo>
                  <a:cubicBezTo>
                    <a:pt x="874" y="1192"/>
                    <a:pt x="1428" y="1317"/>
                    <a:pt x="1552" y="1521"/>
                  </a:cubicBezTo>
                  <a:cubicBezTo>
                    <a:pt x="1677" y="1724"/>
                    <a:pt x="1247" y="2956"/>
                    <a:pt x="1247" y="2956"/>
                  </a:cubicBezTo>
                  <a:cubicBezTo>
                    <a:pt x="1247" y="2956"/>
                    <a:pt x="637" y="3149"/>
                    <a:pt x="931" y="3420"/>
                  </a:cubicBezTo>
                  <a:cubicBezTo>
                    <a:pt x="931" y="3420"/>
                    <a:pt x="750" y="3635"/>
                    <a:pt x="874" y="3748"/>
                  </a:cubicBezTo>
                  <a:cubicBezTo>
                    <a:pt x="950" y="3824"/>
                    <a:pt x="1051" y="3853"/>
                    <a:pt x="1155" y="3853"/>
                  </a:cubicBezTo>
                  <a:cubicBezTo>
                    <a:pt x="1392" y="3853"/>
                    <a:pt x="1646" y="3700"/>
                    <a:pt x="1654" y="3590"/>
                  </a:cubicBezTo>
                  <a:cubicBezTo>
                    <a:pt x="1665" y="3431"/>
                    <a:pt x="1597" y="3137"/>
                    <a:pt x="1597" y="3137"/>
                  </a:cubicBezTo>
                  <a:cubicBezTo>
                    <a:pt x="1597" y="3137"/>
                    <a:pt x="2423" y="2255"/>
                    <a:pt x="2479" y="1667"/>
                  </a:cubicBezTo>
                  <a:cubicBezTo>
                    <a:pt x="2514" y="1227"/>
                    <a:pt x="1903" y="73"/>
                    <a:pt x="942" y="5"/>
                  </a:cubicBezTo>
                  <a:cubicBezTo>
                    <a:pt x="895" y="2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1074640" y="4806064"/>
              <a:ext cx="9637" cy="11689"/>
            </a:xfrm>
            <a:custGeom>
              <a:avLst/>
              <a:gdLst/>
              <a:ahLst/>
              <a:cxnLst/>
              <a:rect l="l" t="t" r="r" b="b"/>
              <a:pathLst>
                <a:path w="216" h="262" extrusionOk="0">
                  <a:moveTo>
                    <a:pt x="204" y="1"/>
                  </a:moveTo>
                  <a:cubicBezTo>
                    <a:pt x="204" y="1"/>
                    <a:pt x="193" y="1"/>
                    <a:pt x="193" y="13"/>
                  </a:cubicBezTo>
                  <a:cubicBezTo>
                    <a:pt x="193" y="13"/>
                    <a:pt x="181" y="182"/>
                    <a:pt x="12" y="227"/>
                  </a:cubicBezTo>
                  <a:cubicBezTo>
                    <a:pt x="12" y="239"/>
                    <a:pt x="1" y="239"/>
                    <a:pt x="1" y="250"/>
                  </a:cubicBezTo>
                  <a:cubicBezTo>
                    <a:pt x="12" y="261"/>
                    <a:pt x="12" y="261"/>
                    <a:pt x="23" y="261"/>
                  </a:cubicBezTo>
                  <a:cubicBezTo>
                    <a:pt x="204" y="204"/>
                    <a:pt x="216" y="13"/>
                    <a:pt x="216" y="13"/>
                  </a:cubicBezTo>
                  <a:cubicBezTo>
                    <a:pt x="216" y="1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1089765" y="4807090"/>
              <a:ext cx="7629" cy="11689"/>
            </a:xfrm>
            <a:custGeom>
              <a:avLst/>
              <a:gdLst/>
              <a:ahLst/>
              <a:cxnLst/>
              <a:rect l="l" t="t" r="r" b="b"/>
              <a:pathLst>
                <a:path w="171" h="262" extrusionOk="0">
                  <a:moveTo>
                    <a:pt x="126" y="1"/>
                  </a:moveTo>
                  <a:lnTo>
                    <a:pt x="114" y="12"/>
                  </a:lnTo>
                  <a:cubicBezTo>
                    <a:pt x="114" y="12"/>
                    <a:pt x="136" y="114"/>
                    <a:pt x="1" y="238"/>
                  </a:cubicBezTo>
                  <a:lnTo>
                    <a:pt x="1" y="249"/>
                  </a:lnTo>
                  <a:cubicBezTo>
                    <a:pt x="13" y="261"/>
                    <a:pt x="13" y="261"/>
                    <a:pt x="23" y="261"/>
                  </a:cubicBezTo>
                  <a:cubicBezTo>
                    <a:pt x="171" y="125"/>
                    <a:pt x="148" y="12"/>
                    <a:pt x="148" y="12"/>
                  </a:cubicBezTo>
                  <a:cubicBezTo>
                    <a:pt x="136" y="1"/>
                    <a:pt x="136" y="1"/>
                    <a:pt x="12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6"/>
          <p:cNvGrpSpPr/>
          <p:nvPr/>
        </p:nvGrpSpPr>
        <p:grpSpPr>
          <a:xfrm>
            <a:off x="7031615" y="1995040"/>
            <a:ext cx="1328994" cy="1822460"/>
            <a:chOff x="436238" y="4128757"/>
            <a:chExt cx="380659" cy="522000"/>
          </a:xfrm>
        </p:grpSpPr>
        <p:sp>
          <p:nvSpPr>
            <p:cNvPr id="500" name="Google Shape;500;p36"/>
            <p:cNvSpPr/>
            <p:nvPr/>
          </p:nvSpPr>
          <p:spPr>
            <a:xfrm>
              <a:off x="461133" y="4332828"/>
              <a:ext cx="135808" cy="103462"/>
            </a:xfrm>
            <a:custGeom>
              <a:avLst/>
              <a:gdLst/>
              <a:ahLst/>
              <a:cxnLst/>
              <a:rect l="l" t="t" r="r" b="b"/>
              <a:pathLst>
                <a:path w="3044" h="2319" extrusionOk="0">
                  <a:moveTo>
                    <a:pt x="2591" y="1"/>
                  </a:moveTo>
                  <a:cubicBezTo>
                    <a:pt x="2369" y="67"/>
                    <a:pt x="1898" y="1382"/>
                    <a:pt x="1708" y="1382"/>
                  </a:cubicBezTo>
                  <a:cubicBezTo>
                    <a:pt x="1705" y="1382"/>
                    <a:pt x="1701" y="1382"/>
                    <a:pt x="1697" y="1380"/>
                  </a:cubicBezTo>
                  <a:cubicBezTo>
                    <a:pt x="1528" y="1324"/>
                    <a:pt x="1019" y="985"/>
                    <a:pt x="1019" y="985"/>
                  </a:cubicBezTo>
                  <a:cubicBezTo>
                    <a:pt x="1019" y="985"/>
                    <a:pt x="1313" y="352"/>
                    <a:pt x="895" y="329"/>
                  </a:cubicBezTo>
                  <a:cubicBezTo>
                    <a:pt x="895" y="329"/>
                    <a:pt x="725" y="135"/>
                    <a:pt x="608" y="135"/>
                  </a:cubicBezTo>
                  <a:cubicBezTo>
                    <a:pt x="551" y="135"/>
                    <a:pt x="506" y="181"/>
                    <a:pt x="498" y="317"/>
                  </a:cubicBezTo>
                  <a:cubicBezTo>
                    <a:pt x="498" y="317"/>
                    <a:pt x="1" y="815"/>
                    <a:pt x="736" y="1076"/>
                  </a:cubicBezTo>
                  <a:cubicBezTo>
                    <a:pt x="736" y="1076"/>
                    <a:pt x="1234" y="2195"/>
                    <a:pt x="1731" y="2308"/>
                  </a:cubicBezTo>
                  <a:cubicBezTo>
                    <a:pt x="1760" y="2315"/>
                    <a:pt x="1789" y="2318"/>
                    <a:pt x="1818" y="2318"/>
                  </a:cubicBezTo>
                  <a:cubicBezTo>
                    <a:pt x="2288" y="2318"/>
                    <a:pt x="2840" y="1426"/>
                    <a:pt x="2840" y="1426"/>
                  </a:cubicBezTo>
                  <a:cubicBezTo>
                    <a:pt x="2840" y="1426"/>
                    <a:pt x="3043" y="1"/>
                    <a:pt x="2591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549472" y="4332828"/>
              <a:ext cx="47470" cy="101990"/>
            </a:xfrm>
            <a:custGeom>
              <a:avLst/>
              <a:gdLst/>
              <a:ahLst/>
              <a:cxnLst/>
              <a:rect l="l" t="t" r="r" b="b"/>
              <a:pathLst>
                <a:path w="1064" h="2286" extrusionOk="0">
                  <a:moveTo>
                    <a:pt x="611" y="1"/>
                  </a:moveTo>
                  <a:cubicBezTo>
                    <a:pt x="576" y="13"/>
                    <a:pt x="543" y="46"/>
                    <a:pt x="498" y="103"/>
                  </a:cubicBezTo>
                  <a:cubicBezTo>
                    <a:pt x="475" y="465"/>
                    <a:pt x="418" y="827"/>
                    <a:pt x="339" y="1177"/>
                  </a:cubicBezTo>
                  <a:cubicBezTo>
                    <a:pt x="237" y="1573"/>
                    <a:pt x="147" y="1946"/>
                    <a:pt x="0" y="2285"/>
                  </a:cubicBezTo>
                  <a:cubicBezTo>
                    <a:pt x="430" y="2127"/>
                    <a:pt x="860" y="1426"/>
                    <a:pt x="860" y="1426"/>
                  </a:cubicBezTo>
                  <a:cubicBezTo>
                    <a:pt x="860" y="1426"/>
                    <a:pt x="1063" y="1"/>
                    <a:pt x="61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477284" y="4346436"/>
              <a:ext cx="26278" cy="24315"/>
            </a:xfrm>
            <a:custGeom>
              <a:avLst/>
              <a:gdLst/>
              <a:ahLst/>
              <a:cxnLst/>
              <a:rect l="l" t="t" r="r" b="b"/>
              <a:pathLst>
                <a:path w="589" h="545" extrusionOk="0">
                  <a:moveTo>
                    <a:pt x="476" y="273"/>
                  </a:moveTo>
                  <a:cubicBezTo>
                    <a:pt x="487" y="306"/>
                    <a:pt x="487" y="341"/>
                    <a:pt x="476" y="363"/>
                  </a:cubicBezTo>
                  <a:cubicBezTo>
                    <a:pt x="465" y="397"/>
                    <a:pt x="430" y="409"/>
                    <a:pt x="408" y="409"/>
                  </a:cubicBezTo>
                  <a:lnTo>
                    <a:pt x="408" y="386"/>
                  </a:lnTo>
                  <a:cubicBezTo>
                    <a:pt x="385" y="352"/>
                    <a:pt x="352" y="318"/>
                    <a:pt x="317" y="284"/>
                  </a:cubicBezTo>
                  <a:lnTo>
                    <a:pt x="363" y="284"/>
                  </a:lnTo>
                  <a:cubicBezTo>
                    <a:pt x="397" y="284"/>
                    <a:pt x="430" y="284"/>
                    <a:pt x="476" y="273"/>
                  </a:cubicBezTo>
                  <a:close/>
                  <a:moveTo>
                    <a:pt x="155" y="1"/>
                  </a:moveTo>
                  <a:cubicBezTo>
                    <a:pt x="143" y="1"/>
                    <a:pt x="136" y="2"/>
                    <a:pt x="136" y="2"/>
                  </a:cubicBezTo>
                  <a:cubicBezTo>
                    <a:pt x="125" y="2"/>
                    <a:pt x="125" y="12"/>
                    <a:pt x="125" y="12"/>
                  </a:cubicBezTo>
                  <a:cubicBezTo>
                    <a:pt x="125" y="24"/>
                    <a:pt x="136" y="24"/>
                    <a:pt x="136" y="24"/>
                  </a:cubicBezTo>
                  <a:cubicBezTo>
                    <a:pt x="136" y="24"/>
                    <a:pt x="144" y="23"/>
                    <a:pt x="157" y="23"/>
                  </a:cubicBezTo>
                  <a:cubicBezTo>
                    <a:pt x="187" y="23"/>
                    <a:pt x="247" y="29"/>
                    <a:pt x="295" y="69"/>
                  </a:cubicBezTo>
                  <a:cubicBezTo>
                    <a:pt x="261" y="80"/>
                    <a:pt x="227" y="103"/>
                    <a:pt x="204" y="137"/>
                  </a:cubicBezTo>
                  <a:cubicBezTo>
                    <a:pt x="193" y="148"/>
                    <a:pt x="182" y="171"/>
                    <a:pt x="193" y="193"/>
                  </a:cubicBezTo>
                  <a:cubicBezTo>
                    <a:pt x="193" y="205"/>
                    <a:pt x="204" y="216"/>
                    <a:pt x="204" y="228"/>
                  </a:cubicBezTo>
                  <a:cubicBezTo>
                    <a:pt x="136" y="193"/>
                    <a:pt x="58" y="183"/>
                    <a:pt x="12" y="183"/>
                  </a:cubicBezTo>
                  <a:cubicBezTo>
                    <a:pt x="1" y="183"/>
                    <a:pt x="1" y="193"/>
                    <a:pt x="1" y="193"/>
                  </a:cubicBezTo>
                  <a:cubicBezTo>
                    <a:pt x="1" y="205"/>
                    <a:pt x="12" y="205"/>
                    <a:pt x="12" y="205"/>
                  </a:cubicBezTo>
                  <a:cubicBezTo>
                    <a:pt x="91" y="205"/>
                    <a:pt x="317" y="261"/>
                    <a:pt x="385" y="397"/>
                  </a:cubicBezTo>
                  <a:cubicBezTo>
                    <a:pt x="397" y="431"/>
                    <a:pt x="408" y="465"/>
                    <a:pt x="385" y="487"/>
                  </a:cubicBezTo>
                  <a:cubicBezTo>
                    <a:pt x="367" y="512"/>
                    <a:pt x="333" y="523"/>
                    <a:pt x="292" y="523"/>
                  </a:cubicBezTo>
                  <a:cubicBezTo>
                    <a:pt x="258" y="523"/>
                    <a:pt x="218" y="515"/>
                    <a:pt x="182" y="499"/>
                  </a:cubicBezTo>
                  <a:cubicBezTo>
                    <a:pt x="182" y="499"/>
                    <a:pt x="171" y="499"/>
                    <a:pt x="171" y="510"/>
                  </a:cubicBezTo>
                  <a:lnTo>
                    <a:pt x="171" y="522"/>
                  </a:lnTo>
                  <a:cubicBezTo>
                    <a:pt x="216" y="533"/>
                    <a:pt x="261" y="544"/>
                    <a:pt x="295" y="544"/>
                  </a:cubicBezTo>
                  <a:cubicBezTo>
                    <a:pt x="340" y="544"/>
                    <a:pt x="374" y="533"/>
                    <a:pt x="397" y="510"/>
                  </a:cubicBezTo>
                  <a:cubicBezTo>
                    <a:pt x="408" y="499"/>
                    <a:pt x="419" y="477"/>
                    <a:pt x="419" y="431"/>
                  </a:cubicBezTo>
                  <a:cubicBezTo>
                    <a:pt x="430" y="431"/>
                    <a:pt x="476" y="420"/>
                    <a:pt x="498" y="374"/>
                  </a:cubicBezTo>
                  <a:cubicBezTo>
                    <a:pt x="510" y="341"/>
                    <a:pt x="510" y="306"/>
                    <a:pt x="498" y="273"/>
                  </a:cubicBezTo>
                  <a:cubicBezTo>
                    <a:pt x="521" y="261"/>
                    <a:pt x="555" y="250"/>
                    <a:pt x="589" y="250"/>
                  </a:cubicBezTo>
                  <a:lnTo>
                    <a:pt x="589" y="228"/>
                  </a:lnTo>
                  <a:cubicBezTo>
                    <a:pt x="589" y="228"/>
                    <a:pt x="584" y="223"/>
                    <a:pt x="581" y="223"/>
                  </a:cubicBezTo>
                  <a:cubicBezTo>
                    <a:pt x="579" y="223"/>
                    <a:pt x="578" y="224"/>
                    <a:pt x="578" y="228"/>
                  </a:cubicBezTo>
                  <a:cubicBezTo>
                    <a:pt x="496" y="255"/>
                    <a:pt x="422" y="270"/>
                    <a:pt x="361" y="270"/>
                  </a:cubicBezTo>
                  <a:cubicBezTo>
                    <a:pt x="322" y="270"/>
                    <a:pt x="288" y="264"/>
                    <a:pt x="261" y="250"/>
                  </a:cubicBezTo>
                  <a:cubicBezTo>
                    <a:pt x="239" y="239"/>
                    <a:pt x="227" y="216"/>
                    <a:pt x="216" y="193"/>
                  </a:cubicBezTo>
                  <a:cubicBezTo>
                    <a:pt x="216" y="171"/>
                    <a:pt x="216" y="160"/>
                    <a:pt x="227" y="148"/>
                  </a:cubicBezTo>
                  <a:cubicBezTo>
                    <a:pt x="272" y="80"/>
                    <a:pt x="442" y="35"/>
                    <a:pt x="533" y="35"/>
                  </a:cubicBezTo>
                  <a:cubicBezTo>
                    <a:pt x="543" y="35"/>
                    <a:pt x="543" y="35"/>
                    <a:pt x="543" y="24"/>
                  </a:cubicBezTo>
                  <a:cubicBezTo>
                    <a:pt x="543" y="24"/>
                    <a:pt x="543" y="12"/>
                    <a:pt x="533" y="12"/>
                  </a:cubicBezTo>
                  <a:cubicBezTo>
                    <a:pt x="476" y="12"/>
                    <a:pt x="397" y="24"/>
                    <a:pt x="329" y="58"/>
                  </a:cubicBezTo>
                  <a:cubicBezTo>
                    <a:pt x="262" y="7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447035" y="4466094"/>
              <a:ext cx="179665" cy="179040"/>
            </a:xfrm>
            <a:custGeom>
              <a:avLst/>
              <a:gdLst/>
              <a:ahLst/>
              <a:cxnLst/>
              <a:rect l="l" t="t" r="r" b="b"/>
              <a:pathLst>
                <a:path w="4027" h="4013" extrusionOk="0">
                  <a:moveTo>
                    <a:pt x="3214" y="0"/>
                  </a:moveTo>
                  <a:cubicBezTo>
                    <a:pt x="3190" y="0"/>
                    <a:pt x="3166" y="7"/>
                    <a:pt x="3144" y="22"/>
                  </a:cubicBezTo>
                  <a:cubicBezTo>
                    <a:pt x="1482" y="1097"/>
                    <a:pt x="543" y="3562"/>
                    <a:pt x="543" y="3562"/>
                  </a:cubicBezTo>
                  <a:cubicBezTo>
                    <a:pt x="543" y="3562"/>
                    <a:pt x="0" y="3573"/>
                    <a:pt x="23" y="3663"/>
                  </a:cubicBezTo>
                  <a:cubicBezTo>
                    <a:pt x="41" y="3727"/>
                    <a:pt x="561" y="4012"/>
                    <a:pt x="796" y="4012"/>
                  </a:cubicBezTo>
                  <a:cubicBezTo>
                    <a:pt x="852" y="4012"/>
                    <a:pt x="892" y="3996"/>
                    <a:pt x="905" y="3957"/>
                  </a:cubicBezTo>
                  <a:cubicBezTo>
                    <a:pt x="905" y="3957"/>
                    <a:pt x="2839" y="2001"/>
                    <a:pt x="3721" y="1469"/>
                  </a:cubicBezTo>
                  <a:cubicBezTo>
                    <a:pt x="4026" y="1280"/>
                    <a:pt x="3547" y="0"/>
                    <a:pt x="321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549472" y="4466094"/>
              <a:ext cx="76247" cy="95342"/>
            </a:xfrm>
            <a:custGeom>
              <a:avLst/>
              <a:gdLst/>
              <a:ahLst/>
              <a:cxnLst/>
              <a:rect l="l" t="t" r="r" b="b"/>
              <a:pathLst>
                <a:path w="1709" h="2137" extrusionOk="0">
                  <a:moveTo>
                    <a:pt x="919" y="0"/>
                  </a:moveTo>
                  <a:cubicBezTo>
                    <a:pt x="894" y="0"/>
                    <a:pt x="871" y="7"/>
                    <a:pt x="848" y="22"/>
                  </a:cubicBezTo>
                  <a:cubicBezTo>
                    <a:pt x="543" y="215"/>
                    <a:pt x="260" y="463"/>
                    <a:pt x="0" y="735"/>
                  </a:cubicBezTo>
                  <a:cubicBezTo>
                    <a:pt x="181" y="1006"/>
                    <a:pt x="305" y="1345"/>
                    <a:pt x="418" y="1639"/>
                  </a:cubicBezTo>
                  <a:cubicBezTo>
                    <a:pt x="486" y="1809"/>
                    <a:pt x="509" y="1956"/>
                    <a:pt x="554" y="2137"/>
                  </a:cubicBezTo>
                  <a:cubicBezTo>
                    <a:pt x="893" y="1831"/>
                    <a:pt x="1232" y="1605"/>
                    <a:pt x="1425" y="1469"/>
                  </a:cubicBezTo>
                  <a:cubicBezTo>
                    <a:pt x="1709" y="1259"/>
                    <a:pt x="1249" y="0"/>
                    <a:pt x="919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438468" y="4618367"/>
              <a:ext cx="52512" cy="30160"/>
            </a:xfrm>
            <a:custGeom>
              <a:avLst/>
              <a:gdLst/>
              <a:ahLst/>
              <a:cxnLst/>
              <a:rect l="l" t="t" r="r" b="b"/>
              <a:pathLst>
                <a:path w="1177" h="676" extrusionOk="0">
                  <a:moveTo>
                    <a:pt x="801" y="0"/>
                  </a:moveTo>
                  <a:cubicBezTo>
                    <a:pt x="794" y="0"/>
                    <a:pt x="788" y="0"/>
                    <a:pt x="780" y="1"/>
                  </a:cubicBezTo>
                  <a:cubicBezTo>
                    <a:pt x="712" y="1"/>
                    <a:pt x="611" y="182"/>
                    <a:pt x="611" y="182"/>
                  </a:cubicBezTo>
                  <a:cubicBezTo>
                    <a:pt x="611" y="182"/>
                    <a:pt x="340" y="142"/>
                    <a:pt x="159" y="142"/>
                  </a:cubicBezTo>
                  <a:cubicBezTo>
                    <a:pt x="68" y="142"/>
                    <a:pt x="0" y="152"/>
                    <a:pt x="0" y="182"/>
                  </a:cubicBezTo>
                  <a:cubicBezTo>
                    <a:pt x="21" y="287"/>
                    <a:pt x="746" y="676"/>
                    <a:pt x="1011" y="676"/>
                  </a:cubicBezTo>
                  <a:cubicBezTo>
                    <a:pt x="1031" y="676"/>
                    <a:pt x="1049" y="674"/>
                    <a:pt x="1063" y="669"/>
                  </a:cubicBezTo>
                  <a:cubicBezTo>
                    <a:pt x="1119" y="646"/>
                    <a:pt x="1176" y="465"/>
                    <a:pt x="1176" y="465"/>
                  </a:cubicBezTo>
                  <a:lnTo>
                    <a:pt x="1176" y="465"/>
                  </a:lnTo>
                  <a:cubicBezTo>
                    <a:pt x="1176" y="465"/>
                    <a:pt x="1162" y="469"/>
                    <a:pt x="1136" y="469"/>
                  </a:cubicBezTo>
                  <a:cubicBezTo>
                    <a:pt x="1066" y="469"/>
                    <a:pt x="913" y="444"/>
                    <a:pt x="747" y="262"/>
                  </a:cubicBezTo>
                  <a:cubicBezTo>
                    <a:pt x="747" y="262"/>
                    <a:pt x="956" y="0"/>
                    <a:pt x="8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436238" y="4624881"/>
              <a:ext cx="53583" cy="25877"/>
            </a:xfrm>
            <a:custGeom>
              <a:avLst/>
              <a:gdLst/>
              <a:ahLst/>
              <a:cxnLst/>
              <a:rect l="l" t="t" r="r" b="b"/>
              <a:pathLst>
                <a:path w="1201" h="580" extrusionOk="0">
                  <a:moveTo>
                    <a:pt x="66" y="0"/>
                  </a:moveTo>
                  <a:cubicBezTo>
                    <a:pt x="30" y="0"/>
                    <a:pt x="1" y="55"/>
                    <a:pt x="28" y="81"/>
                  </a:cubicBezTo>
                  <a:cubicBezTo>
                    <a:pt x="310" y="353"/>
                    <a:pt x="740" y="568"/>
                    <a:pt x="1124" y="579"/>
                  </a:cubicBezTo>
                  <a:cubicBezTo>
                    <a:pt x="1127" y="580"/>
                    <a:pt x="1130" y="580"/>
                    <a:pt x="1133" y="580"/>
                  </a:cubicBezTo>
                  <a:cubicBezTo>
                    <a:pt x="1183" y="580"/>
                    <a:pt x="1200" y="489"/>
                    <a:pt x="1136" y="489"/>
                  </a:cubicBezTo>
                  <a:cubicBezTo>
                    <a:pt x="1045" y="489"/>
                    <a:pt x="943" y="466"/>
                    <a:pt x="842" y="443"/>
                  </a:cubicBezTo>
                  <a:cubicBezTo>
                    <a:pt x="819" y="375"/>
                    <a:pt x="819" y="308"/>
                    <a:pt x="808" y="240"/>
                  </a:cubicBezTo>
                  <a:cubicBezTo>
                    <a:pt x="808" y="230"/>
                    <a:pt x="798" y="224"/>
                    <a:pt x="788" y="224"/>
                  </a:cubicBezTo>
                  <a:cubicBezTo>
                    <a:pt x="776" y="224"/>
                    <a:pt x="762" y="233"/>
                    <a:pt x="762" y="252"/>
                  </a:cubicBezTo>
                  <a:cubicBezTo>
                    <a:pt x="774" y="308"/>
                    <a:pt x="774" y="365"/>
                    <a:pt x="785" y="421"/>
                  </a:cubicBezTo>
                  <a:cubicBezTo>
                    <a:pt x="774" y="421"/>
                    <a:pt x="751" y="410"/>
                    <a:pt x="740" y="410"/>
                  </a:cubicBezTo>
                  <a:cubicBezTo>
                    <a:pt x="729" y="342"/>
                    <a:pt x="717" y="262"/>
                    <a:pt x="706" y="195"/>
                  </a:cubicBezTo>
                  <a:cubicBezTo>
                    <a:pt x="706" y="184"/>
                    <a:pt x="697" y="179"/>
                    <a:pt x="687" y="179"/>
                  </a:cubicBezTo>
                  <a:cubicBezTo>
                    <a:pt x="675" y="179"/>
                    <a:pt x="661" y="187"/>
                    <a:pt x="661" y="206"/>
                  </a:cubicBezTo>
                  <a:cubicBezTo>
                    <a:pt x="672" y="262"/>
                    <a:pt x="672" y="330"/>
                    <a:pt x="684" y="387"/>
                  </a:cubicBezTo>
                  <a:cubicBezTo>
                    <a:pt x="457" y="308"/>
                    <a:pt x="254" y="172"/>
                    <a:pt x="96" y="14"/>
                  </a:cubicBezTo>
                  <a:cubicBezTo>
                    <a:pt x="86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458635" y="4617876"/>
              <a:ext cx="16329" cy="11600"/>
            </a:xfrm>
            <a:custGeom>
              <a:avLst/>
              <a:gdLst/>
              <a:ahLst/>
              <a:cxnLst/>
              <a:rect l="l" t="t" r="r" b="b"/>
              <a:pathLst>
                <a:path w="366" h="260" extrusionOk="0">
                  <a:moveTo>
                    <a:pt x="98" y="44"/>
                  </a:moveTo>
                  <a:cubicBezTo>
                    <a:pt x="99" y="44"/>
                    <a:pt x="100" y="45"/>
                    <a:pt x="102" y="47"/>
                  </a:cubicBezTo>
                  <a:cubicBezTo>
                    <a:pt x="112" y="66"/>
                    <a:pt x="121" y="92"/>
                    <a:pt x="124" y="114"/>
                  </a:cubicBezTo>
                  <a:lnTo>
                    <a:pt x="124" y="114"/>
                  </a:lnTo>
                  <a:cubicBezTo>
                    <a:pt x="113" y="102"/>
                    <a:pt x="102" y="91"/>
                    <a:pt x="102" y="69"/>
                  </a:cubicBezTo>
                  <a:cubicBezTo>
                    <a:pt x="93" y="69"/>
                    <a:pt x="91" y="44"/>
                    <a:pt x="98" y="44"/>
                  </a:cubicBezTo>
                  <a:close/>
                  <a:moveTo>
                    <a:pt x="280" y="143"/>
                  </a:moveTo>
                  <a:cubicBezTo>
                    <a:pt x="289" y="143"/>
                    <a:pt x="298" y="144"/>
                    <a:pt x="306" y="148"/>
                  </a:cubicBezTo>
                  <a:cubicBezTo>
                    <a:pt x="317" y="148"/>
                    <a:pt x="283" y="148"/>
                    <a:pt x="283" y="160"/>
                  </a:cubicBezTo>
                  <a:lnTo>
                    <a:pt x="238" y="160"/>
                  </a:lnTo>
                  <a:cubicBezTo>
                    <a:pt x="227" y="160"/>
                    <a:pt x="227" y="148"/>
                    <a:pt x="227" y="148"/>
                  </a:cubicBezTo>
                  <a:cubicBezTo>
                    <a:pt x="242" y="148"/>
                    <a:pt x="262" y="143"/>
                    <a:pt x="280" y="143"/>
                  </a:cubicBezTo>
                  <a:close/>
                  <a:moveTo>
                    <a:pt x="102" y="0"/>
                  </a:moveTo>
                  <a:cubicBezTo>
                    <a:pt x="99" y="0"/>
                    <a:pt x="95" y="1"/>
                    <a:pt x="91" y="1"/>
                  </a:cubicBezTo>
                  <a:cubicBezTo>
                    <a:pt x="1" y="12"/>
                    <a:pt x="69" y="125"/>
                    <a:pt x="102" y="182"/>
                  </a:cubicBezTo>
                  <a:cubicBezTo>
                    <a:pt x="102" y="182"/>
                    <a:pt x="102" y="193"/>
                    <a:pt x="114" y="193"/>
                  </a:cubicBezTo>
                  <a:cubicBezTo>
                    <a:pt x="125" y="205"/>
                    <a:pt x="125" y="216"/>
                    <a:pt x="125" y="228"/>
                  </a:cubicBezTo>
                  <a:cubicBezTo>
                    <a:pt x="125" y="247"/>
                    <a:pt x="140" y="259"/>
                    <a:pt x="153" y="259"/>
                  </a:cubicBezTo>
                  <a:cubicBezTo>
                    <a:pt x="162" y="259"/>
                    <a:pt x="170" y="253"/>
                    <a:pt x="170" y="238"/>
                  </a:cubicBezTo>
                  <a:cubicBezTo>
                    <a:pt x="182" y="228"/>
                    <a:pt x="170" y="205"/>
                    <a:pt x="170" y="193"/>
                  </a:cubicBezTo>
                  <a:lnTo>
                    <a:pt x="170" y="193"/>
                  </a:lnTo>
                  <a:cubicBezTo>
                    <a:pt x="194" y="197"/>
                    <a:pt x="226" y="201"/>
                    <a:pt x="257" y="201"/>
                  </a:cubicBezTo>
                  <a:cubicBezTo>
                    <a:pt x="314" y="201"/>
                    <a:pt x="365" y="188"/>
                    <a:pt x="351" y="137"/>
                  </a:cubicBezTo>
                  <a:cubicBezTo>
                    <a:pt x="340" y="105"/>
                    <a:pt x="314" y="93"/>
                    <a:pt x="283" y="93"/>
                  </a:cubicBezTo>
                  <a:cubicBezTo>
                    <a:pt x="248" y="93"/>
                    <a:pt x="206" y="108"/>
                    <a:pt x="170" y="125"/>
                  </a:cubicBezTo>
                  <a:cubicBezTo>
                    <a:pt x="170" y="73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454262" y="4623185"/>
              <a:ext cx="4417" cy="7406"/>
            </a:xfrm>
            <a:custGeom>
              <a:avLst/>
              <a:gdLst/>
              <a:ahLst/>
              <a:cxnLst/>
              <a:rect l="l" t="t" r="r" b="b"/>
              <a:pathLst>
                <a:path w="99" h="166" extrusionOk="0">
                  <a:moveTo>
                    <a:pt x="31" y="1"/>
                  </a:moveTo>
                  <a:cubicBezTo>
                    <a:pt x="16" y="1"/>
                    <a:pt x="1" y="15"/>
                    <a:pt x="8" y="29"/>
                  </a:cubicBezTo>
                  <a:cubicBezTo>
                    <a:pt x="19" y="63"/>
                    <a:pt x="53" y="97"/>
                    <a:pt x="31" y="131"/>
                  </a:cubicBezTo>
                  <a:cubicBezTo>
                    <a:pt x="23" y="153"/>
                    <a:pt x="40" y="165"/>
                    <a:pt x="55" y="165"/>
                  </a:cubicBezTo>
                  <a:cubicBezTo>
                    <a:pt x="64" y="165"/>
                    <a:pt x="72" y="162"/>
                    <a:pt x="76" y="154"/>
                  </a:cubicBezTo>
                  <a:cubicBezTo>
                    <a:pt x="99" y="109"/>
                    <a:pt x="76" y="63"/>
                    <a:pt x="53" y="18"/>
                  </a:cubicBezTo>
                  <a:cubicBezTo>
                    <a:pt x="49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458278" y="4623542"/>
              <a:ext cx="4461" cy="7763"/>
            </a:xfrm>
            <a:custGeom>
              <a:avLst/>
              <a:gdLst/>
              <a:ahLst/>
              <a:cxnLst/>
              <a:rect l="l" t="t" r="r" b="b"/>
              <a:pathLst>
                <a:path w="100" h="174" extrusionOk="0">
                  <a:moveTo>
                    <a:pt x="28" y="1"/>
                  </a:moveTo>
                  <a:cubicBezTo>
                    <a:pt x="15" y="1"/>
                    <a:pt x="0" y="17"/>
                    <a:pt x="9" y="33"/>
                  </a:cubicBezTo>
                  <a:cubicBezTo>
                    <a:pt x="20" y="66"/>
                    <a:pt x="42" y="101"/>
                    <a:pt x="31" y="134"/>
                  </a:cubicBezTo>
                  <a:cubicBezTo>
                    <a:pt x="31" y="156"/>
                    <a:pt x="45" y="174"/>
                    <a:pt x="59" y="174"/>
                  </a:cubicBezTo>
                  <a:cubicBezTo>
                    <a:pt x="66" y="174"/>
                    <a:pt x="72" y="169"/>
                    <a:pt x="77" y="157"/>
                  </a:cubicBezTo>
                  <a:cubicBezTo>
                    <a:pt x="99" y="101"/>
                    <a:pt x="77" y="55"/>
                    <a:pt x="42" y="10"/>
                  </a:cubicBezTo>
                  <a:cubicBezTo>
                    <a:pt x="39" y="4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643298" y="4480148"/>
              <a:ext cx="168466" cy="72722"/>
            </a:xfrm>
            <a:custGeom>
              <a:avLst/>
              <a:gdLst/>
              <a:ahLst/>
              <a:cxnLst/>
              <a:rect l="l" t="t" r="r" b="b"/>
              <a:pathLst>
                <a:path w="3776" h="1630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616" y="1630"/>
                    <a:pt x="1334" y="1630"/>
                  </a:cubicBezTo>
                  <a:cubicBezTo>
                    <a:pt x="1383" y="1630"/>
                    <a:pt x="1432" y="1626"/>
                    <a:pt x="1481" y="1618"/>
                  </a:cubicBezTo>
                  <a:cubicBezTo>
                    <a:pt x="2262" y="1494"/>
                    <a:pt x="3381" y="895"/>
                    <a:pt x="3381" y="895"/>
                  </a:cubicBezTo>
                  <a:cubicBezTo>
                    <a:pt x="3381" y="895"/>
                    <a:pt x="3624" y="1175"/>
                    <a:pt x="3711" y="1175"/>
                  </a:cubicBezTo>
                  <a:cubicBezTo>
                    <a:pt x="3720" y="1175"/>
                    <a:pt x="3727" y="1172"/>
                    <a:pt x="3732" y="1166"/>
                  </a:cubicBezTo>
                  <a:cubicBezTo>
                    <a:pt x="3776" y="1111"/>
                    <a:pt x="3641" y="450"/>
                    <a:pt x="3469" y="450"/>
                  </a:cubicBezTo>
                  <a:cubicBezTo>
                    <a:pt x="3463" y="450"/>
                    <a:pt x="3456" y="451"/>
                    <a:pt x="3449" y="453"/>
                  </a:cubicBezTo>
                  <a:cubicBezTo>
                    <a:pt x="3449" y="453"/>
                    <a:pt x="3178" y="425"/>
                    <a:pt x="2823" y="425"/>
                  </a:cubicBezTo>
                  <a:cubicBezTo>
                    <a:pt x="2393" y="425"/>
                    <a:pt x="1840" y="466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778527" y="4495897"/>
              <a:ext cx="37834" cy="51084"/>
            </a:xfrm>
            <a:custGeom>
              <a:avLst/>
              <a:gdLst/>
              <a:ahLst/>
              <a:cxnLst/>
              <a:rect l="l" t="t" r="r" b="b"/>
              <a:pathLst>
                <a:path w="848" h="1145" extrusionOk="0">
                  <a:moveTo>
                    <a:pt x="435" y="0"/>
                  </a:moveTo>
                  <a:cubicBezTo>
                    <a:pt x="365" y="0"/>
                    <a:pt x="249" y="44"/>
                    <a:pt x="249" y="44"/>
                  </a:cubicBezTo>
                  <a:cubicBezTo>
                    <a:pt x="249" y="44"/>
                    <a:pt x="418" y="180"/>
                    <a:pt x="362" y="507"/>
                  </a:cubicBezTo>
                  <a:cubicBezTo>
                    <a:pt x="362" y="507"/>
                    <a:pt x="0" y="507"/>
                    <a:pt x="136" y="655"/>
                  </a:cubicBezTo>
                  <a:cubicBezTo>
                    <a:pt x="154" y="673"/>
                    <a:pt x="197" y="678"/>
                    <a:pt x="242" y="678"/>
                  </a:cubicBezTo>
                  <a:cubicBezTo>
                    <a:pt x="311" y="678"/>
                    <a:pt x="385" y="666"/>
                    <a:pt x="385" y="666"/>
                  </a:cubicBezTo>
                  <a:cubicBezTo>
                    <a:pt x="385" y="666"/>
                    <a:pt x="670" y="1145"/>
                    <a:pt x="757" y="1145"/>
                  </a:cubicBezTo>
                  <a:cubicBezTo>
                    <a:pt x="761" y="1145"/>
                    <a:pt x="766" y="1143"/>
                    <a:pt x="769" y="1141"/>
                  </a:cubicBezTo>
                  <a:cubicBezTo>
                    <a:pt x="848" y="1050"/>
                    <a:pt x="667" y="123"/>
                    <a:pt x="475" y="10"/>
                  </a:cubicBezTo>
                  <a:cubicBezTo>
                    <a:pt x="466" y="3"/>
                    <a:pt x="452" y="0"/>
                    <a:pt x="43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797177" y="4493131"/>
              <a:ext cx="19720" cy="54921"/>
            </a:xfrm>
            <a:custGeom>
              <a:avLst/>
              <a:gdLst/>
              <a:ahLst/>
              <a:cxnLst/>
              <a:rect l="l" t="t" r="r" b="b"/>
              <a:pathLst>
                <a:path w="442" h="1231" extrusionOk="0">
                  <a:moveTo>
                    <a:pt x="60" y="1"/>
                  </a:moveTo>
                  <a:cubicBezTo>
                    <a:pt x="29" y="1"/>
                    <a:pt x="0" y="34"/>
                    <a:pt x="23" y="72"/>
                  </a:cubicBezTo>
                  <a:cubicBezTo>
                    <a:pt x="80" y="151"/>
                    <a:pt x="125" y="242"/>
                    <a:pt x="170" y="332"/>
                  </a:cubicBezTo>
                  <a:cubicBezTo>
                    <a:pt x="125" y="388"/>
                    <a:pt x="80" y="434"/>
                    <a:pt x="34" y="479"/>
                  </a:cubicBezTo>
                  <a:cubicBezTo>
                    <a:pt x="17" y="496"/>
                    <a:pt x="33" y="521"/>
                    <a:pt x="51" y="521"/>
                  </a:cubicBezTo>
                  <a:cubicBezTo>
                    <a:pt x="57" y="521"/>
                    <a:pt x="63" y="518"/>
                    <a:pt x="68" y="513"/>
                  </a:cubicBezTo>
                  <a:cubicBezTo>
                    <a:pt x="102" y="468"/>
                    <a:pt x="147" y="434"/>
                    <a:pt x="193" y="377"/>
                  </a:cubicBezTo>
                  <a:cubicBezTo>
                    <a:pt x="193" y="400"/>
                    <a:pt x="204" y="423"/>
                    <a:pt x="215" y="434"/>
                  </a:cubicBezTo>
                  <a:lnTo>
                    <a:pt x="57" y="592"/>
                  </a:lnTo>
                  <a:cubicBezTo>
                    <a:pt x="48" y="601"/>
                    <a:pt x="59" y="622"/>
                    <a:pt x="75" y="622"/>
                  </a:cubicBezTo>
                  <a:cubicBezTo>
                    <a:pt x="80" y="622"/>
                    <a:pt x="85" y="620"/>
                    <a:pt x="91" y="615"/>
                  </a:cubicBezTo>
                  <a:cubicBezTo>
                    <a:pt x="136" y="581"/>
                    <a:pt x="181" y="536"/>
                    <a:pt x="226" y="491"/>
                  </a:cubicBezTo>
                  <a:cubicBezTo>
                    <a:pt x="294" y="717"/>
                    <a:pt x="328" y="966"/>
                    <a:pt x="306" y="1180"/>
                  </a:cubicBezTo>
                  <a:cubicBezTo>
                    <a:pt x="306" y="1214"/>
                    <a:pt x="328" y="1231"/>
                    <a:pt x="351" y="1231"/>
                  </a:cubicBezTo>
                  <a:cubicBezTo>
                    <a:pt x="374" y="1231"/>
                    <a:pt x="396" y="1214"/>
                    <a:pt x="396" y="1180"/>
                  </a:cubicBezTo>
                  <a:cubicBezTo>
                    <a:pt x="442" y="795"/>
                    <a:pt x="328" y="332"/>
                    <a:pt x="102" y="26"/>
                  </a:cubicBezTo>
                  <a:cubicBezTo>
                    <a:pt x="91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786603" y="4519588"/>
              <a:ext cx="12403" cy="14500"/>
            </a:xfrm>
            <a:custGeom>
              <a:avLst/>
              <a:gdLst/>
              <a:ahLst/>
              <a:cxnLst/>
              <a:rect l="l" t="t" r="r" b="b"/>
              <a:pathLst>
                <a:path w="278" h="325" extrusionOk="0">
                  <a:moveTo>
                    <a:pt x="77" y="51"/>
                  </a:moveTo>
                  <a:cubicBezTo>
                    <a:pt x="80" y="51"/>
                    <a:pt x="94" y="59"/>
                    <a:pt x="101" y="67"/>
                  </a:cubicBezTo>
                  <a:cubicBezTo>
                    <a:pt x="113" y="78"/>
                    <a:pt x="113" y="89"/>
                    <a:pt x="124" y="101"/>
                  </a:cubicBezTo>
                  <a:cubicBezTo>
                    <a:pt x="124" y="101"/>
                    <a:pt x="136" y="101"/>
                    <a:pt x="136" y="112"/>
                  </a:cubicBezTo>
                  <a:cubicBezTo>
                    <a:pt x="101" y="89"/>
                    <a:pt x="79" y="67"/>
                    <a:pt x="79" y="56"/>
                  </a:cubicBezTo>
                  <a:cubicBezTo>
                    <a:pt x="76" y="52"/>
                    <a:pt x="75" y="51"/>
                    <a:pt x="77" y="51"/>
                  </a:cubicBezTo>
                  <a:close/>
                  <a:moveTo>
                    <a:pt x="169" y="202"/>
                  </a:moveTo>
                  <a:lnTo>
                    <a:pt x="169" y="214"/>
                  </a:lnTo>
                  <a:cubicBezTo>
                    <a:pt x="169" y="225"/>
                    <a:pt x="158" y="237"/>
                    <a:pt x="147" y="259"/>
                  </a:cubicBezTo>
                  <a:cubicBezTo>
                    <a:pt x="147" y="259"/>
                    <a:pt x="134" y="278"/>
                    <a:pt x="128" y="278"/>
                  </a:cubicBezTo>
                  <a:cubicBezTo>
                    <a:pt x="125" y="278"/>
                    <a:pt x="124" y="276"/>
                    <a:pt x="124" y="270"/>
                  </a:cubicBezTo>
                  <a:cubicBezTo>
                    <a:pt x="136" y="248"/>
                    <a:pt x="147" y="214"/>
                    <a:pt x="169" y="202"/>
                  </a:cubicBezTo>
                  <a:close/>
                  <a:moveTo>
                    <a:pt x="79" y="0"/>
                  </a:moveTo>
                  <a:cubicBezTo>
                    <a:pt x="67" y="0"/>
                    <a:pt x="55" y="7"/>
                    <a:pt x="45" y="22"/>
                  </a:cubicBezTo>
                  <a:cubicBezTo>
                    <a:pt x="0" y="78"/>
                    <a:pt x="79" y="135"/>
                    <a:pt x="147" y="169"/>
                  </a:cubicBezTo>
                  <a:cubicBezTo>
                    <a:pt x="101" y="202"/>
                    <a:pt x="45" y="270"/>
                    <a:pt x="90" y="305"/>
                  </a:cubicBezTo>
                  <a:cubicBezTo>
                    <a:pt x="106" y="318"/>
                    <a:pt x="121" y="324"/>
                    <a:pt x="133" y="324"/>
                  </a:cubicBezTo>
                  <a:cubicBezTo>
                    <a:pt x="183" y="324"/>
                    <a:pt x="208" y="234"/>
                    <a:pt x="226" y="180"/>
                  </a:cubicBezTo>
                  <a:cubicBezTo>
                    <a:pt x="226" y="180"/>
                    <a:pt x="237" y="180"/>
                    <a:pt x="237" y="169"/>
                  </a:cubicBezTo>
                  <a:cubicBezTo>
                    <a:pt x="237" y="157"/>
                    <a:pt x="237" y="146"/>
                    <a:pt x="249" y="135"/>
                  </a:cubicBezTo>
                  <a:cubicBezTo>
                    <a:pt x="278" y="115"/>
                    <a:pt x="265" y="87"/>
                    <a:pt x="239" y="87"/>
                  </a:cubicBezTo>
                  <a:cubicBezTo>
                    <a:pt x="235" y="87"/>
                    <a:pt x="231" y="88"/>
                    <a:pt x="226" y="89"/>
                  </a:cubicBezTo>
                  <a:cubicBezTo>
                    <a:pt x="214" y="101"/>
                    <a:pt x="204" y="112"/>
                    <a:pt x="204" y="124"/>
                  </a:cubicBezTo>
                  <a:lnTo>
                    <a:pt x="192" y="124"/>
                  </a:lnTo>
                  <a:cubicBezTo>
                    <a:pt x="174" y="79"/>
                    <a:pt x="12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798872" y="4529537"/>
              <a:ext cx="6246" cy="6425"/>
            </a:xfrm>
            <a:custGeom>
              <a:avLst/>
              <a:gdLst/>
              <a:ahLst/>
              <a:cxnLst/>
              <a:rect l="l" t="t" r="r" b="b"/>
              <a:pathLst>
                <a:path w="140" h="144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53" y="14"/>
                    <a:pt x="30" y="70"/>
                    <a:pt x="7" y="104"/>
                  </a:cubicBezTo>
                  <a:cubicBezTo>
                    <a:pt x="0" y="126"/>
                    <a:pt x="17" y="143"/>
                    <a:pt x="33" y="143"/>
                  </a:cubicBezTo>
                  <a:cubicBezTo>
                    <a:pt x="41" y="143"/>
                    <a:pt x="49" y="139"/>
                    <a:pt x="53" y="127"/>
                  </a:cubicBezTo>
                  <a:cubicBezTo>
                    <a:pt x="64" y="104"/>
                    <a:pt x="75" y="59"/>
                    <a:pt x="109" y="47"/>
                  </a:cubicBezTo>
                  <a:cubicBezTo>
                    <a:pt x="139" y="38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796864" y="4526013"/>
              <a:ext cx="6201" cy="6558"/>
            </a:xfrm>
            <a:custGeom>
              <a:avLst/>
              <a:gdLst/>
              <a:ahLst/>
              <a:cxnLst/>
              <a:rect l="l" t="t" r="r" b="b"/>
              <a:pathLst>
                <a:path w="139" h="147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41" y="25"/>
                    <a:pt x="30" y="70"/>
                    <a:pt x="7" y="115"/>
                  </a:cubicBezTo>
                  <a:cubicBezTo>
                    <a:pt x="1" y="135"/>
                    <a:pt x="13" y="147"/>
                    <a:pt x="27" y="147"/>
                  </a:cubicBezTo>
                  <a:cubicBezTo>
                    <a:pt x="37" y="147"/>
                    <a:pt x="48" y="141"/>
                    <a:pt x="52" y="126"/>
                  </a:cubicBezTo>
                  <a:cubicBezTo>
                    <a:pt x="64" y="104"/>
                    <a:pt x="75" y="58"/>
                    <a:pt x="109" y="48"/>
                  </a:cubicBezTo>
                  <a:cubicBezTo>
                    <a:pt x="139" y="3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643298" y="4480148"/>
              <a:ext cx="83787" cy="59606"/>
            </a:xfrm>
            <a:custGeom>
              <a:avLst/>
              <a:gdLst/>
              <a:ahLst/>
              <a:cxnLst/>
              <a:rect l="l" t="t" r="r" b="b"/>
              <a:pathLst>
                <a:path w="1878" h="1336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215" y="1098"/>
                    <a:pt x="532" y="1335"/>
                  </a:cubicBezTo>
                  <a:cubicBezTo>
                    <a:pt x="735" y="1166"/>
                    <a:pt x="961" y="1019"/>
                    <a:pt x="1187" y="895"/>
                  </a:cubicBezTo>
                  <a:cubicBezTo>
                    <a:pt x="1425" y="782"/>
                    <a:pt x="1651" y="646"/>
                    <a:pt x="1878" y="521"/>
                  </a:cubicBezTo>
                  <a:lnTo>
                    <a:pt x="1878" y="521"/>
                  </a:lnTo>
                  <a:cubicBezTo>
                    <a:pt x="1730" y="544"/>
                    <a:pt x="1606" y="589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50453" y="4430223"/>
              <a:ext cx="158472" cy="113545"/>
            </a:xfrm>
            <a:custGeom>
              <a:avLst/>
              <a:gdLst/>
              <a:ahLst/>
              <a:cxnLst/>
              <a:rect l="l" t="t" r="r" b="b"/>
              <a:pathLst>
                <a:path w="3552" h="2545" extrusionOk="0">
                  <a:moveTo>
                    <a:pt x="2432" y="1"/>
                  </a:moveTo>
                  <a:lnTo>
                    <a:pt x="566" y="611"/>
                  </a:lnTo>
                  <a:lnTo>
                    <a:pt x="668" y="928"/>
                  </a:lnTo>
                  <a:lnTo>
                    <a:pt x="1" y="1448"/>
                  </a:lnTo>
                  <a:cubicBezTo>
                    <a:pt x="1" y="1448"/>
                    <a:pt x="735" y="2240"/>
                    <a:pt x="1142" y="2545"/>
                  </a:cubicBezTo>
                  <a:lnTo>
                    <a:pt x="1901" y="1821"/>
                  </a:lnTo>
                  <a:lnTo>
                    <a:pt x="2376" y="2443"/>
                  </a:lnTo>
                  <a:lnTo>
                    <a:pt x="3552" y="1482"/>
                  </a:lnTo>
                  <a:cubicBezTo>
                    <a:pt x="3552" y="1482"/>
                    <a:pt x="3223" y="272"/>
                    <a:pt x="243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7095" y="4430223"/>
              <a:ext cx="98465" cy="51530"/>
            </a:xfrm>
            <a:custGeom>
              <a:avLst/>
              <a:gdLst/>
              <a:ahLst/>
              <a:cxnLst/>
              <a:rect l="l" t="t" r="r" b="b"/>
              <a:pathLst>
                <a:path w="2207" h="1155" extrusionOk="0">
                  <a:moveTo>
                    <a:pt x="2059" y="1"/>
                  </a:moveTo>
                  <a:lnTo>
                    <a:pt x="193" y="611"/>
                  </a:lnTo>
                  <a:lnTo>
                    <a:pt x="295" y="928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385" y="984"/>
                  </a:lnTo>
                  <a:cubicBezTo>
                    <a:pt x="385" y="984"/>
                    <a:pt x="399" y="985"/>
                    <a:pt x="424" y="985"/>
                  </a:cubicBezTo>
                  <a:cubicBezTo>
                    <a:pt x="641" y="985"/>
                    <a:pt x="1700" y="939"/>
                    <a:pt x="2206" y="69"/>
                  </a:cubicBezTo>
                  <a:cubicBezTo>
                    <a:pt x="2161" y="46"/>
                    <a:pt x="2104" y="23"/>
                    <a:pt x="2059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81729" y="4501340"/>
              <a:ext cx="53538" cy="42429"/>
            </a:xfrm>
            <a:custGeom>
              <a:avLst/>
              <a:gdLst/>
              <a:ahLst/>
              <a:cxnLst/>
              <a:rect l="l" t="t" r="r" b="b"/>
              <a:pathLst>
                <a:path w="1200" h="951" extrusionOk="0">
                  <a:moveTo>
                    <a:pt x="1120" y="1"/>
                  </a:moveTo>
                  <a:lnTo>
                    <a:pt x="1" y="566"/>
                  </a:lnTo>
                  <a:cubicBezTo>
                    <a:pt x="159" y="714"/>
                    <a:pt x="318" y="849"/>
                    <a:pt x="441" y="951"/>
                  </a:cubicBezTo>
                  <a:lnTo>
                    <a:pt x="1200" y="22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3079" y="4322254"/>
              <a:ext cx="103462" cy="141608"/>
            </a:xfrm>
            <a:custGeom>
              <a:avLst/>
              <a:gdLst/>
              <a:ahLst/>
              <a:cxnLst/>
              <a:rect l="l" t="t" r="r" b="b"/>
              <a:pathLst>
                <a:path w="2319" h="3174" extrusionOk="0">
                  <a:moveTo>
                    <a:pt x="1753" y="1"/>
                  </a:moveTo>
                  <a:cubicBezTo>
                    <a:pt x="1753" y="1"/>
                    <a:pt x="859" y="80"/>
                    <a:pt x="306" y="238"/>
                  </a:cubicBezTo>
                  <a:cubicBezTo>
                    <a:pt x="306" y="238"/>
                    <a:pt x="0" y="2217"/>
                    <a:pt x="125" y="3110"/>
                  </a:cubicBezTo>
                  <a:cubicBezTo>
                    <a:pt x="125" y="3110"/>
                    <a:pt x="324" y="3174"/>
                    <a:pt x="627" y="3174"/>
                  </a:cubicBezTo>
                  <a:cubicBezTo>
                    <a:pt x="1068" y="3174"/>
                    <a:pt x="1729" y="3039"/>
                    <a:pt x="2319" y="2376"/>
                  </a:cubicBezTo>
                  <a:cubicBezTo>
                    <a:pt x="2319" y="2376"/>
                    <a:pt x="1809" y="894"/>
                    <a:pt x="175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7630" y="4322254"/>
              <a:ext cx="98911" cy="141608"/>
            </a:xfrm>
            <a:custGeom>
              <a:avLst/>
              <a:gdLst/>
              <a:ahLst/>
              <a:cxnLst/>
              <a:rect l="l" t="t" r="r" b="b"/>
              <a:pathLst>
                <a:path w="2217" h="3174" extrusionOk="0">
                  <a:moveTo>
                    <a:pt x="1651" y="1"/>
                  </a:moveTo>
                  <a:cubicBezTo>
                    <a:pt x="1651" y="1"/>
                    <a:pt x="1594" y="12"/>
                    <a:pt x="1504" y="12"/>
                  </a:cubicBezTo>
                  <a:cubicBezTo>
                    <a:pt x="1493" y="159"/>
                    <a:pt x="1425" y="340"/>
                    <a:pt x="1391" y="441"/>
                  </a:cubicBezTo>
                  <a:cubicBezTo>
                    <a:pt x="1278" y="860"/>
                    <a:pt x="1154" y="1278"/>
                    <a:pt x="973" y="1663"/>
                  </a:cubicBezTo>
                  <a:cubicBezTo>
                    <a:pt x="735" y="2138"/>
                    <a:pt x="407" y="2534"/>
                    <a:pt x="0" y="2839"/>
                  </a:cubicBezTo>
                  <a:cubicBezTo>
                    <a:pt x="0" y="2929"/>
                    <a:pt x="11" y="3031"/>
                    <a:pt x="23" y="3110"/>
                  </a:cubicBezTo>
                  <a:cubicBezTo>
                    <a:pt x="23" y="3110"/>
                    <a:pt x="222" y="3174"/>
                    <a:pt x="525" y="3174"/>
                  </a:cubicBezTo>
                  <a:cubicBezTo>
                    <a:pt x="966" y="3174"/>
                    <a:pt x="1627" y="3039"/>
                    <a:pt x="2217" y="2376"/>
                  </a:cubicBezTo>
                  <a:cubicBezTo>
                    <a:pt x="2217" y="2376"/>
                    <a:pt x="1707" y="894"/>
                    <a:pt x="1651" y="1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626166" y="4323280"/>
              <a:ext cx="20701" cy="123628"/>
            </a:xfrm>
            <a:custGeom>
              <a:avLst/>
              <a:gdLst/>
              <a:ahLst/>
              <a:cxnLst/>
              <a:rect l="l" t="t" r="r" b="b"/>
              <a:pathLst>
                <a:path w="464" h="2771" extrusionOk="0">
                  <a:moveTo>
                    <a:pt x="113" y="0"/>
                  </a:moveTo>
                  <a:cubicBezTo>
                    <a:pt x="0" y="498"/>
                    <a:pt x="45" y="1006"/>
                    <a:pt x="101" y="1504"/>
                  </a:cubicBezTo>
                  <a:cubicBezTo>
                    <a:pt x="158" y="1945"/>
                    <a:pt x="249" y="2363"/>
                    <a:pt x="418" y="2771"/>
                  </a:cubicBezTo>
                  <a:cubicBezTo>
                    <a:pt x="430" y="2771"/>
                    <a:pt x="441" y="2760"/>
                    <a:pt x="463" y="2748"/>
                  </a:cubicBezTo>
                  <a:cubicBezTo>
                    <a:pt x="294" y="2353"/>
                    <a:pt x="204" y="1934"/>
                    <a:pt x="147" y="1504"/>
                  </a:cubicBezTo>
                  <a:cubicBezTo>
                    <a:pt x="90" y="1006"/>
                    <a:pt x="56" y="486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632679" y="4322745"/>
              <a:ext cx="21237" cy="118631"/>
            </a:xfrm>
            <a:custGeom>
              <a:avLst/>
              <a:gdLst/>
              <a:ahLst/>
              <a:cxnLst/>
              <a:rect l="l" t="t" r="r" b="b"/>
              <a:pathLst>
                <a:path w="476" h="2659" extrusionOk="0">
                  <a:moveTo>
                    <a:pt x="35" y="1"/>
                  </a:moveTo>
                  <a:cubicBezTo>
                    <a:pt x="1" y="216"/>
                    <a:pt x="12" y="430"/>
                    <a:pt x="12" y="634"/>
                  </a:cubicBezTo>
                  <a:cubicBezTo>
                    <a:pt x="12" y="940"/>
                    <a:pt x="46" y="1234"/>
                    <a:pt x="91" y="1528"/>
                  </a:cubicBezTo>
                  <a:cubicBezTo>
                    <a:pt x="159" y="1923"/>
                    <a:pt x="284" y="2297"/>
                    <a:pt x="442" y="2659"/>
                  </a:cubicBezTo>
                  <a:lnTo>
                    <a:pt x="476" y="2624"/>
                  </a:lnTo>
                  <a:cubicBezTo>
                    <a:pt x="329" y="2285"/>
                    <a:pt x="216" y="1935"/>
                    <a:pt x="148" y="1561"/>
                  </a:cubicBezTo>
                  <a:cubicBezTo>
                    <a:pt x="91" y="1267"/>
                    <a:pt x="68" y="973"/>
                    <a:pt x="58" y="679"/>
                  </a:cubicBezTo>
                  <a:cubicBezTo>
                    <a:pt x="58" y="453"/>
                    <a:pt x="46" y="227"/>
                    <a:pt x="8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633215" y="4322254"/>
              <a:ext cx="26769" cy="114081"/>
            </a:xfrm>
            <a:custGeom>
              <a:avLst/>
              <a:gdLst/>
              <a:ahLst/>
              <a:cxnLst/>
              <a:rect l="l" t="t" r="r" b="b"/>
              <a:pathLst>
                <a:path w="600" h="2557" extrusionOk="0">
                  <a:moveTo>
                    <a:pt x="169" y="1"/>
                  </a:moveTo>
                  <a:cubicBezTo>
                    <a:pt x="159" y="1"/>
                    <a:pt x="147" y="1"/>
                    <a:pt x="124" y="12"/>
                  </a:cubicBezTo>
                  <a:cubicBezTo>
                    <a:pt x="0" y="883"/>
                    <a:pt x="181" y="1765"/>
                    <a:pt x="566" y="2556"/>
                  </a:cubicBezTo>
                  <a:lnTo>
                    <a:pt x="599" y="2522"/>
                  </a:lnTo>
                  <a:cubicBezTo>
                    <a:pt x="215" y="1742"/>
                    <a:pt x="46" y="871"/>
                    <a:pt x="1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15162" y="4128757"/>
              <a:ext cx="235969" cy="182877"/>
            </a:xfrm>
            <a:custGeom>
              <a:avLst/>
              <a:gdLst/>
              <a:ahLst/>
              <a:cxnLst/>
              <a:rect l="l" t="t" r="r" b="b"/>
              <a:pathLst>
                <a:path w="5289" h="4099" extrusionOk="0">
                  <a:moveTo>
                    <a:pt x="2467" y="1"/>
                  </a:moveTo>
                  <a:cubicBezTo>
                    <a:pt x="2430" y="1"/>
                    <a:pt x="2395" y="2"/>
                    <a:pt x="2363" y="6"/>
                  </a:cubicBezTo>
                  <a:cubicBezTo>
                    <a:pt x="1278" y="131"/>
                    <a:pt x="1232" y="572"/>
                    <a:pt x="1232" y="572"/>
                  </a:cubicBezTo>
                  <a:cubicBezTo>
                    <a:pt x="1232" y="572"/>
                    <a:pt x="792" y="685"/>
                    <a:pt x="554" y="1104"/>
                  </a:cubicBezTo>
                  <a:cubicBezTo>
                    <a:pt x="317" y="1522"/>
                    <a:pt x="566" y="2235"/>
                    <a:pt x="566" y="2235"/>
                  </a:cubicBezTo>
                  <a:cubicBezTo>
                    <a:pt x="566" y="2235"/>
                    <a:pt x="0" y="3896"/>
                    <a:pt x="2398" y="4089"/>
                  </a:cubicBezTo>
                  <a:cubicBezTo>
                    <a:pt x="2476" y="4096"/>
                    <a:pt x="2551" y="4099"/>
                    <a:pt x="2624" y="4099"/>
                  </a:cubicBezTo>
                  <a:cubicBezTo>
                    <a:pt x="4788" y="4099"/>
                    <a:pt x="4693" y="1273"/>
                    <a:pt x="4693" y="1273"/>
                  </a:cubicBezTo>
                  <a:cubicBezTo>
                    <a:pt x="4704" y="1262"/>
                    <a:pt x="4715" y="1262"/>
                    <a:pt x="4727" y="1250"/>
                  </a:cubicBezTo>
                  <a:cubicBezTo>
                    <a:pt x="4953" y="1149"/>
                    <a:pt x="5190" y="934"/>
                    <a:pt x="5281" y="707"/>
                  </a:cubicBezTo>
                  <a:cubicBezTo>
                    <a:pt x="5289" y="700"/>
                    <a:pt x="5274" y="692"/>
                    <a:pt x="5261" y="692"/>
                  </a:cubicBezTo>
                  <a:cubicBezTo>
                    <a:pt x="5256" y="692"/>
                    <a:pt x="5250" y="693"/>
                    <a:pt x="5247" y="697"/>
                  </a:cubicBezTo>
                  <a:cubicBezTo>
                    <a:pt x="5122" y="810"/>
                    <a:pt x="4964" y="911"/>
                    <a:pt x="4795" y="991"/>
                  </a:cubicBezTo>
                  <a:cubicBezTo>
                    <a:pt x="4885" y="923"/>
                    <a:pt x="4964" y="821"/>
                    <a:pt x="5021" y="707"/>
                  </a:cubicBezTo>
                  <a:cubicBezTo>
                    <a:pt x="5030" y="689"/>
                    <a:pt x="5009" y="671"/>
                    <a:pt x="4995" y="671"/>
                  </a:cubicBezTo>
                  <a:cubicBezTo>
                    <a:pt x="4992" y="671"/>
                    <a:pt x="4989" y="672"/>
                    <a:pt x="4987" y="674"/>
                  </a:cubicBezTo>
                  <a:cubicBezTo>
                    <a:pt x="4896" y="787"/>
                    <a:pt x="4806" y="855"/>
                    <a:pt x="4693" y="911"/>
                  </a:cubicBezTo>
                  <a:cubicBezTo>
                    <a:pt x="4330" y="506"/>
                    <a:pt x="3074" y="1"/>
                    <a:pt x="24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84762" y="4162308"/>
              <a:ext cx="141340" cy="24271"/>
            </a:xfrm>
            <a:custGeom>
              <a:avLst/>
              <a:gdLst/>
              <a:ahLst/>
              <a:cxnLst/>
              <a:rect l="l" t="t" r="r" b="b"/>
              <a:pathLst>
                <a:path w="3168" h="544" extrusionOk="0">
                  <a:moveTo>
                    <a:pt x="23" y="1"/>
                  </a:moveTo>
                  <a:cubicBezTo>
                    <a:pt x="12" y="1"/>
                    <a:pt x="1" y="23"/>
                    <a:pt x="23" y="23"/>
                  </a:cubicBezTo>
                  <a:cubicBezTo>
                    <a:pt x="464" y="239"/>
                    <a:pt x="961" y="442"/>
                    <a:pt x="1448" y="510"/>
                  </a:cubicBezTo>
                  <a:cubicBezTo>
                    <a:pt x="1630" y="532"/>
                    <a:pt x="1815" y="543"/>
                    <a:pt x="2000" y="543"/>
                  </a:cubicBezTo>
                  <a:cubicBezTo>
                    <a:pt x="2393" y="543"/>
                    <a:pt x="2790" y="493"/>
                    <a:pt x="3167" y="385"/>
                  </a:cubicBezTo>
                  <a:cubicBezTo>
                    <a:pt x="3167" y="385"/>
                    <a:pt x="3167" y="380"/>
                    <a:pt x="3164" y="380"/>
                  </a:cubicBezTo>
                  <a:cubicBezTo>
                    <a:pt x="3162" y="380"/>
                    <a:pt x="3159" y="382"/>
                    <a:pt x="3155" y="385"/>
                  </a:cubicBezTo>
                  <a:cubicBezTo>
                    <a:pt x="2832" y="453"/>
                    <a:pt x="2488" y="484"/>
                    <a:pt x="2146" y="484"/>
                  </a:cubicBezTo>
                  <a:cubicBezTo>
                    <a:pt x="1914" y="484"/>
                    <a:pt x="1683" y="470"/>
                    <a:pt x="1459" y="442"/>
                  </a:cubicBezTo>
                  <a:cubicBezTo>
                    <a:pt x="961" y="363"/>
                    <a:pt x="498" y="182"/>
                    <a:pt x="2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97478" y="4135762"/>
              <a:ext cx="119524" cy="39440"/>
            </a:xfrm>
            <a:custGeom>
              <a:avLst/>
              <a:gdLst/>
              <a:ahLst/>
              <a:cxnLst/>
              <a:rect l="l" t="t" r="r" b="b"/>
              <a:pathLst>
                <a:path w="2679" h="884" extrusionOk="0">
                  <a:moveTo>
                    <a:pt x="23" y="0"/>
                  </a:moveTo>
                  <a:cubicBezTo>
                    <a:pt x="12" y="0"/>
                    <a:pt x="1" y="25"/>
                    <a:pt x="10" y="42"/>
                  </a:cubicBezTo>
                  <a:cubicBezTo>
                    <a:pt x="591" y="623"/>
                    <a:pt x="1413" y="883"/>
                    <a:pt x="2218" y="883"/>
                  </a:cubicBezTo>
                  <a:cubicBezTo>
                    <a:pt x="2369" y="883"/>
                    <a:pt x="2519" y="874"/>
                    <a:pt x="2667" y="856"/>
                  </a:cubicBezTo>
                  <a:cubicBezTo>
                    <a:pt x="2678" y="856"/>
                    <a:pt x="2678" y="834"/>
                    <a:pt x="2667" y="834"/>
                  </a:cubicBezTo>
                  <a:cubicBezTo>
                    <a:pt x="2574" y="840"/>
                    <a:pt x="2481" y="843"/>
                    <a:pt x="2388" y="843"/>
                  </a:cubicBezTo>
                  <a:cubicBezTo>
                    <a:pt x="1984" y="843"/>
                    <a:pt x="1583" y="783"/>
                    <a:pt x="1197" y="664"/>
                  </a:cubicBezTo>
                  <a:cubicBezTo>
                    <a:pt x="756" y="528"/>
                    <a:pt x="405" y="268"/>
                    <a:pt x="32" y="8"/>
                  </a:cubicBezTo>
                  <a:cubicBezTo>
                    <a:pt x="30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618090" y="4138617"/>
              <a:ext cx="63487" cy="30472"/>
            </a:xfrm>
            <a:custGeom>
              <a:avLst/>
              <a:gdLst/>
              <a:ahLst/>
              <a:cxnLst/>
              <a:rect l="l" t="t" r="r" b="b"/>
              <a:pathLst>
                <a:path w="1423" h="683" extrusionOk="0">
                  <a:moveTo>
                    <a:pt x="0" y="1"/>
                  </a:moveTo>
                  <a:lnTo>
                    <a:pt x="0" y="12"/>
                  </a:lnTo>
                  <a:cubicBezTo>
                    <a:pt x="565" y="46"/>
                    <a:pt x="973" y="328"/>
                    <a:pt x="1391" y="679"/>
                  </a:cubicBezTo>
                  <a:cubicBezTo>
                    <a:pt x="1393" y="681"/>
                    <a:pt x="1395" y="682"/>
                    <a:pt x="1398" y="682"/>
                  </a:cubicBezTo>
                  <a:cubicBezTo>
                    <a:pt x="1409" y="682"/>
                    <a:pt x="1423" y="665"/>
                    <a:pt x="1413" y="657"/>
                  </a:cubicBezTo>
                  <a:cubicBezTo>
                    <a:pt x="1074" y="238"/>
                    <a:pt x="531" y="1"/>
                    <a:pt x="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648339" y="4140134"/>
              <a:ext cx="63487" cy="31007"/>
            </a:xfrm>
            <a:custGeom>
              <a:avLst/>
              <a:gdLst/>
              <a:ahLst/>
              <a:cxnLst/>
              <a:rect l="l" t="t" r="r" b="b"/>
              <a:pathLst>
                <a:path w="1423" h="695" extrusionOk="0">
                  <a:moveTo>
                    <a:pt x="11" y="0"/>
                  </a:moveTo>
                  <a:cubicBezTo>
                    <a:pt x="11" y="0"/>
                    <a:pt x="1" y="12"/>
                    <a:pt x="11" y="12"/>
                  </a:cubicBezTo>
                  <a:cubicBezTo>
                    <a:pt x="532" y="102"/>
                    <a:pt x="1007" y="317"/>
                    <a:pt x="1391" y="690"/>
                  </a:cubicBezTo>
                  <a:cubicBezTo>
                    <a:pt x="1394" y="693"/>
                    <a:pt x="1398" y="695"/>
                    <a:pt x="1402" y="695"/>
                  </a:cubicBezTo>
                  <a:cubicBezTo>
                    <a:pt x="1412" y="695"/>
                    <a:pt x="1422" y="684"/>
                    <a:pt x="1414" y="668"/>
                  </a:cubicBezTo>
                  <a:cubicBezTo>
                    <a:pt x="1097" y="261"/>
                    <a:pt x="509" y="68"/>
                    <a:pt x="1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43404" y="4171409"/>
              <a:ext cx="29803" cy="45597"/>
            </a:xfrm>
            <a:custGeom>
              <a:avLst/>
              <a:gdLst/>
              <a:ahLst/>
              <a:cxnLst/>
              <a:rect l="l" t="t" r="r" b="b"/>
              <a:pathLst>
                <a:path w="668" h="1022" extrusionOk="0">
                  <a:moveTo>
                    <a:pt x="667" y="0"/>
                  </a:moveTo>
                  <a:cubicBezTo>
                    <a:pt x="192" y="80"/>
                    <a:pt x="0" y="566"/>
                    <a:pt x="46" y="995"/>
                  </a:cubicBezTo>
                  <a:cubicBezTo>
                    <a:pt x="46" y="1013"/>
                    <a:pt x="60" y="1021"/>
                    <a:pt x="74" y="1021"/>
                  </a:cubicBezTo>
                  <a:cubicBezTo>
                    <a:pt x="88" y="1021"/>
                    <a:pt x="102" y="1013"/>
                    <a:pt x="102" y="995"/>
                  </a:cubicBezTo>
                  <a:cubicBezTo>
                    <a:pt x="114" y="588"/>
                    <a:pt x="227" y="125"/>
                    <a:pt x="667" y="12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33321" y="4164851"/>
              <a:ext cx="32346" cy="56572"/>
            </a:xfrm>
            <a:custGeom>
              <a:avLst/>
              <a:gdLst/>
              <a:ahLst/>
              <a:cxnLst/>
              <a:rect l="l" t="t" r="r" b="b"/>
              <a:pathLst>
                <a:path w="725" h="1268" extrusionOk="0">
                  <a:moveTo>
                    <a:pt x="724" y="1"/>
                  </a:moveTo>
                  <a:cubicBezTo>
                    <a:pt x="475" y="79"/>
                    <a:pt x="283" y="192"/>
                    <a:pt x="147" y="419"/>
                  </a:cubicBezTo>
                  <a:cubicBezTo>
                    <a:pt x="0" y="667"/>
                    <a:pt x="113" y="1018"/>
                    <a:pt x="204" y="1255"/>
                  </a:cubicBezTo>
                  <a:cubicBezTo>
                    <a:pt x="208" y="1264"/>
                    <a:pt x="216" y="1268"/>
                    <a:pt x="224" y="1268"/>
                  </a:cubicBezTo>
                  <a:cubicBezTo>
                    <a:pt x="236" y="1268"/>
                    <a:pt x="249" y="1258"/>
                    <a:pt x="249" y="1245"/>
                  </a:cubicBezTo>
                  <a:cubicBezTo>
                    <a:pt x="192" y="1029"/>
                    <a:pt x="124" y="815"/>
                    <a:pt x="159" y="589"/>
                  </a:cubicBezTo>
                  <a:cubicBezTo>
                    <a:pt x="204" y="283"/>
                    <a:pt x="463" y="114"/>
                    <a:pt x="724" y="12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642361" y="4200588"/>
              <a:ext cx="40332" cy="89007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693" y="1"/>
                  </a:moveTo>
                  <a:cubicBezTo>
                    <a:pt x="685" y="1"/>
                    <a:pt x="677" y="7"/>
                    <a:pt x="677" y="14"/>
                  </a:cubicBezTo>
                  <a:cubicBezTo>
                    <a:pt x="869" y="760"/>
                    <a:pt x="507" y="1427"/>
                    <a:pt x="10" y="1959"/>
                  </a:cubicBezTo>
                  <a:cubicBezTo>
                    <a:pt x="0" y="1968"/>
                    <a:pt x="16" y="1995"/>
                    <a:pt x="35" y="1995"/>
                  </a:cubicBezTo>
                  <a:cubicBezTo>
                    <a:pt x="38" y="1995"/>
                    <a:pt x="41" y="1994"/>
                    <a:pt x="44" y="1992"/>
                  </a:cubicBezTo>
                  <a:cubicBezTo>
                    <a:pt x="620" y="1552"/>
                    <a:pt x="904" y="703"/>
                    <a:pt x="711" y="14"/>
                  </a:cubicBezTo>
                  <a:cubicBezTo>
                    <a:pt x="706" y="4"/>
                    <a:pt x="699" y="1"/>
                    <a:pt x="69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628664" y="4202328"/>
              <a:ext cx="65629" cy="99358"/>
            </a:xfrm>
            <a:custGeom>
              <a:avLst/>
              <a:gdLst/>
              <a:ahLst/>
              <a:cxnLst/>
              <a:rect l="l" t="t" r="r" b="b"/>
              <a:pathLst>
                <a:path w="1471" h="2227" extrusionOk="0">
                  <a:moveTo>
                    <a:pt x="1374" y="0"/>
                  </a:moveTo>
                  <a:cubicBezTo>
                    <a:pt x="1372" y="0"/>
                    <a:pt x="1369" y="3"/>
                    <a:pt x="1369" y="8"/>
                  </a:cubicBezTo>
                  <a:cubicBezTo>
                    <a:pt x="1437" y="495"/>
                    <a:pt x="1334" y="947"/>
                    <a:pt x="1120" y="1377"/>
                  </a:cubicBezTo>
                  <a:cubicBezTo>
                    <a:pt x="882" y="1840"/>
                    <a:pt x="464" y="1999"/>
                    <a:pt x="23" y="2180"/>
                  </a:cubicBezTo>
                  <a:cubicBezTo>
                    <a:pt x="3" y="2190"/>
                    <a:pt x="0" y="2227"/>
                    <a:pt x="24" y="2227"/>
                  </a:cubicBezTo>
                  <a:cubicBezTo>
                    <a:pt x="27" y="2227"/>
                    <a:pt x="31" y="2226"/>
                    <a:pt x="34" y="2225"/>
                  </a:cubicBezTo>
                  <a:cubicBezTo>
                    <a:pt x="509" y="2101"/>
                    <a:pt x="905" y="1920"/>
                    <a:pt x="1143" y="1478"/>
                  </a:cubicBezTo>
                  <a:cubicBezTo>
                    <a:pt x="1391" y="1026"/>
                    <a:pt x="1470" y="506"/>
                    <a:pt x="1380" y="8"/>
                  </a:cubicBezTo>
                  <a:cubicBezTo>
                    <a:pt x="1380" y="3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651552" y="4197152"/>
              <a:ext cx="64915" cy="110154"/>
            </a:xfrm>
            <a:custGeom>
              <a:avLst/>
              <a:gdLst/>
              <a:ahLst/>
              <a:cxnLst/>
              <a:rect l="l" t="t" r="r" b="b"/>
              <a:pathLst>
                <a:path w="1455" h="2469" extrusionOk="0">
                  <a:moveTo>
                    <a:pt x="1376" y="0"/>
                  </a:moveTo>
                  <a:cubicBezTo>
                    <a:pt x="1421" y="531"/>
                    <a:pt x="1308" y="1052"/>
                    <a:pt x="1082" y="1538"/>
                  </a:cubicBezTo>
                  <a:cubicBezTo>
                    <a:pt x="867" y="2001"/>
                    <a:pt x="437" y="2194"/>
                    <a:pt x="19" y="2431"/>
                  </a:cubicBezTo>
                  <a:cubicBezTo>
                    <a:pt x="0" y="2450"/>
                    <a:pt x="12" y="2468"/>
                    <a:pt x="30" y="2468"/>
                  </a:cubicBezTo>
                  <a:cubicBezTo>
                    <a:pt x="34" y="2468"/>
                    <a:pt x="38" y="2468"/>
                    <a:pt x="42" y="2466"/>
                  </a:cubicBezTo>
                  <a:cubicBezTo>
                    <a:pt x="494" y="2273"/>
                    <a:pt x="901" y="2024"/>
                    <a:pt x="1127" y="1561"/>
                  </a:cubicBezTo>
                  <a:cubicBezTo>
                    <a:pt x="1376" y="1086"/>
                    <a:pt x="1455" y="531"/>
                    <a:pt x="138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592838" y="4309628"/>
              <a:ext cx="37387" cy="37254"/>
            </a:xfrm>
            <a:custGeom>
              <a:avLst/>
              <a:gdLst/>
              <a:ahLst/>
              <a:cxnLst/>
              <a:rect l="l" t="t" r="r" b="b"/>
              <a:pathLst>
                <a:path w="838" h="835" extrusionOk="0">
                  <a:moveTo>
                    <a:pt x="837" y="1"/>
                  </a:moveTo>
                  <a:lnTo>
                    <a:pt x="1" y="227"/>
                  </a:lnTo>
                  <a:cubicBezTo>
                    <a:pt x="1" y="227"/>
                    <a:pt x="69" y="781"/>
                    <a:pt x="204" y="827"/>
                  </a:cubicBezTo>
                  <a:cubicBezTo>
                    <a:pt x="217" y="832"/>
                    <a:pt x="232" y="835"/>
                    <a:pt x="249" y="835"/>
                  </a:cubicBezTo>
                  <a:cubicBezTo>
                    <a:pt x="414" y="835"/>
                    <a:pt x="756" y="585"/>
                    <a:pt x="837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509095" y="4183277"/>
              <a:ext cx="155929" cy="138663"/>
            </a:xfrm>
            <a:custGeom>
              <a:avLst/>
              <a:gdLst/>
              <a:ahLst/>
              <a:cxnLst/>
              <a:rect l="l" t="t" r="r" b="b"/>
              <a:pathLst>
                <a:path w="3495" h="3108" extrusionOk="0">
                  <a:moveTo>
                    <a:pt x="1617" y="1"/>
                  </a:moveTo>
                  <a:cubicBezTo>
                    <a:pt x="1474" y="1"/>
                    <a:pt x="1330" y="13"/>
                    <a:pt x="1187" y="40"/>
                  </a:cubicBezTo>
                  <a:cubicBezTo>
                    <a:pt x="837" y="209"/>
                    <a:pt x="1" y="2018"/>
                    <a:pt x="996" y="2787"/>
                  </a:cubicBezTo>
                  <a:cubicBezTo>
                    <a:pt x="1293" y="3015"/>
                    <a:pt x="1612" y="3108"/>
                    <a:pt x="1921" y="3108"/>
                  </a:cubicBezTo>
                  <a:cubicBezTo>
                    <a:pt x="2655" y="3108"/>
                    <a:pt x="3327" y="2580"/>
                    <a:pt x="3494" y="2086"/>
                  </a:cubicBezTo>
                  <a:cubicBezTo>
                    <a:pt x="3494" y="2086"/>
                    <a:pt x="3257" y="1182"/>
                    <a:pt x="3393" y="492"/>
                  </a:cubicBezTo>
                  <a:cubicBezTo>
                    <a:pt x="3393" y="492"/>
                    <a:pt x="2537" y="1"/>
                    <a:pt x="161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557012" y="4183277"/>
              <a:ext cx="106496" cy="87044"/>
            </a:xfrm>
            <a:custGeom>
              <a:avLst/>
              <a:gdLst/>
              <a:ahLst/>
              <a:cxnLst/>
              <a:rect l="l" t="t" r="r" b="b"/>
              <a:pathLst>
                <a:path w="2387" h="1951" extrusionOk="0">
                  <a:moveTo>
                    <a:pt x="543" y="1"/>
                  </a:moveTo>
                  <a:cubicBezTo>
                    <a:pt x="400" y="1"/>
                    <a:pt x="256" y="13"/>
                    <a:pt x="113" y="40"/>
                  </a:cubicBezTo>
                  <a:cubicBezTo>
                    <a:pt x="80" y="51"/>
                    <a:pt x="46" y="85"/>
                    <a:pt x="0" y="130"/>
                  </a:cubicBezTo>
                  <a:cubicBezTo>
                    <a:pt x="67" y="125"/>
                    <a:pt x="134" y="122"/>
                    <a:pt x="200" y="122"/>
                  </a:cubicBezTo>
                  <a:cubicBezTo>
                    <a:pt x="529" y="122"/>
                    <a:pt x="853" y="193"/>
                    <a:pt x="1154" y="334"/>
                  </a:cubicBezTo>
                  <a:cubicBezTo>
                    <a:pt x="1437" y="470"/>
                    <a:pt x="1674" y="673"/>
                    <a:pt x="1810" y="967"/>
                  </a:cubicBezTo>
                  <a:cubicBezTo>
                    <a:pt x="1923" y="1204"/>
                    <a:pt x="1980" y="1487"/>
                    <a:pt x="2138" y="1702"/>
                  </a:cubicBezTo>
                  <a:cubicBezTo>
                    <a:pt x="2206" y="1804"/>
                    <a:pt x="2296" y="1883"/>
                    <a:pt x="2387" y="1951"/>
                  </a:cubicBezTo>
                  <a:cubicBezTo>
                    <a:pt x="2330" y="1679"/>
                    <a:pt x="2217" y="1023"/>
                    <a:pt x="2319" y="492"/>
                  </a:cubicBezTo>
                  <a:cubicBezTo>
                    <a:pt x="2319" y="492"/>
                    <a:pt x="1463" y="1"/>
                    <a:pt x="543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592927" y="4256402"/>
              <a:ext cx="38637" cy="13875"/>
            </a:xfrm>
            <a:custGeom>
              <a:avLst/>
              <a:gdLst/>
              <a:ahLst/>
              <a:cxnLst/>
              <a:rect l="l" t="t" r="r" b="b"/>
              <a:pathLst>
                <a:path w="866" h="311" extrusionOk="0">
                  <a:moveTo>
                    <a:pt x="483" y="0"/>
                  </a:moveTo>
                  <a:cubicBezTo>
                    <a:pt x="304" y="0"/>
                    <a:pt x="110" y="101"/>
                    <a:pt x="10" y="266"/>
                  </a:cubicBezTo>
                  <a:cubicBezTo>
                    <a:pt x="1" y="276"/>
                    <a:pt x="14" y="292"/>
                    <a:pt x="25" y="292"/>
                  </a:cubicBezTo>
                  <a:cubicBezTo>
                    <a:pt x="27" y="292"/>
                    <a:pt x="30" y="291"/>
                    <a:pt x="32" y="289"/>
                  </a:cubicBezTo>
                  <a:cubicBezTo>
                    <a:pt x="158" y="182"/>
                    <a:pt x="333" y="93"/>
                    <a:pt x="492" y="93"/>
                  </a:cubicBezTo>
                  <a:cubicBezTo>
                    <a:pt x="620" y="93"/>
                    <a:pt x="737" y="150"/>
                    <a:pt x="813" y="301"/>
                  </a:cubicBezTo>
                  <a:cubicBezTo>
                    <a:pt x="816" y="307"/>
                    <a:pt x="822" y="310"/>
                    <a:pt x="829" y="310"/>
                  </a:cubicBezTo>
                  <a:cubicBezTo>
                    <a:pt x="845" y="310"/>
                    <a:pt x="866" y="294"/>
                    <a:pt x="858" y="278"/>
                  </a:cubicBezTo>
                  <a:cubicBezTo>
                    <a:pt x="799" y="84"/>
                    <a:pt x="647" y="0"/>
                    <a:pt x="48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535328" y="4251985"/>
              <a:ext cx="20211" cy="13518"/>
            </a:xfrm>
            <a:custGeom>
              <a:avLst/>
              <a:gdLst/>
              <a:ahLst/>
              <a:cxnLst/>
              <a:rect l="l" t="t" r="r" b="b"/>
              <a:pathLst>
                <a:path w="453" h="303" extrusionOk="0">
                  <a:moveTo>
                    <a:pt x="113" y="0"/>
                  </a:moveTo>
                  <a:cubicBezTo>
                    <a:pt x="80" y="0"/>
                    <a:pt x="49" y="8"/>
                    <a:pt x="23" y="26"/>
                  </a:cubicBezTo>
                  <a:cubicBezTo>
                    <a:pt x="1" y="38"/>
                    <a:pt x="11" y="71"/>
                    <a:pt x="34" y="83"/>
                  </a:cubicBezTo>
                  <a:cubicBezTo>
                    <a:pt x="102" y="94"/>
                    <a:pt x="170" y="83"/>
                    <a:pt x="249" y="117"/>
                  </a:cubicBezTo>
                  <a:cubicBezTo>
                    <a:pt x="328" y="151"/>
                    <a:pt x="396" y="230"/>
                    <a:pt x="441" y="298"/>
                  </a:cubicBezTo>
                  <a:cubicBezTo>
                    <a:pt x="441" y="301"/>
                    <a:pt x="442" y="303"/>
                    <a:pt x="444" y="303"/>
                  </a:cubicBezTo>
                  <a:cubicBezTo>
                    <a:pt x="448" y="303"/>
                    <a:pt x="453" y="298"/>
                    <a:pt x="453" y="298"/>
                  </a:cubicBezTo>
                  <a:cubicBezTo>
                    <a:pt x="430" y="196"/>
                    <a:pt x="385" y="117"/>
                    <a:pt x="305" y="61"/>
                  </a:cubicBezTo>
                  <a:cubicBezTo>
                    <a:pt x="253" y="30"/>
                    <a:pt x="180" y="0"/>
                    <a:pt x="11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557012" y="4272820"/>
              <a:ext cx="25787" cy="11645"/>
            </a:xfrm>
            <a:custGeom>
              <a:avLst/>
              <a:gdLst/>
              <a:ahLst/>
              <a:cxnLst/>
              <a:rect l="l" t="t" r="r" b="b"/>
              <a:pathLst>
                <a:path w="578" h="261" extrusionOk="0">
                  <a:moveTo>
                    <a:pt x="91" y="1"/>
                  </a:moveTo>
                  <a:cubicBezTo>
                    <a:pt x="80" y="1"/>
                    <a:pt x="68" y="1"/>
                    <a:pt x="68" y="11"/>
                  </a:cubicBezTo>
                  <a:cubicBezTo>
                    <a:pt x="0" y="68"/>
                    <a:pt x="103" y="170"/>
                    <a:pt x="159" y="204"/>
                  </a:cubicBezTo>
                  <a:cubicBezTo>
                    <a:pt x="220" y="241"/>
                    <a:pt x="291" y="261"/>
                    <a:pt x="363" y="261"/>
                  </a:cubicBezTo>
                  <a:cubicBezTo>
                    <a:pt x="424" y="261"/>
                    <a:pt x="486" y="246"/>
                    <a:pt x="543" y="215"/>
                  </a:cubicBezTo>
                  <a:cubicBezTo>
                    <a:pt x="578" y="204"/>
                    <a:pt x="543" y="159"/>
                    <a:pt x="521" y="159"/>
                  </a:cubicBezTo>
                  <a:cubicBezTo>
                    <a:pt x="419" y="147"/>
                    <a:pt x="329" y="125"/>
                    <a:pt x="238" y="91"/>
                  </a:cubicBezTo>
                  <a:cubicBezTo>
                    <a:pt x="181" y="68"/>
                    <a:pt x="136" y="23"/>
                    <a:pt x="9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52952" y="4287231"/>
              <a:ext cx="56929" cy="19452"/>
            </a:xfrm>
            <a:custGeom>
              <a:avLst/>
              <a:gdLst/>
              <a:ahLst/>
              <a:cxnLst/>
              <a:rect l="l" t="t" r="r" b="b"/>
              <a:pathLst>
                <a:path w="1276" h="436" extrusionOk="0">
                  <a:moveTo>
                    <a:pt x="1257" y="1"/>
                  </a:moveTo>
                  <a:cubicBezTo>
                    <a:pt x="1253" y="1"/>
                    <a:pt x="1248" y="2"/>
                    <a:pt x="1245" y="5"/>
                  </a:cubicBezTo>
                  <a:cubicBezTo>
                    <a:pt x="1109" y="141"/>
                    <a:pt x="973" y="243"/>
                    <a:pt x="782" y="311"/>
                  </a:cubicBezTo>
                  <a:cubicBezTo>
                    <a:pt x="722" y="329"/>
                    <a:pt x="665" y="337"/>
                    <a:pt x="608" y="337"/>
                  </a:cubicBezTo>
                  <a:cubicBezTo>
                    <a:pt x="385" y="337"/>
                    <a:pt x="184" y="209"/>
                    <a:pt x="13" y="73"/>
                  </a:cubicBezTo>
                  <a:cubicBezTo>
                    <a:pt x="9" y="69"/>
                    <a:pt x="6" y="68"/>
                    <a:pt x="4" y="68"/>
                  </a:cubicBezTo>
                  <a:cubicBezTo>
                    <a:pt x="1" y="68"/>
                    <a:pt x="1" y="73"/>
                    <a:pt x="1" y="73"/>
                  </a:cubicBezTo>
                  <a:cubicBezTo>
                    <a:pt x="170" y="305"/>
                    <a:pt x="419" y="435"/>
                    <a:pt x="660" y="435"/>
                  </a:cubicBezTo>
                  <a:cubicBezTo>
                    <a:pt x="900" y="435"/>
                    <a:pt x="1132" y="305"/>
                    <a:pt x="1267" y="17"/>
                  </a:cubicBezTo>
                  <a:cubicBezTo>
                    <a:pt x="1276" y="9"/>
                    <a:pt x="1267" y="1"/>
                    <a:pt x="1257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620098" y="4271437"/>
              <a:ext cx="20701" cy="17043"/>
            </a:xfrm>
            <a:custGeom>
              <a:avLst/>
              <a:gdLst/>
              <a:ahLst/>
              <a:cxnLst/>
              <a:rect l="l" t="t" r="r" b="b"/>
              <a:pathLst>
                <a:path w="464" h="382" extrusionOk="0">
                  <a:moveTo>
                    <a:pt x="224" y="1"/>
                  </a:moveTo>
                  <a:cubicBezTo>
                    <a:pt x="202" y="1"/>
                    <a:pt x="180" y="4"/>
                    <a:pt x="159" y="9"/>
                  </a:cubicBezTo>
                  <a:cubicBezTo>
                    <a:pt x="79" y="32"/>
                    <a:pt x="0" y="133"/>
                    <a:pt x="11" y="223"/>
                  </a:cubicBezTo>
                  <a:cubicBezTo>
                    <a:pt x="23" y="246"/>
                    <a:pt x="23" y="269"/>
                    <a:pt x="46" y="303"/>
                  </a:cubicBezTo>
                  <a:cubicBezTo>
                    <a:pt x="68" y="336"/>
                    <a:pt x="91" y="348"/>
                    <a:pt x="113" y="371"/>
                  </a:cubicBezTo>
                  <a:cubicBezTo>
                    <a:pt x="147" y="382"/>
                    <a:pt x="204" y="382"/>
                    <a:pt x="237" y="382"/>
                  </a:cubicBezTo>
                  <a:cubicBezTo>
                    <a:pt x="283" y="382"/>
                    <a:pt x="317" y="371"/>
                    <a:pt x="350" y="348"/>
                  </a:cubicBezTo>
                  <a:cubicBezTo>
                    <a:pt x="441" y="303"/>
                    <a:pt x="463" y="178"/>
                    <a:pt x="407" y="99"/>
                  </a:cubicBezTo>
                  <a:cubicBezTo>
                    <a:pt x="364" y="30"/>
                    <a:pt x="294" y="1"/>
                    <a:pt x="22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527744" y="4260328"/>
              <a:ext cx="17712" cy="15392"/>
            </a:xfrm>
            <a:custGeom>
              <a:avLst/>
              <a:gdLst/>
              <a:ahLst/>
              <a:cxnLst/>
              <a:rect l="l" t="t" r="r" b="b"/>
              <a:pathLst>
                <a:path w="397" h="345" extrusionOk="0">
                  <a:moveTo>
                    <a:pt x="195" y="1"/>
                  </a:moveTo>
                  <a:cubicBezTo>
                    <a:pt x="176" y="1"/>
                    <a:pt x="156" y="4"/>
                    <a:pt x="136" y="9"/>
                  </a:cubicBezTo>
                  <a:cubicBezTo>
                    <a:pt x="35" y="32"/>
                    <a:pt x="0" y="145"/>
                    <a:pt x="35" y="224"/>
                  </a:cubicBezTo>
                  <a:cubicBezTo>
                    <a:pt x="46" y="269"/>
                    <a:pt x="80" y="303"/>
                    <a:pt x="114" y="326"/>
                  </a:cubicBezTo>
                  <a:cubicBezTo>
                    <a:pt x="134" y="339"/>
                    <a:pt x="157" y="345"/>
                    <a:pt x="180" y="345"/>
                  </a:cubicBezTo>
                  <a:cubicBezTo>
                    <a:pt x="197" y="345"/>
                    <a:pt x="213" y="342"/>
                    <a:pt x="227" y="337"/>
                  </a:cubicBezTo>
                  <a:cubicBezTo>
                    <a:pt x="261" y="337"/>
                    <a:pt x="284" y="326"/>
                    <a:pt x="306" y="314"/>
                  </a:cubicBezTo>
                  <a:cubicBezTo>
                    <a:pt x="385" y="258"/>
                    <a:pt x="397" y="145"/>
                    <a:pt x="340" y="77"/>
                  </a:cubicBezTo>
                  <a:cubicBezTo>
                    <a:pt x="306" y="26"/>
                    <a:pt x="253" y="1"/>
                    <a:pt x="19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625139" y="4219326"/>
              <a:ext cx="15660" cy="12358"/>
            </a:xfrm>
            <a:custGeom>
              <a:avLst/>
              <a:gdLst/>
              <a:ahLst/>
              <a:cxnLst/>
              <a:rect l="l" t="t" r="r" b="b"/>
              <a:pathLst>
                <a:path w="351" h="277" extrusionOk="0">
                  <a:moveTo>
                    <a:pt x="56" y="1"/>
                  </a:moveTo>
                  <a:cubicBezTo>
                    <a:pt x="23" y="1"/>
                    <a:pt x="0" y="46"/>
                    <a:pt x="34" y="69"/>
                  </a:cubicBezTo>
                  <a:cubicBezTo>
                    <a:pt x="147" y="114"/>
                    <a:pt x="260" y="159"/>
                    <a:pt x="317" y="272"/>
                  </a:cubicBezTo>
                  <a:cubicBezTo>
                    <a:pt x="320" y="276"/>
                    <a:pt x="324" y="277"/>
                    <a:pt x="329" y="277"/>
                  </a:cubicBezTo>
                  <a:cubicBezTo>
                    <a:pt x="339" y="277"/>
                    <a:pt x="350" y="269"/>
                    <a:pt x="350" y="261"/>
                  </a:cubicBezTo>
                  <a:cubicBezTo>
                    <a:pt x="305" y="125"/>
                    <a:pt x="204" y="12"/>
                    <a:pt x="56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543538" y="4209823"/>
              <a:ext cx="13518" cy="6737"/>
            </a:xfrm>
            <a:custGeom>
              <a:avLst/>
              <a:gdLst/>
              <a:ahLst/>
              <a:cxnLst/>
              <a:rect l="l" t="t" r="r" b="b"/>
              <a:pathLst>
                <a:path w="303" h="151" extrusionOk="0">
                  <a:moveTo>
                    <a:pt x="217" y="0"/>
                  </a:moveTo>
                  <a:cubicBezTo>
                    <a:pt x="131" y="0"/>
                    <a:pt x="44" y="51"/>
                    <a:pt x="8" y="123"/>
                  </a:cubicBezTo>
                  <a:cubicBezTo>
                    <a:pt x="0" y="140"/>
                    <a:pt x="10" y="150"/>
                    <a:pt x="21" y="150"/>
                  </a:cubicBezTo>
                  <a:cubicBezTo>
                    <a:pt x="24" y="150"/>
                    <a:pt x="28" y="149"/>
                    <a:pt x="31" y="146"/>
                  </a:cubicBezTo>
                  <a:cubicBezTo>
                    <a:pt x="65" y="112"/>
                    <a:pt x="111" y="89"/>
                    <a:pt x="156" y="78"/>
                  </a:cubicBezTo>
                  <a:cubicBezTo>
                    <a:pt x="201" y="67"/>
                    <a:pt x="234" y="67"/>
                    <a:pt x="280" y="56"/>
                  </a:cubicBezTo>
                  <a:cubicBezTo>
                    <a:pt x="302" y="44"/>
                    <a:pt x="302" y="10"/>
                    <a:pt x="280" y="10"/>
                  </a:cubicBezTo>
                  <a:cubicBezTo>
                    <a:pt x="259" y="4"/>
                    <a:pt x="238" y="0"/>
                    <a:pt x="21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642272" y="4259837"/>
              <a:ext cx="57241" cy="44570"/>
            </a:xfrm>
            <a:custGeom>
              <a:avLst/>
              <a:gdLst/>
              <a:ahLst/>
              <a:cxnLst/>
              <a:rect l="l" t="t" r="r" b="b"/>
              <a:pathLst>
                <a:path w="1283" h="999" extrusionOk="0">
                  <a:moveTo>
                    <a:pt x="677" y="1"/>
                  </a:moveTo>
                  <a:cubicBezTo>
                    <a:pt x="465" y="1"/>
                    <a:pt x="283" y="111"/>
                    <a:pt x="283" y="111"/>
                  </a:cubicBezTo>
                  <a:lnTo>
                    <a:pt x="1" y="880"/>
                  </a:lnTo>
                  <a:cubicBezTo>
                    <a:pt x="128" y="964"/>
                    <a:pt x="258" y="999"/>
                    <a:pt x="382" y="999"/>
                  </a:cubicBezTo>
                  <a:cubicBezTo>
                    <a:pt x="877" y="999"/>
                    <a:pt x="1283" y="442"/>
                    <a:pt x="1075" y="189"/>
                  </a:cubicBezTo>
                  <a:cubicBezTo>
                    <a:pt x="956" y="45"/>
                    <a:pt x="811" y="1"/>
                    <a:pt x="67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653872" y="4273266"/>
              <a:ext cx="29847" cy="22263"/>
            </a:xfrm>
            <a:custGeom>
              <a:avLst/>
              <a:gdLst/>
              <a:ahLst/>
              <a:cxnLst/>
              <a:rect l="l" t="t" r="r" b="b"/>
              <a:pathLst>
                <a:path w="669" h="499" extrusionOk="0">
                  <a:moveTo>
                    <a:pt x="334" y="233"/>
                  </a:moveTo>
                  <a:cubicBezTo>
                    <a:pt x="368" y="233"/>
                    <a:pt x="397" y="246"/>
                    <a:pt x="397" y="285"/>
                  </a:cubicBezTo>
                  <a:cubicBezTo>
                    <a:pt x="408" y="341"/>
                    <a:pt x="340" y="375"/>
                    <a:pt x="306" y="386"/>
                  </a:cubicBezTo>
                  <a:cubicBezTo>
                    <a:pt x="278" y="400"/>
                    <a:pt x="245" y="410"/>
                    <a:pt x="214" y="410"/>
                  </a:cubicBezTo>
                  <a:cubicBezTo>
                    <a:pt x="195" y="410"/>
                    <a:pt x="176" y="406"/>
                    <a:pt x="159" y="398"/>
                  </a:cubicBezTo>
                  <a:cubicBezTo>
                    <a:pt x="171" y="352"/>
                    <a:pt x="193" y="307"/>
                    <a:pt x="216" y="273"/>
                  </a:cubicBezTo>
                  <a:cubicBezTo>
                    <a:pt x="227" y="262"/>
                    <a:pt x="249" y="250"/>
                    <a:pt x="261" y="250"/>
                  </a:cubicBezTo>
                  <a:cubicBezTo>
                    <a:pt x="281" y="241"/>
                    <a:pt x="309" y="233"/>
                    <a:pt x="334" y="233"/>
                  </a:cubicBezTo>
                  <a:close/>
                  <a:moveTo>
                    <a:pt x="477" y="0"/>
                  </a:moveTo>
                  <a:cubicBezTo>
                    <a:pt x="393" y="0"/>
                    <a:pt x="309" y="21"/>
                    <a:pt x="249" y="81"/>
                  </a:cubicBezTo>
                  <a:cubicBezTo>
                    <a:pt x="148" y="160"/>
                    <a:pt x="1" y="341"/>
                    <a:pt x="58" y="476"/>
                  </a:cubicBezTo>
                  <a:cubicBezTo>
                    <a:pt x="63" y="489"/>
                    <a:pt x="80" y="498"/>
                    <a:pt x="95" y="498"/>
                  </a:cubicBezTo>
                  <a:cubicBezTo>
                    <a:pt x="108" y="498"/>
                    <a:pt x="120" y="492"/>
                    <a:pt x="125" y="476"/>
                  </a:cubicBezTo>
                  <a:cubicBezTo>
                    <a:pt x="125" y="476"/>
                    <a:pt x="125" y="466"/>
                    <a:pt x="136" y="466"/>
                  </a:cubicBezTo>
                  <a:cubicBezTo>
                    <a:pt x="162" y="475"/>
                    <a:pt x="190" y="479"/>
                    <a:pt x="220" y="479"/>
                  </a:cubicBezTo>
                  <a:cubicBezTo>
                    <a:pt x="336" y="479"/>
                    <a:pt x="465" y="411"/>
                    <a:pt x="465" y="285"/>
                  </a:cubicBezTo>
                  <a:cubicBezTo>
                    <a:pt x="465" y="205"/>
                    <a:pt x="374" y="172"/>
                    <a:pt x="306" y="172"/>
                  </a:cubicBezTo>
                  <a:lnTo>
                    <a:pt x="284" y="172"/>
                  </a:lnTo>
                  <a:cubicBezTo>
                    <a:pt x="356" y="89"/>
                    <a:pt x="458" y="52"/>
                    <a:pt x="566" y="52"/>
                  </a:cubicBezTo>
                  <a:cubicBezTo>
                    <a:pt x="592" y="52"/>
                    <a:pt x="619" y="54"/>
                    <a:pt x="646" y="58"/>
                  </a:cubicBezTo>
                  <a:cubicBezTo>
                    <a:pt x="656" y="58"/>
                    <a:pt x="668" y="36"/>
                    <a:pt x="646" y="24"/>
                  </a:cubicBezTo>
                  <a:cubicBezTo>
                    <a:pt x="594" y="1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25630" y="4321317"/>
              <a:ext cx="150888" cy="124744"/>
            </a:xfrm>
            <a:custGeom>
              <a:avLst/>
              <a:gdLst/>
              <a:ahLst/>
              <a:cxnLst/>
              <a:rect l="l" t="t" r="r" b="b"/>
              <a:pathLst>
                <a:path w="3382" h="2796" extrusionOk="0">
                  <a:moveTo>
                    <a:pt x="641" y="0"/>
                  </a:moveTo>
                  <a:cubicBezTo>
                    <a:pt x="548" y="0"/>
                    <a:pt x="451" y="7"/>
                    <a:pt x="351" y="22"/>
                  </a:cubicBezTo>
                  <a:cubicBezTo>
                    <a:pt x="12" y="67"/>
                    <a:pt x="0" y="587"/>
                    <a:pt x="464" y="802"/>
                  </a:cubicBezTo>
                  <a:cubicBezTo>
                    <a:pt x="928" y="1017"/>
                    <a:pt x="1990" y="1469"/>
                    <a:pt x="2579" y="2125"/>
                  </a:cubicBezTo>
                  <a:cubicBezTo>
                    <a:pt x="2579" y="2125"/>
                    <a:pt x="2474" y="2612"/>
                    <a:pt x="2729" y="2612"/>
                  </a:cubicBezTo>
                  <a:cubicBezTo>
                    <a:pt x="2751" y="2612"/>
                    <a:pt x="2776" y="2608"/>
                    <a:pt x="2805" y="2600"/>
                  </a:cubicBezTo>
                  <a:cubicBezTo>
                    <a:pt x="2805" y="2600"/>
                    <a:pt x="2883" y="2795"/>
                    <a:pt x="3012" y="2795"/>
                  </a:cubicBezTo>
                  <a:cubicBezTo>
                    <a:pt x="3022" y="2795"/>
                    <a:pt x="3032" y="2794"/>
                    <a:pt x="3043" y="2792"/>
                  </a:cubicBezTo>
                  <a:cubicBezTo>
                    <a:pt x="3347" y="2701"/>
                    <a:pt x="3382" y="2181"/>
                    <a:pt x="3269" y="2091"/>
                  </a:cubicBezTo>
                  <a:cubicBezTo>
                    <a:pt x="3156" y="2012"/>
                    <a:pt x="2884" y="1932"/>
                    <a:pt x="2884" y="1932"/>
                  </a:cubicBezTo>
                  <a:cubicBezTo>
                    <a:pt x="2884" y="1932"/>
                    <a:pt x="2200" y="0"/>
                    <a:pt x="64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760324" y="4431874"/>
              <a:ext cx="7138" cy="12537"/>
            </a:xfrm>
            <a:custGeom>
              <a:avLst/>
              <a:gdLst/>
              <a:ahLst/>
              <a:cxnLst/>
              <a:rect l="l" t="t" r="r" b="b"/>
              <a:pathLst>
                <a:path w="160" h="281" extrusionOk="0">
                  <a:moveTo>
                    <a:pt x="12" y="0"/>
                  </a:moveTo>
                  <a:cubicBezTo>
                    <a:pt x="9" y="0"/>
                    <a:pt x="6" y="3"/>
                    <a:pt x="1" y="9"/>
                  </a:cubicBezTo>
                  <a:cubicBezTo>
                    <a:pt x="1" y="9"/>
                    <a:pt x="1" y="20"/>
                    <a:pt x="12" y="20"/>
                  </a:cubicBezTo>
                  <a:cubicBezTo>
                    <a:pt x="12" y="20"/>
                    <a:pt x="137" y="110"/>
                    <a:pt x="102" y="269"/>
                  </a:cubicBezTo>
                  <a:cubicBezTo>
                    <a:pt x="102" y="269"/>
                    <a:pt x="102" y="280"/>
                    <a:pt x="114" y="280"/>
                  </a:cubicBezTo>
                  <a:cubicBezTo>
                    <a:pt x="114" y="280"/>
                    <a:pt x="125" y="280"/>
                    <a:pt x="125" y="269"/>
                  </a:cubicBezTo>
                  <a:cubicBezTo>
                    <a:pt x="159" y="99"/>
                    <a:pt x="24" y="9"/>
                    <a:pt x="24" y="9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766392" y="4423174"/>
              <a:ext cx="7094" cy="9592"/>
            </a:xfrm>
            <a:custGeom>
              <a:avLst/>
              <a:gdLst/>
              <a:ahLst/>
              <a:cxnLst/>
              <a:rect l="l" t="t" r="r" b="b"/>
              <a:pathLst>
                <a:path w="159" h="215" extrusionOk="0">
                  <a:moveTo>
                    <a:pt x="1" y="0"/>
                  </a:moveTo>
                  <a:cubicBezTo>
                    <a:pt x="1" y="11"/>
                    <a:pt x="1" y="23"/>
                    <a:pt x="12" y="23"/>
                  </a:cubicBezTo>
                  <a:cubicBezTo>
                    <a:pt x="12" y="23"/>
                    <a:pt x="102" y="46"/>
                    <a:pt x="136" y="215"/>
                  </a:cubicBezTo>
                  <a:lnTo>
                    <a:pt x="147" y="215"/>
                  </a:lnTo>
                  <a:cubicBezTo>
                    <a:pt x="159" y="215"/>
                    <a:pt x="159" y="215"/>
                    <a:pt x="159" y="204"/>
                  </a:cubicBezTo>
                  <a:cubicBezTo>
                    <a:pt x="125" y="2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9"/>
          <p:cNvSpPr txBox="1">
            <a:spLocks noGrp="1"/>
          </p:cNvSpPr>
          <p:nvPr>
            <p:ph type="title"/>
          </p:nvPr>
        </p:nvSpPr>
        <p:spPr>
          <a:xfrm>
            <a:off x="1888273" y="431180"/>
            <a:ext cx="7463883" cy="12858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Bahnschrift Condensed" panose="020B0502040204020203" pitchFamily="34" charset="0"/>
              </a:rPr>
              <a:t>СТРУКТУРА КОМПЛЕКСА</a:t>
            </a:r>
            <a:endParaRPr dirty="0">
              <a:latin typeface="Bahnschrift Condensed" panose="020B0502040204020203" pitchFamily="34" charset="0"/>
            </a:endParaRPr>
          </a:p>
        </p:txBody>
      </p:sp>
      <p:sp>
        <p:nvSpPr>
          <p:cNvPr id="643" name="Google Shape;643;p39"/>
          <p:cNvSpPr txBox="1">
            <a:spLocks noGrp="1"/>
          </p:cNvSpPr>
          <p:nvPr>
            <p:ph type="subTitle" idx="1"/>
          </p:nvPr>
        </p:nvSpPr>
        <p:spPr>
          <a:xfrm>
            <a:off x="2255232" y="1590639"/>
            <a:ext cx="6492070" cy="1531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включает 18 ступеней, для каждой из которых установлены виды испытаний и нормативы их выполнения для права получения в первых семи из них бронзового, серебряного или золотого знака и без вручения знака в остальных четырех в зависимости от пола и возраста.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/>
                <a:latin typeface="Bahnschrift SemiLight" panose="020B0502040204020203" pitchFamily="34" charset="0"/>
                <a:ea typeface="Calibri" panose="020F0502020204030204" pitchFamily="34" charset="0"/>
              </a:rPr>
              <a:t>Кроме того, для каждой ступени определены необходимые знания, умения и рекомендации к двигательному режиму.</a:t>
            </a:r>
            <a:endParaRPr dirty="0">
              <a:latin typeface="Bahnschrift SemiLight" panose="020B0502040204020203" pitchFamily="34" charset="0"/>
            </a:endParaRPr>
          </a:p>
        </p:txBody>
      </p:sp>
      <p:sp>
        <p:nvSpPr>
          <p:cNvPr id="644" name="Google Shape;644;p39"/>
          <p:cNvSpPr/>
          <p:nvPr/>
        </p:nvSpPr>
        <p:spPr>
          <a:xfrm>
            <a:off x="590802" y="4515220"/>
            <a:ext cx="18093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5" name="Google Shape;645;p39"/>
          <p:cNvGrpSpPr/>
          <p:nvPr/>
        </p:nvGrpSpPr>
        <p:grpSpPr>
          <a:xfrm flipH="1">
            <a:off x="325476" y="1092820"/>
            <a:ext cx="1809312" cy="3520950"/>
            <a:chOff x="8769109" y="1910254"/>
            <a:chExt cx="337426" cy="708270"/>
          </a:xfrm>
        </p:grpSpPr>
        <p:sp>
          <p:nvSpPr>
            <p:cNvPr id="646" name="Google Shape;646;p39"/>
            <p:cNvSpPr/>
            <p:nvPr/>
          </p:nvSpPr>
          <p:spPr>
            <a:xfrm>
              <a:off x="8801499" y="2015235"/>
              <a:ext cx="253190" cy="261221"/>
            </a:xfrm>
            <a:custGeom>
              <a:avLst/>
              <a:gdLst/>
              <a:ahLst/>
              <a:cxnLst/>
              <a:rect l="l" t="t" r="r" b="b"/>
              <a:pathLst>
                <a:path w="5675" h="5855" extrusionOk="0">
                  <a:moveTo>
                    <a:pt x="1942" y="1"/>
                  </a:moveTo>
                  <a:cubicBezTo>
                    <a:pt x="871" y="1"/>
                    <a:pt x="0" y="359"/>
                    <a:pt x="54" y="1547"/>
                  </a:cubicBezTo>
                  <a:cubicBezTo>
                    <a:pt x="179" y="4532"/>
                    <a:pt x="473" y="5855"/>
                    <a:pt x="473" y="5855"/>
                  </a:cubicBezTo>
                  <a:lnTo>
                    <a:pt x="5652" y="5719"/>
                  </a:lnTo>
                  <a:lnTo>
                    <a:pt x="5675" y="834"/>
                  </a:lnTo>
                  <a:cubicBezTo>
                    <a:pt x="5675" y="834"/>
                    <a:pt x="3576" y="1"/>
                    <a:pt x="1942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8830633" y="2193206"/>
              <a:ext cx="75221" cy="141296"/>
            </a:xfrm>
            <a:custGeom>
              <a:avLst/>
              <a:gdLst/>
              <a:ahLst/>
              <a:cxnLst/>
              <a:rect l="l" t="t" r="r" b="b"/>
              <a:pathLst>
                <a:path w="1686" h="3167" extrusionOk="0">
                  <a:moveTo>
                    <a:pt x="1572" y="0"/>
                  </a:moveTo>
                  <a:cubicBezTo>
                    <a:pt x="1572" y="0"/>
                    <a:pt x="1" y="1685"/>
                    <a:pt x="12" y="2013"/>
                  </a:cubicBezTo>
                  <a:cubicBezTo>
                    <a:pt x="23" y="2352"/>
                    <a:pt x="1097" y="3167"/>
                    <a:pt x="1097" y="3167"/>
                  </a:cubicBezTo>
                  <a:lnTo>
                    <a:pt x="1335" y="2578"/>
                  </a:lnTo>
                  <a:cubicBezTo>
                    <a:pt x="1335" y="2578"/>
                    <a:pt x="928" y="2092"/>
                    <a:pt x="951" y="2036"/>
                  </a:cubicBezTo>
                  <a:cubicBezTo>
                    <a:pt x="961" y="1968"/>
                    <a:pt x="1640" y="1142"/>
                    <a:pt x="1640" y="1142"/>
                  </a:cubicBezTo>
                  <a:cubicBezTo>
                    <a:pt x="1640" y="1142"/>
                    <a:pt x="1685" y="136"/>
                    <a:pt x="1572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8855350" y="2191644"/>
              <a:ext cx="61569" cy="80307"/>
            </a:xfrm>
            <a:custGeom>
              <a:avLst/>
              <a:gdLst/>
              <a:ahLst/>
              <a:cxnLst/>
              <a:rect l="l" t="t" r="r" b="b"/>
              <a:pathLst>
                <a:path w="1380" h="1800" extrusionOk="0">
                  <a:moveTo>
                    <a:pt x="1098" y="1"/>
                  </a:moveTo>
                  <a:cubicBezTo>
                    <a:pt x="928" y="1"/>
                    <a:pt x="272" y="623"/>
                    <a:pt x="0" y="951"/>
                  </a:cubicBezTo>
                  <a:lnTo>
                    <a:pt x="781" y="1799"/>
                  </a:lnTo>
                  <a:cubicBezTo>
                    <a:pt x="781" y="1799"/>
                    <a:pt x="1199" y="1403"/>
                    <a:pt x="1289" y="1222"/>
                  </a:cubicBezTo>
                  <a:cubicBezTo>
                    <a:pt x="1380" y="1041"/>
                    <a:pt x="1279" y="1"/>
                    <a:pt x="109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8772098" y="2344006"/>
              <a:ext cx="140805" cy="195280"/>
            </a:xfrm>
            <a:custGeom>
              <a:avLst/>
              <a:gdLst/>
              <a:ahLst/>
              <a:cxnLst/>
              <a:rect l="l" t="t" r="r" b="b"/>
              <a:pathLst>
                <a:path w="3156" h="4377" extrusionOk="0">
                  <a:moveTo>
                    <a:pt x="2240" y="1"/>
                  </a:moveTo>
                  <a:cubicBezTo>
                    <a:pt x="2240" y="1"/>
                    <a:pt x="1075" y="838"/>
                    <a:pt x="702" y="1222"/>
                  </a:cubicBezTo>
                  <a:cubicBezTo>
                    <a:pt x="442" y="1471"/>
                    <a:pt x="476" y="2240"/>
                    <a:pt x="838" y="3936"/>
                  </a:cubicBezTo>
                  <a:cubicBezTo>
                    <a:pt x="838" y="3936"/>
                    <a:pt x="1" y="4265"/>
                    <a:pt x="57" y="4355"/>
                  </a:cubicBezTo>
                  <a:cubicBezTo>
                    <a:pt x="68" y="4370"/>
                    <a:pt x="110" y="4376"/>
                    <a:pt x="171" y="4376"/>
                  </a:cubicBezTo>
                  <a:cubicBezTo>
                    <a:pt x="485" y="4376"/>
                    <a:pt x="1322" y="4212"/>
                    <a:pt x="1313" y="4174"/>
                  </a:cubicBezTo>
                  <a:cubicBezTo>
                    <a:pt x="1301" y="4129"/>
                    <a:pt x="1324" y="1923"/>
                    <a:pt x="1324" y="1923"/>
                  </a:cubicBezTo>
                  <a:lnTo>
                    <a:pt x="3155" y="973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8927003" y="2353107"/>
              <a:ext cx="64112" cy="259659"/>
            </a:xfrm>
            <a:custGeom>
              <a:avLst/>
              <a:gdLst/>
              <a:ahLst/>
              <a:cxnLst/>
              <a:rect l="l" t="t" r="r" b="b"/>
              <a:pathLst>
                <a:path w="1437" h="5820" extrusionOk="0">
                  <a:moveTo>
                    <a:pt x="102" y="0"/>
                  </a:moveTo>
                  <a:cubicBezTo>
                    <a:pt x="102" y="1"/>
                    <a:pt x="283" y="1957"/>
                    <a:pt x="430" y="3031"/>
                  </a:cubicBezTo>
                  <a:cubicBezTo>
                    <a:pt x="577" y="4219"/>
                    <a:pt x="882" y="5440"/>
                    <a:pt x="882" y="5440"/>
                  </a:cubicBezTo>
                  <a:cubicBezTo>
                    <a:pt x="882" y="5440"/>
                    <a:pt x="0" y="5745"/>
                    <a:pt x="68" y="5802"/>
                  </a:cubicBezTo>
                  <a:cubicBezTo>
                    <a:pt x="86" y="5814"/>
                    <a:pt x="172" y="5820"/>
                    <a:pt x="291" y="5820"/>
                  </a:cubicBezTo>
                  <a:cubicBezTo>
                    <a:pt x="606" y="5820"/>
                    <a:pt x="1152" y="5780"/>
                    <a:pt x="1267" y="5722"/>
                  </a:cubicBezTo>
                  <a:cubicBezTo>
                    <a:pt x="1437" y="5655"/>
                    <a:pt x="1334" y="5474"/>
                    <a:pt x="1334" y="5474"/>
                  </a:cubicBezTo>
                  <a:cubicBezTo>
                    <a:pt x="1369" y="4897"/>
                    <a:pt x="1267" y="3179"/>
                    <a:pt x="1267" y="3179"/>
                  </a:cubicBezTo>
                  <a:cubicBezTo>
                    <a:pt x="1267" y="2669"/>
                    <a:pt x="1391" y="747"/>
                    <a:pt x="1391" y="747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8772098" y="2404103"/>
              <a:ext cx="60096" cy="135183"/>
            </a:xfrm>
            <a:custGeom>
              <a:avLst/>
              <a:gdLst/>
              <a:ahLst/>
              <a:cxnLst/>
              <a:rect l="l" t="t" r="r" b="b"/>
              <a:pathLst>
                <a:path w="1347" h="3030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31" y="350"/>
                    <a:pt x="532" y="1119"/>
                    <a:pt x="838" y="2589"/>
                  </a:cubicBezTo>
                  <a:cubicBezTo>
                    <a:pt x="838" y="2589"/>
                    <a:pt x="1" y="2918"/>
                    <a:pt x="57" y="3008"/>
                  </a:cubicBezTo>
                  <a:cubicBezTo>
                    <a:pt x="68" y="3023"/>
                    <a:pt x="110" y="3029"/>
                    <a:pt x="171" y="3029"/>
                  </a:cubicBezTo>
                  <a:cubicBezTo>
                    <a:pt x="485" y="3029"/>
                    <a:pt x="1322" y="2865"/>
                    <a:pt x="1313" y="2827"/>
                  </a:cubicBezTo>
                  <a:cubicBezTo>
                    <a:pt x="1301" y="2782"/>
                    <a:pt x="1346" y="769"/>
                    <a:pt x="1346" y="611"/>
                  </a:cubicBezTo>
                  <a:cubicBezTo>
                    <a:pt x="1087" y="430"/>
                    <a:pt x="815" y="226"/>
                    <a:pt x="58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8927003" y="2496680"/>
              <a:ext cx="64112" cy="116088"/>
            </a:xfrm>
            <a:custGeom>
              <a:avLst/>
              <a:gdLst/>
              <a:ahLst/>
              <a:cxnLst/>
              <a:rect l="l" t="t" r="r" b="b"/>
              <a:pathLst>
                <a:path w="1437" h="2602" extrusionOk="0">
                  <a:moveTo>
                    <a:pt x="820" y="1"/>
                  </a:moveTo>
                  <a:cubicBezTo>
                    <a:pt x="691" y="1"/>
                    <a:pt x="563" y="6"/>
                    <a:pt x="442" y="17"/>
                  </a:cubicBezTo>
                  <a:cubicBezTo>
                    <a:pt x="600" y="1137"/>
                    <a:pt x="882" y="2222"/>
                    <a:pt x="882" y="2222"/>
                  </a:cubicBezTo>
                  <a:cubicBezTo>
                    <a:pt x="882" y="2222"/>
                    <a:pt x="0" y="2527"/>
                    <a:pt x="68" y="2584"/>
                  </a:cubicBezTo>
                  <a:cubicBezTo>
                    <a:pt x="86" y="2596"/>
                    <a:pt x="172" y="2602"/>
                    <a:pt x="291" y="2602"/>
                  </a:cubicBezTo>
                  <a:cubicBezTo>
                    <a:pt x="606" y="2602"/>
                    <a:pt x="1152" y="2562"/>
                    <a:pt x="1267" y="2504"/>
                  </a:cubicBezTo>
                  <a:cubicBezTo>
                    <a:pt x="1437" y="2437"/>
                    <a:pt x="1334" y="2256"/>
                    <a:pt x="1334" y="2256"/>
                  </a:cubicBezTo>
                  <a:cubicBezTo>
                    <a:pt x="1369" y="1735"/>
                    <a:pt x="1312" y="333"/>
                    <a:pt x="1289" y="28"/>
                  </a:cubicBezTo>
                  <a:cubicBezTo>
                    <a:pt x="1139" y="9"/>
                    <a:pt x="979" y="1"/>
                    <a:pt x="82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8952746" y="2504443"/>
              <a:ext cx="19184" cy="95922"/>
            </a:xfrm>
            <a:custGeom>
              <a:avLst/>
              <a:gdLst/>
              <a:ahLst/>
              <a:cxnLst/>
              <a:rect l="l" t="t" r="r" b="b"/>
              <a:pathLst>
                <a:path w="430" h="2150" extrusionOk="0">
                  <a:moveTo>
                    <a:pt x="46" y="1"/>
                  </a:moveTo>
                  <a:cubicBezTo>
                    <a:pt x="23" y="1"/>
                    <a:pt x="0" y="24"/>
                    <a:pt x="0" y="46"/>
                  </a:cubicBezTo>
                  <a:cubicBezTo>
                    <a:pt x="91" y="747"/>
                    <a:pt x="226" y="1438"/>
                    <a:pt x="350" y="2127"/>
                  </a:cubicBezTo>
                  <a:cubicBezTo>
                    <a:pt x="350" y="2139"/>
                    <a:pt x="362" y="2149"/>
                    <a:pt x="373" y="2149"/>
                  </a:cubicBezTo>
                  <a:cubicBezTo>
                    <a:pt x="396" y="2149"/>
                    <a:pt x="430" y="2127"/>
                    <a:pt x="418" y="2104"/>
                  </a:cubicBezTo>
                  <a:cubicBezTo>
                    <a:pt x="294" y="1415"/>
                    <a:pt x="169" y="725"/>
                    <a:pt x="68" y="24"/>
                  </a:cubicBezTo>
                  <a:cubicBezTo>
                    <a:pt x="68" y="13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8957787" y="2500963"/>
              <a:ext cx="19229" cy="103418"/>
            </a:xfrm>
            <a:custGeom>
              <a:avLst/>
              <a:gdLst/>
              <a:ahLst/>
              <a:cxnLst/>
              <a:rect l="l" t="t" r="r" b="b"/>
              <a:pathLst>
                <a:path w="431" h="2318" extrusionOk="0">
                  <a:moveTo>
                    <a:pt x="46" y="0"/>
                  </a:moveTo>
                  <a:cubicBezTo>
                    <a:pt x="23" y="0"/>
                    <a:pt x="0" y="23"/>
                    <a:pt x="11" y="45"/>
                  </a:cubicBezTo>
                  <a:cubicBezTo>
                    <a:pt x="204" y="780"/>
                    <a:pt x="272" y="1538"/>
                    <a:pt x="350" y="2284"/>
                  </a:cubicBezTo>
                  <a:cubicBezTo>
                    <a:pt x="362" y="2307"/>
                    <a:pt x="373" y="2318"/>
                    <a:pt x="396" y="2318"/>
                  </a:cubicBezTo>
                  <a:cubicBezTo>
                    <a:pt x="418" y="2318"/>
                    <a:pt x="430" y="2307"/>
                    <a:pt x="430" y="2284"/>
                  </a:cubicBezTo>
                  <a:cubicBezTo>
                    <a:pt x="350" y="1526"/>
                    <a:pt x="272" y="769"/>
                    <a:pt x="79" y="34"/>
                  </a:cubicBezTo>
                  <a:cubicBezTo>
                    <a:pt x="79" y="11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8967870" y="2500963"/>
              <a:ext cx="13161" cy="102436"/>
            </a:xfrm>
            <a:custGeom>
              <a:avLst/>
              <a:gdLst/>
              <a:ahLst/>
              <a:cxnLst/>
              <a:rect l="l" t="t" r="r" b="b"/>
              <a:pathLst>
                <a:path w="295" h="2296" extrusionOk="0">
                  <a:moveTo>
                    <a:pt x="46" y="0"/>
                  </a:moveTo>
                  <a:cubicBezTo>
                    <a:pt x="23" y="0"/>
                    <a:pt x="1" y="23"/>
                    <a:pt x="11" y="45"/>
                  </a:cubicBezTo>
                  <a:cubicBezTo>
                    <a:pt x="159" y="780"/>
                    <a:pt x="215" y="1516"/>
                    <a:pt x="227" y="2262"/>
                  </a:cubicBezTo>
                  <a:cubicBezTo>
                    <a:pt x="227" y="2284"/>
                    <a:pt x="238" y="2295"/>
                    <a:pt x="260" y="2295"/>
                  </a:cubicBezTo>
                  <a:cubicBezTo>
                    <a:pt x="283" y="2295"/>
                    <a:pt x="295" y="2284"/>
                    <a:pt x="295" y="2262"/>
                  </a:cubicBezTo>
                  <a:cubicBezTo>
                    <a:pt x="295" y="1504"/>
                    <a:pt x="227" y="769"/>
                    <a:pt x="79" y="34"/>
                  </a:cubicBezTo>
                  <a:cubicBezTo>
                    <a:pt x="79" y="11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8977418" y="2500963"/>
              <a:ext cx="9681" cy="97930"/>
            </a:xfrm>
            <a:custGeom>
              <a:avLst/>
              <a:gdLst/>
              <a:ahLst/>
              <a:cxnLst/>
              <a:rect l="l" t="t" r="r" b="b"/>
              <a:pathLst>
                <a:path w="217" h="2195" extrusionOk="0">
                  <a:moveTo>
                    <a:pt x="35" y="0"/>
                  </a:moveTo>
                  <a:cubicBezTo>
                    <a:pt x="13" y="0"/>
                    <a:pt x="1" y="11"/>
                    <a:pt x="1" y="34"/>
                  </a:cubicBezTo>
                  <a:cubicBezTo>
                    <a:pt x="81" y="735"/>
                    <a:pt x="148" y="1448"/>
                    <a:pt x="81" y="2160"/>
                  </a:cubicBezTo>
                  <a:cubicBezTo>
                    <a:pt x="81" y="2182"/>
                    <a:pt x="103" y="2194"/>
                    <a:pt x="114" y="2194"/>
                  </a:cubicBezTo>
                  <a:cubicBezTo>
                    <a:pt x="137" y="2194"/>
                    <a:pt x="159" y="2182"/>
                    <a:pt x="159" y="2160"/>
                  </a:cubicBezTo>
                  <a:cubicBezTo>
                    <a:pt x="216" y="1448"/>
                    <a:pt x="159" y="735"/>
                    <a:pt x="69" y="34"/>
                  </a:cubicBezTo>
                  <a:cubicBezTo>
                    <a:pt x="69" y="11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8820550" y="2532729"/>
              <a:ext cx="3078" cy="1562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8" y="0"/>
                  </a:moveTo>
                  <a:cubicBezTo>
                    <a:pt x="46" y="0"/>
                    <a:pt x="23" y="12"/>
                    <a:pt x="1" y="12"/>
                  </a:cubicBezTo>
                  <a:cubicBezTo>
                    <a:pt x="11" y="23"/>
                    <a:pt x="23" y="35"/>
                    <a:pt x="34" y="35"/>
                  </a:cubicBezTo>
                  <a:cubicBezTo>
                    <a:pt x="46" y="35"/>
                    <a:pt x="68" y="23"/>
                    <a:pt x="68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8820015" y="2431318"/>
              <a:ext cx="9146" cy="101945"/>
            </a:xfrm>
            <a:custGeom>
              <a:avLst/>
              <a:gdLst/>
              <a:ahLst/>
              <a:cxnLst/>
              <a:rect l="l" t="t" r="r" b="b"/>
              <a:pathLst>
                <a:path w="205" h="2285" extrusionOk="0">
                  <a:moveTo>
                    <a:pt x="91" y="1"/>
                  </a:moveTo>
                  <a:cubicBezTo>
                    <a:pt x="80" y="1"/>
                    <a:pt x="58" y="12"/>
                    <a:pt x="58" y="34"/>
                  </a:cubicBezTo>
                  <a:cubicBezTo>
                    <a:pt x="91" y="770"/>
                    <a:pt x="126" y="1516"/>
                    <a:pt x="1" y="2262"/>
                  </a:cubicBezTo>
                  <a:cubicBezTo>
                    <a:pt x="1" y="2273"/>
                    <a:pt x="1" y="2285"/>
                    <a:pt x="13" y="2285"/>
                  </a:cubicBezTo>
                  <a:cubicBezTo>
                    <a:pt x="35" y="2285"/>
                    <a:pt x="58" y="2273"/>
                    <a:pt x="80" y="2273"/>
                  </a:cubicBezTo>
                  <a:cubicBezTo>
                    <a:pt x="204" y="1527"/>
                    <a:pt x="159" y="781"/>
                    <a:pt x="136" y="34"/>
                  </a:cubicBezTo>
                  <a:cubicBezTo>
                    <a:pt x="136" y="12"/>
                    <a:pt x="114" y="1"/>
                    <a:pt x="91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8814973" y="2428775"/>
              <a:ext cx="5621" cy="102971"/>
            </a:xfrm>
            <a:custGeom>
              <a:avLst/>
              <a:gdLst/>
              <a:ahLst/>
              <a:cxnLst/>
              <a:rect l="l" t="t" r="r" b="b"/>
              <a:pathLst>
                <a:path w="126" h="2308" extrusionOk="0">
                  <a:moveTo>
                    <a:pt x="35" y="1"/>
                  </a:moveTo>
                  <a:cubicBezTo>
                    <a:pt x="23" y="1"/>
                    <a:pt x="1" y="12"/>
                    <a:pt x="1" y="35"/>
                  </a:cubicBezTo>
                  <a:cubicBezTo>
                    <a:pt x="23" y="408"/>
                    <a:pt x="23" y="792"/>
                    <a:pt x="23" y="1177"/>
                  </a:cubicBezTo>
                  <a:cubicBezTo>
                    <a:pt x="23" y="1539"/>
                    <a:pt x="58" y="1912"/>
                    <a:pt x="1" y="2274"/>
                  </a:cubicBezTo>
                  <a:cubicBezTo>
                    <a:pt x="1" y="2297"/>
                    <a:pt x="23" y="2308"/>
                    <a:pt x="35" y="2308"/>
                  </a:cubicBezTo>
                  <a:cubicBezTo>
                    <a:pt x="58" y="2308"/>
                    <a:pt x="80" y="2297"/>
                    <a:pt x="80" y="2274"/>
                  </a:cubicBezTo>
                  <a:cubicBezTo>
                    <a:pt x="126" y="1912"/>
                    <a:pt x="103" y="1539"/>
                    <a:pt x="103" y="1177"/>
                  </a:cubicBezTo>
                  <a:cubicBezTo>
                    <a:pt x="103" y="792"/>
                    <a:pt x="103" y="408"/>
                    <a:pt x="80" y="35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8807433" y="2420700"/>
              <a:ext cx="7585" cy="105514"/>
            </a:xfrm>
            <a:custGeom>
              <a:avLst/>
              <a:gdLst/>
              <a:ahLst/>
              <a:cxnLst/>
              <a:rect l="l" t="t" r="r" b="b"/>
              <a:pathLst>
                <a:path w="170" h="2365" extrusionOk="0">
                  <a:moveTo>
                    <a:pt x="34" y="1"/>
                  </a:moveTo>
                  <a:cubicBezTo>
                    <a:pt x="11" y="1"/>
                    <a:pt x="1" y="13"/>
                    <a:pt x="1" y="35"/>
                  </a:cubicBezTo>
                  <a:cubicBezTo>
                    <a:pt x="1" y="714"/>
                    <a:pt x="68" y="1380"/>
                    <a:pt x="91" y="2048"/>
                  </a:cubicBezTo>
                  <a:cubicBezTo>
                    <a:pt x="102" y="2138"/>
                    <a:pt x="114" y="2217"/>
                    <a:pt x="114" y="2297"/>
                  </a:cubicBezTo>
                  <a:cubicBezTo>
                    <a:pt x="124" y="2319"/>
                    <a:pt x="102" y="2330"/>
                    <a:pt x="91" y="2330"/>
                  </a:cubicBezTo>
                  <a:cubicBezTo>
                    <a:pt x="91" y="2353"/>
                    <a:pt x="114" y="2365"/>
                    <a:pt x="124" y="2365"/>
                  </a:cubicBezTo>
                  <a:cubicBezTo>
                    <a:pt x="147" y="2365"/>
                    <a:pt x="170" y="2353"/>
                    <a:pt x="170" y="2330"/>
                  </a:cubicBezTo>
                  <a:cubicBezTo>
                    <a:pt x="159" y="1561"/>
                    <a:pt x="68" y="804"/>
                    <a:pt x="68" y="35"/>
                  </a:cubicBezTo>
                  <a:cubicBezTo>
                    <a:pt x="68" y="13"/>
                    <a:pt x="46" y="1"/>
                    <a:pt x="34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8807924" y="2511537"/>
              <a:ext cx="1562" cy="8120"/>
            </a:xfrm>
            <a:custGeom>
              <a:avLst/>
              <a:gdLst/>
              <a:ahLst/>
              <a:cxnLst/>
              <a:rect l="l" t="t" r="r" b="b"/>
              <a:pathLst>
                <a:path w="35" h="182" extrusionOk="0">
                  <a:moveTo>
                    <a:pt x="0" y="0"/>
                  </a:moveTo>
                  <a:cubicBezTo>
                    <a:pt x="12" y="57"/>
                    <a:pt x="12" y="125"/>
                    <a:pt x="23" y="181"/>
                  </a:cubicBezTo>
                  <a:lnTo>
                    <a:pt x="35" y="181"/>
                  </a:lnTo>
                  <a:cubicBezTo>
                    <a:pt x="23" y="113"/>
                    <a:pt x="12" y="57"/>
                    <a:pt x="0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8798823" y="2412133"/>
              <a:ext cx="14188" cy="112564"/>
            </a:xfrm>
            <a:custGeom>
              <a:avLst/>
              <a:gdLst/>
              <a:ahLst/>
              <a:cxnLst/>
              <a:rect l="l" t="t" r="r" b="b"/>
              <a:pathLst>
                <a:path w="318" h="2523" extrusionOk="0">
                  <a:moveTo>
                    <a:pt x="35" y="1"/>
                  </a:moveTo>
                  <a:cubicBezTo>
                    <a:pt x="23" y="1"/>
                    <a:pt x="1" y="12"/>
                    <a:pt x="1" y="34"/>
                  </a:cubicBezTo>
                  <a:cubicBezTo>
                    <a:pt x="1" y="770"/>
                    <a:pt x="103" y="1505"/>
                    <a:pt x="204" y="2228"/>
                  </a:cubicBezTo>
                  <a:cubicBezTo>
                    <a:pt x="216" y="2285"/>
                    <a:pt x="227" y="2341"/>
                    <a:pt x="239" y="2409"/>
                  </a:cubicBezTo>
                  <a:lnTo>
                    <a:pt x="227" y="2409"/>
                  </a:lnTo>
                  <a:cubicBezTo>
                    <a:pt x="227" y="2432"/>
                    <a:pt x="227" y="2466"/>
                    <a:pt x="239" y="2489"/>
                  </a:cubicBezTo>
                  <a:cubicBezTo>
                    <a:pt x="239" y="2511"/>
                    <a:pt x="261" y="2522"/>
                    <a:pt x="284" y="2522"/>
                  </a:cubicBezTo>
                  <a:cubicBezTo>
                    <a:pt x="295" y="2522"/>
                    <a:pt x="317" y="2511"/>
                    <a:pt x="307" y="2489"/>
                  </a:cubicBezTo>
                  <a:cubicBezTo>
                    <a:pt x="307" y="2409"/>
                    <a:pt x="295" y="2330"/>
                    <a:pt x="284" y="2240"/>
                  </a:cubicBezTo>
                  <a:cubicBezTo>
                    <a:pt x="182" y="1516"/>
                    <a:pt x="80" y="781"/>
                    <a:pt x="80" y="34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8829116" y="2344006"/>
              <a:ext cx="83787" cy="69689"/>
            </a:xfrm>
            <a:custGeom>
              <a:avLst/>
              <a:gdLst/>
              <a:ahLst/>
              <a:cxnLst/>
              <a:rect l="l" t="t" r="r" b="b"/>
              <a:pathLst>
                <a:path w="1878" h="1562" extrusionOk="0">
                  <a:moveTo>
                    <a:pt x="962" y="1"/>
                  </a:moveTo>
                  <a:cubicBezTo>
                    <a:pt x="962" y="1"/>
                    <a:pt x="453" y="375"/>
                    <a:pt x="0" y="725"/>
                  </a:cubicBezTo>
                  <a:cubicBezTo>
                    <a:pt x="136" y="849"/>
                    <a:pt x="261" y="985"/>
                    <a:pt x="385" y="1121"/>
                  </a:cubicBezTo>
                  <a:cubicBezTo>
                    <a:pt x="520" y="1257"/>
                    <a:pt x="634" y="1403"/>
                    <a:pt x="736" y="1561"/>
                  </a:cubicBezTo>
                  <a:lnTo>
                    <a:pt x="1877" y="973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8931553" y="2353107"/>
              <a:ext cx="57553" cy="76247"/>
            </a:xfrm>
            <a:custGeom>
              <a:avLst/>
              <a:gdLst/>
              <a:ahLst/>
              <a:cxnLst/>
              <a:rect l="l" t="t" r="r" b="b"/>
              <a:pathLst>
                <a:path w="1290" h="170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68" y="781"/>
                    <a:pt x="159" y="1629"/>
                  </a:cubicBezTo>
                  <a:cubicBezTo>
                    <a:pt x="216" y="1627"/>
                    <a:pt x="273" y="1626"/>
                    <a:pt x="330" y="1626"/>
                  </a:cubicBezTo>
                  <a:cubicBezTo>
                    <a:pt x="634" y="1626"/>
                    <a:pt x="938" y="1651"/>
                    <a:pt x="1232" y="1708"/>
                  </a:cubicBezTo>
                  <a:cubicBezTo>
                    <a:pt x="1267" y="1188"/>
                    <a:pt x="1289" y="747"/>
                    <a:pt x="1289" y="7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8771607" y="2530231"/>
              <a:ext cx="87312" cy="87267"/>
            </a:xfrm>
            <a:custGeom>
              <a:avLst/>
              <a:gdLst/>
              <a:ahLst/>
              <a:cxnLst/>
              <a:rect l="l" t="t" r="r" b="b"/>
              <a:pathLst>
                <a:path w="1957" h="1956" extrusionOk="0">
                  <a:moveTo>
                    <a:pt x="973" y="0"/>
                  </a:moveTo>
                  <a:cubicBezTo>
                    <a:pt x="442" y="0"/>
                    <a:pt x="0" y="441"/>
                    <a:pt x="0" y="973"/>
                  </a:cubicBezTo>
                  <a:cubicBezTo>
                    <a:pt x="0" y="1515"/>
                    <a:pt x="442" y="1956"/>
                    <a:pt x="973" y="1956"/>
                  </a:cubicBezTo>
                  <a:cubicBezTo>
                    <a:pt x="1515" y="1956"/>
                    <a:pt x="1957" y="1515"/>
                    <a:pt x="1957" y="973"/>
                  </a:cubicBezTo>
                  <a:cubicBezTo>
                    <a:pt x="1957" y="441"/>
                    <a:pt x="1515" y="0"/>
                    <a:pt x="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8772589" y="2530231"/>
              <a:ext cx="86330" cy="85795"/>
            </a:xfrm>
            <a:custGeom>
              <a:avLst/>
              <a:gdLst/>
              <a:ahLst/>
              <a:cxnLst/>
              <a:rect l="l" t="t" r="r" b="b"/>
              <a:pathLst>
                <a:path w="1935" h="1923" extrusionOk="0">
                  <a:moveTo>
                    <a:pt x="951" y="0"/>
                  </a:moveTo>
                  <a:cubicBezTo>
                    <a:pt x="860" y="0"/>
                    <a:pt x="782" y="11"/>
                    <a:pt x="691" y="34"/>
                  </a:cubicBezTo>
                  <a:lnTo>
                    <a:pt x="917" y="192"/>
                  </a:lnTo>
                  <a:cubicBezTo>
                    <a:pt x="928" y="339"/>
                    <a:pt x="928" y="498"/>
                    <a:pt x="928" y="644"/>
                  </a:cubicBezTo>
                  <a:lnTo>
                    <a:pt x="657" y="848"/>
                  </a:lnTo>
                  <a:cubicBezTo>
                    <a:pt x="533" y="757"/>
                    <a:pt x="408" y="667"/>
                    <a:pt x="284" y="588"/>
                  </a:cubicBezTo>
                  <a:lnTo>
                    <a:pt x="239" y="317"/>
                  </a:lnTo>
                  <a:cubicBezTo>
                    <a:pt x="126" y="441"/>
                    <a:pt x="35" y="599"/>
                    <a:pt x="1" y="769"/>
                  </a:cubicBezTo>
                  <a:lnTo>
                    <a:pt x="261" y="633"/>
                  </a:lnTo>
                  <a:lnTo>
                    <a:pt x="634" y="905"/>
                  </a:lnTo>
                  <a:lnTo>
                    <a:pt x="747" y="1232"/>
                  </a:lnTo>
                  <a:cubicBezTo>
                    <a:pt x="623" y="1323"/>
                    <a:pt x="498" y="1402"/>
                    <a:pt x="385" y="1504"/>
                  </a:cubicBezTo>
                  <a:lnTo>
                    <a:pt x="114" y="1470"/>
                  </a:lnTo>
                  <a:lnTo>
                    <a:pt x="114" y="1470"/>
                  </a:lnTo>
                  <a:cubicBezTo>
                    <a:pt x="204" y="1617"/>
                    <a:pt x="329" y="1742"/>
                    <a:pt x="476" y="1832"/>
                  </a:cubicBezTo>
                  <a:lnTo>
                    <a:pt x="431" y="1538"/>
                  </a:lnTo>
                  <a:cubicBezTo>
                    <a:pt x="544" y="1436"/>
                    <a:pt x="679" y="1357"/>
                    <a:pt x="804" y="1255"/>
                  </a:cubicBezTo>
                  <a:lnTo>
                    <a:pt x="1121" y="1255"/>
                  </a:lnTo>
                  <a:cubicBezTo>
                    <a:pt x="1177" y="1391"/>
                    <a:pt x="1245" y="1526"/>
                    <a:pt x="1313" y="1662"/>
                  </a:cubicBezTo>
                  <a:lnTo>
                    <a:pt x="1177" y="1923"/>
                  </a:lnTo>
                  <a:cubicBezTo>
                    <a:pt x="1347" y="1888"/>
                    <a:pt x="1505" y="1798"/>
                    <a:pt x="1629" y="1685"/>
                  </a:cubicBezTo>
                  <a:lnTo>
                    <a:pt x="1358" y="1651"/>
                  </a:lnTo>
                  <a:cubicBezTo>
                    <a:pt x="1290" y="1515"/>
                    <a:pt x="1234" y="1368"/>
                    <a:pt x="1166" y="1221"/>
                  </a:cubicBezTo>
                  <a:lnTo>
                    <a:pt x="1267" y="916"/>
                  </a:lnTo>
                  <a:cubicBezTo>
                    <a:pt x="1415" y="882"/>
                    <a:pt x="1561" y="860"/>
                    <a:pt x="1709" y="837"/>
                  </a:cubicBezTo>
                  <a:lnTo>
                    <a:pt x="1923" y="1040"/>
                  </a:lnTo>
                  <a:cubicBezTo>
                    <a:pt x="1935" y="1018"/>
                    <a:pt x="1935" y="995"/>
                    <a:pt x="1935" y="973"/>
                  </a:cubicBezTo>
                  <a:cubicBezTo>
                    <a:pt x="1935" y="814"/>
                    <a:pt x="1890" y="667"/>
                    <a:pt x="1822" y="531"/>
                  </a:cubicBezTo>
                  <a:lnTo>
                    <a:pt x="1720" y="780"/>
                  </a:lnTo>
                  <a:cubicBezTo>
                    <a:pt x="1573" y="803"/>
                    <a:pt x="1415" y="837"/>
                    <a:pt x="1267" y="860"/>
                  </a:cubicBezTo>
                  <a:lnTo>
                    <a:pt x="985" y="656"/>
                  </a:lnTo>
                  <a:cubicBezTo>
                    <a:pt x="985" y="509"/>
                    <a:pt x="973" y="362"/>
                    <a:pt x="973" y="204"/>
                  </a:cubicBezTo>
                  <a:lnTo>
                    <a:pt x="1211" y="34"/>
                  </a:lnTo>
                  <a:cubicBezTo>
                    <a:pt x="1132" y="11"/>
                    <a:pt x="1041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8823361" y="2542054"/>
              <a:ext cx="7674" cy="5978"/>
            </a:xfrm>
            <a:custGeom>
              <a:avLst/>
              <a:gdLst/>
              <a:ahLst/>
              <a:cxnLst/>
              <a:rect l="l" t="t" r="r" b="b"/>
              <a:pathLst>
                <a:path w="172" h="134" extrusionOk="0">
                  <a:moveTo>
                    <a:pt x="37" y="0"/>
                  </a:moveTo>
                  <a:cubicBezTo>
                    <a:pt x="17" y="0"/>
                    <a:pt x="0" y="33"/>
                    <a:pt x="28" y="52"/>
                  </a:cubicBezTo>
                  <a:cubicBezTo>
                    <a:pt x="61" y="63"/>
                    <a:pt x="96" y="85"/>
                    <a:pt x="107" y="120"/>
                  </a:cubicBezTo>
                  <a:cubicBezTo>
                    <a:pt x="114" y="130"/>
                    <a:pt x="123" y="134"/>
                    <a:pt x="131" y="134"/>
                  </a:cubicBezTo>
                  <a:cubicBezTo>
                    <a:pt x="152" y="134"/>
                    <a:pt x="171" y="113"/>
                    <a:pt x="164" y="97"/>
                  </a:cubicBezTo>
                  <a:cubicBezTo>
                    <a:pt x="129" y="52"/>
                    <a:pt x="96" y="17"/>
                    <a:pt x="51" y="7"/>
                  </a:cubicBezTo>
                  <a:cubicBezTo>
                    <a:pt x="46" y="2"/>
                    <a:pt x="42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8830901" y="2541786"/>
              <a:ext cx="6692" cy="7049"/>
            </a:xfrm>
            <a:custGeom>
              <a:avLst/>
              <a:gdLst/>
              <a:ahLst/>
              <a:cxnLst/>
              <a:rect l="l" t="t" r="r" b="b"/>
              <a:pathLst>
                <a:path w="150" h="158" extrusionOk="0">
                  <a:moveTo>
                    <a:pt x="32" y="0"/>
                  </a:moveTo>
                  <a:cubicBezTo>
                    <a:pt x="15" y="0"/>
                    <a:pt x="1" y="29"/>
                    <a:pt x="17" y="46"/>
                  </a:cubicBezTo>
                  <a:cubicBezTo>
                    <a:pt x="51" y="80"/>
                    <a:pt x="73" y="103"/>
                    <a:pt x="85" y="148"/>
                  </a:cubicBezTo>
                  <a:cubicBezTo>
                    <a:pt x="91" y="155"/>
                    <a:pt x="100" y="157"/>
                    <a:pt x="108" y="157"/>
                  </a:cubicBezTo>
                  <a:cubicBezTo>
                    <a:pt x="129" y="157"/>
                    <a:pt x="150" y="139"/>
                    <a:pt x="141" y="114"/>
                  </a:cubicBezTo>
                  <a:cubicBezTo>
                    <a:pt x="119" y="80"/>
                    <a:pt x="85" y="35"/>
                    <a:pt x="51" y="13"/>
                  </a:cubicBezTo>
                  <a:cubicBezTo>
                    <a:pt x="45" y="4"/>
                    <a:pt x="38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8832373" y="2552092"/>
              <a:ext cx="5711" cy="5845"/>
            </a:xfrm>
            <a:custGeom>
              <a:avLst/>
              <a:gdLst/>
              <a:ahLst/>
              <a:cxnLst/>
              <a:rect l="l" t="t" r="r" b="b"/>
              <a:pathLst>
                <a:path w="128" h="131" extrusionOk="0">
                  <a:moveTo>
                    <a:pt x="36" y="0"/>
                  </a:moveTo>
                  <a:cubicBezTo>
                    <a:pt x="17" y="0"/>
                    <a:pt x="0" y="26"/>
                    <a:pt x="18" y="53"/>
                  </a:cubicBezTo>
                  <a:cubicBezTo>
                    <a:pt x="30" y="76"/>
                    <a:pt x="52" y="98"/>
                    <a:pt x="63" y="121"/>
                  </a:cubicBezTo>
                  <a:cubicBezTo>
                    <a:pt x="70" y="127"/>
                    <a:pt x="78" y="130"/>
                    <a:pt x="87" y="130"/>
                  </a:cubicBezTo>
                  <a:cubicBezTo>
                    <a:pt x="107" y="130"/>
                    <a:pt x="128" y="114"/>
                    <a:pt x="120" y="98"/>
                  </a:cubicBezTo>
                  <a:cubicBezTo>
                    <a:pt x="97" y="64"/>
                    <a:pt x="75" y="41"/>
                    <a:pt x="52" y="8"/>
                  </a:cubicBezTo>
                  <a:cubicBezTo>
                    <a:pt x="47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8839958" y="2548523"/>
              <a:ext cx="6603" cy="6826"/>
            </a:xfrm>
            <a:custGeom>
              <a:avLst/>
              <a:gdLst/>
              <a:ahLst/>
              <a:cxnLst/>
              <a:rect l="l" t="t" r="r" b="b"/>
              <a:pathLst>
                <a:path w="148" h="153" extrusionOk="0">
                  <a:moveTo>
                    <a:pt x="45" y="1"/>
                  </a:moveTo>
                  <a:cubicBezTo>
                    <a:pt x="23" y="1"/>
                    <a:pt x="0" y="25"/>
                    <a:pt x="18" y="42"/>
                  </a:cubicBezTo>
                  <a:cubicBezTo>
                    <a:pt x="51" y="76"/>
                    <a:pt x="74" y="99"/>
                    <a:pt x="86" y="144"/>
                  </a:cubicBezTo>
                  <a:cubicBezTo>
                    <a:pt x="92" y="150"/>
                    <a:pt x="100" y="153"/>
                    <a:pt x="108" y="153"/>
                  </a:cubicBezTo>
                  <a:cubicBezTo>
                    <a:pt x="128" y="153"/>
                    <a:pt x="147" y="134"/>
                    <a:pt x="131" y="110"/>
                  </a:cubicBezTo>
                  <a:cubicBezTo>
                    <a:pt x="119" y="76"/>
                    <a:pt x="86" y="42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8840047" y="2556286"/>
              <a:ext cx="4595" cy="4372"/>
            </a:xfrm>
            <a:custGeom>
              <a:avLst/>
              <a:gdLst/>
              <a:ahLst/>
              <a:cxnLst/>
              <a:rect l="l" t="t" r="r" b="b"/>
              <a:pathLst>
                <a:path w="103" h="98" extrusionOk="0">
                  <a:moveTo>
                    <a:pt x="37" y="1"/>
                  </a:moveTo>
                  <a:cubicBezTo>
                    <a:pt x="17" y="1"/>
                    <a:pt x="0" y="22"/>
                    <a:pt x="16" y="38"/>
                  </a:cubicBezTo>
                  <a:cubicBezTo>
                    <a:pt x="27" y="60"/>
                    <a:pt x="38" y="72"/>
                    <a:pt x="38" y="83"/>
                  </a:cubicBezTo>
                  <a:cubicBezTo>
                    <a:pt x="45" y="93"/>
                    <a:pt x="54" y="97"/>
                    <a:pt x="63" y="97"/>
                  </a:cubicBezTo>
                  <a:cubicBezTo>
                    <a:pt x="83" y="97"/>
                    <a:pt x="103" y="76"/>
                    <a:pt x="95" y="60"/>
                  </a:cubicBezTo>
                  <a:cubicBezTo>
                    <a:pt x="84" y="49"/>
                    <a:pt x="72" y="27"/>
                    <a:pt x="61" y="15"/>
                  </a:cubicBezTo>
                  <a:cubicBezTo>
                    <a:pt x="54" y="5"/>
                    <a:pt x="45" y="1"/>
                    <a:pt x="37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8835987" y="2538663"/>
              <a:ext cx="6469" cy="6469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37" y="0"/>
                  </a:moveTo>
                  <a:cubicBezTo>
                    <a:pt x="18" y="0"/>
                    <a:pt x="1" y="22"/>
                    <a:pt x="16" y="37"/>
                  </a:cubicBezTo>
                  <a:cubicBezTo>
                    <a:pt x="39" y="71"/>
                    <a:pt x="62" y="105"/>
                    <a:pt x="84" y="128"/>
                  </a:cubicBezTo>
                  <a:cubicBezTo>
                    <a:pt x="92" y="139"/>
                    <a:pt x="103" y="144"/>
                    <a:pt x="112" y="144"/>
                  </a:cubicBezTo>
                  <a:cubicBezTo>
                    <a:pt x="130" y="144"/>
                    <a:pt x="144" y="127"/>
                    <a:pt x="129" y="105"/>
                  </a:cubicBezTo>
                  <a:cubicBezTo>
                    <a:pt x="107" y="71"/>
                    <a:pt x="84" y="48"/>
                    <a:pt x="62" y="15"/>
                  </a:cubicBezTo>
                  <a:cubicBezTo>
                    <a:pt x="55" y="4"/>
                    <a:pt x="46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8822826" y="2554367"/>
              <a:ext cx="5666" cy="5800"/>
            </a:xfrm>
            <a:custGeom>
              <a:avLst/>
              <a:gdLst/>
              <a:ahLst/>
              <a:cxnLst/>
              <a:rect l="l" t="t" r="r" b="b"/>
              <a:pathLst>
                <a:path w="127" h="130" extrusionOk="0">
                  <a:moveTo>
                    <a:pt x="42" y="1"/>
                  </a:moveTo>
                  <a:cubicBezTo>
                    <a:pt x="21" y="1"/>
                    <a:pt x="1" y="30"/>
                    <a:pt x="17" y="47"/>
                  </a:cubicBezTo>
                  <a:cubicBezTo>
                    <a:pt x="40" y="70"/>
                    <a:pt x="51" y="92"/>
                    <a:pt x="73" y="115"/>
                  </a:cubicBezTo>
                  <a:cubicBezTo>
                    <a:pt x="77" y="125"/>
                    <a:pt x="84" y="129"/>
                    <a:pt x="91" y="129"/>
                  </a:cubicBezTo>
                  <a:cubicBezTo>
                    <a:pt x="107" y="129"/>
                    <a:pt x="127" y="108"/>
                    <a:pt x="119" y="92"/>
                  </a:cubicBezTo>
                  <a:cubicBezTo>
                    <a:pt x="96" y="58"/>
                    <a:pt x="73" y="35"/>
                    <a:pt x="63" y="13"/>
                  </a:cubicBezTo>
                  <a:cubicBezTo>
                    <a:pt x="57" y="4"/>
                    <a:pt x="50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8843438" y="2578906"/>
              <a:ext cx="3391" cy="5755"/>
            </a:xfrm>
            <a:custGeom>
              <a:avLst/>
              <a:gdLst/>
              <a:ahLst/>
              <a:cxnLst/>
              <a:rect l="l" t="t" r="r" b="b"/>
              <a:pathLst>
                <a:path w="76" h="129" extrusionOk="0">
                  <a:moveTo>
                    <a:pt x="32" y="0"/>
                  </a:moveTo>
                  <a:cubicBezTo>
                    <a:pt x="16" y="0"/>
                    <a:pt x="0" y="18"/>
                    <a:pt x="8" y="40"/>
                  </a:cubicBezTo>
                  <a:cubicBezTo>
                    <a:pt x="8" y="63"/>
                    <a:pt x="19" y="85"/>
                    <a:pt x="19" y="108"/>
                  </a:cubicBezTo>
                  <a:cubicBezTo>
                    <a:pt x="23" y="122"/>
                    <a:pt x="34" y="128"/>
                    <a:pt x="45" y="128"/>
                  </a:cubicBezTo>
                  <a:cubicBezTo>
                    <a:pt x="60" y="128"/>
                    <a:pt x="76" y="116"/>
                    <a:pt x="76" y="96"/>
                  </a:cubicBezTo>
                  <a:cubicBezTo>
                    <a:pt x="64" y="73"/>
                    <a:pt x="64" y="51"/>
                    <a:pt x="53" y="17"/>
                  </a:cubicBezTo>
                  <a:cubicBezTo>
                    <a:pt x="49" y="5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8850309" y="2580512"/>
              <a:ext cx="2052" cy="6871"/>
            </a:xfrm>
            <a:custGeom>
              <a:avLst/>
              <a:gdLst/>
              <a:ahLst/>
              <a:cxnLst/>
              <a:rect l="l" t="t" r="r" b="b"/>
              <a:pathLst>
                <a:path w="46" h="154" extrusionOk="0">
                  <a:moveTo>
                    <a:pt x="23" y="1"/>
                  </a:moveTo>
                  <a:cubicBezTo>
                    <a:pt x="12" y="1"/>
                    <a:pt x="0" y="9"/>
                    <a:pt x="0" y="27"/>
                  </a:cubicBezTo>
                  <a:lnTo>
                    <a:pt x="0" y="128"/>
                  </a:lnTo>
                  <a:cubicBezTo>
                    <a:pt x="0" y="145"/>
                    <a:pt x="12" y="154"/>
                    <a:pt x="23" y="154"/>
                  </a:cubicBezTo>
                  <a:cubicBezTo>
                    <a:pt x="34" y="154"/>
                    <a:pt x="45" y="145"/>
                    <a:pt x="45" y="128"/>
                  </a:cubicBezTo>
                  <a:lnTo>
                    <a:pt x="45" y="27"/>
                  </a:lnTo>
                  <a:cubicBezTo>
                    <a:pt x="45" y="9"/>
                    <a:pt x="34" y="1"/>
                    <a:pt x="2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8843438" y="2590506"/>
              <a:ext cx="3703" cy="4238"/>
            </a:xfrm>
            <a:custGeom>
              <a:avLst/>
              <a:gdLst/>
              <a:ahLst/>
              <a:cxnLst/>
              <a:rect l="l" t="t" r="r" b="b"/>
              <a:pathLst>
                <a:path w="83" h="95" extrusionOk="0">
                  <a:moveTo>
                    <a:pt x="50" y="0"/>
                  </a:moveTo>
                  <a:cubicBezTo>
                    <a:pt x="42" y="0"/>
                    <a:pt x="34" y="5"/>
                    <a:pt x="30" y="17"/>
                  </a:cubicBezTo>
                  <a:cubicBezTo>
                    <a:pt x="19" y="29"/>
                    <a:pt x="19" y="40"/>
                    <a:pt x="8" y="62"/>
                  </a:cubicBezTo>
                  <a:cubicBezTo>
                    <a:pt x="1" y="82"/>
                    <a:pt x="17" y="94"/>
                    <a:pt x="34" y="94"/>
                  </a:cubicBezTo>
                  <a:cubicBezTo>
                    <a:pt x="47" y="94"/>
                    <a:pt x="59" y="88"/>
                    <a:pt x="64" y="74"/>
                  </a:cubicBezTo>
                  <a:cubicBezTo>
                    <a:pt x="64" y="62"/>
                    <a:pt x="64" y="51"/>
                    <a:pt x="76" y="40"/>
                  </a:cubicBezTo>
                  <a:cubicBezTo>
                    <a:pt x="83" y="18"/>
                    <a:pt x="66" y="0"/>
                    <a:pt x="5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8839200" y="2584929"/>
              <a:ext cx="3391" cy="5755"/>
            </a:xfrm>
            <a:custGeom>
              <a:avLst/>
              <a:gdLst/>
              <a:ahLst/>
              <a:cxnLst/>
              <a:rect l="l" t="t" r="r" b="b"/>
              <a:pathLst>
                <a:path w="76" h="129" extrusionOk="0">
                  <a:moveTo>
                    <a:pt x="39" y="1"/>
                  </a:moveTo>
                  <a:cubicBezTo>
                    <a:pt x="30" y="1"/>
                    <a:pt x="23" y="6"/>
                    <a:pt x="23" y="18"/>
                  </a:cubicBezTo>
                  <a:cubicBezTo>
                    <a:pt x="12" y="51"/>
                    <a:pt x="12" y="74"/>
                    <a:pt x="0" y="97"/>
                  </a:cubicBezTo>
                  <a:cubicBezTo>
                    <a:pt x="0" y="117"/>
                    <a:pt x="16" y="129"/>
                    <a:pt x="31" y="129"/>
                  </a:cubicBezTo>
                  <a:cubicBezTo>
                    <a:pt x="42" y="129"/>
                    <a:pt x="53" y="122"/>
                    <a:pt x="57" y="108"/>
                  </a:cubicBezTo>
                  <a:cubicBezTo>
                    <a:pt x="57" y="86"/>
                    <a:pt x="68" y="63"/>
                    <a:pt x="68" y="41"/>
                  </a:cubicBezTo>
                  <a:cubicBezTo>
                    <a:pt x="76" y="18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8829116" y="2309696"/>
              <a:ext cx="167529" cy="113054"/>
            </a:xfrm>
            <a:custGeom>
              <a:avLst/>
              <a:gdLst/>
              <a:ahLst/>
              <a:cxnLst/>
              <a:rect l="l" t="t" r="r" b="b"/>
              <a:pathLst>
                <a:path w="3755" h="2534" extrusionOk="0">
                  <a:moveTo>
                    <a:pt x="1211" y="1"/>
                  </a:moveTo>
                  <a:lnTo>
                    <a:pt x="1166" y="465"/>
                  </a:lnTo>
                  <a:lnTo>
                    <a:pt x="0" y="1370"/>
                  </a:lnTo>
                  <a:lnTo>
                    <a:pt x="1244" y="2365"/>
                  </a:lnTo>
                  <a:lnTo>
                    <a:pt x="1991" y="1913"/>
                  </a:lnTo>
                  <a:lnTo>
                    <a:pt x="1991" y="2534"/>
                  </a:lnTo>
                  <a:lnTo>
                    <a:pt x="3755" y="2433"/>
                  </a:lnTo>
                  <a:lnTo>
                    <a:pt x="3495" y="284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8860392" y="2366224"/>
              <a:ext cx="63621" cy="48987"/>
            </a:xfrm>
            <a:custGeom>
              <a:avLst/>
              <a:gdLst/>
              <a:ahLst/>
              <a:cxnLst/>
              <a:rect l="l" t="t" r="r" b="b"/>
              <a:pathLst>
                <a:path w="1426" h="1098" extrusionOk="0">
                  <a:moveTo>
                    <a:pt x="1425" y="0"/>
                  </a:moveTo>
                  <a:lnTo>
                    <a:pt x="0" y="656"/>
                  </a:lnTo>
                  <a:lnTo>
                    <a:pt x="543" y="1098"/>
                  </a:lnTo>
                  <a:lnTo>
                    <a:pt x="1290" y="646"/>
                  </a:lnTo>
                  <a:lnTo>
                    <a:pt x="1425" y="0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8881093" y="2309696"/>
              <a:ext cx="108504" cy="49523"/>
            </a:xfrm>
            <a:custGeom>
              <a:avLst/>
              <a:gdLst/>
              <a:ahLst/>
              <a:cxnLst/>
              <a:rect l="l" t="t" r="r" b="b"/>
              <a:pathLst>
                <a:path w="2432" h="1110" extrusionOk="0">
                  <a:moveTo>
                    <a:pt x="46" y="1"/>
                  </a:moveTo>
                  <a:lnTo>
                    <a:pt x="1" y="465"/>
                  </a:lnTo>
                  <a:lnTo>
                    <a:pt x="2431" y="1109"/>
                  </a:lnTo>
                  <a:lnTo>
                    <a:pt x="2330" y="284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8964837" y="2319824"/>
              <a:ext cx="7585" cy="99938"/>
            </a:xfrm>
            <a:custGeom>
              <a:avLst/>
              <a:gdLst/>
              <a:ahLst/>
              <a:cxnLst/>
              <a:rect l="l" t="t" r="r" b="b"/>
              <a:pathLst>
                <a:path w="170" h="2240" extrusionOk="0">
                  <a:moveTo>
                    <a:pt x="1" y="0"/>
                  </a:moveTo>
                  <a:cubicBezTo>
                    <a:pt x="23" y="407"/>
                    <a:pt x="57" y="814"/>
                    <a:pt x="69" y="1221"/>
                  </a:cubicBezTo>
                  <a:cubicBezTo>
                    <a:pt x="79" y="1561"/>
                    <a:pt x="79" y="1900"/>
                    <a:pt x="91" y="2239"/>
                  </a:cubicBezTo>
                  <a:lnTo>
                    <a:pt x="170" y="2239"/>
                  </a:lnTo>
                  <a:cubicBezTo>
                    <a:pt x="159" y="1923"/>
                    <a:pt x="147" y="1606"/>
                    <a:pt x="147" y="1289"/>
                  </a:cubicBezTo>
                  <a:cubicBezTo>
                    <a:pt x="136" y="871"/>
                    <a:pt x="102" y="442"/>
                    <a:pt x="79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8973403" y="2320806"/>
              <a:ext cx="8655" cy="98465"/>
            </a:xfrm>
            <a:custGeom>
              <a:avLst/>
              <a:gdLst/>
              <a:ahLst/>
              <a:cxnLst/>
              <a:rect l="l" t="t" r="r" b="b"/>
              <a:pathLst>
                <a:path w="194" h="2207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487"/>
                    <a:pt x="57" y="973"/>
                    <a:pt x="80" y="1460"/>
                  </a:cubicBezTo>
                  <a:cubicBezTo>
                    <a:pt x="91" y="1709"/>
                    <a:pt x="114" y="1958"/>
                    <a:pt x="125" y="2206"/>
                  </a:cubicBezTo>
                  <a:lnTo>
                    <a:pt x="193" y="2206"/>
                  </a:lnTo>
                  <a:lnTo>
                    <a:pt x="159" y="1528"/>
                  </a:lnTo>
                  <a:cubicBezTo>
                    <a:pt x="136" y="1030"/>
                    <a:pt x="80" y="521"/>
                    <a:pt x="80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8925977" y="2581538"/>
              <a:ext cx="68172" cy="33015"/>
            </a:xfrm>
            <a:custGeom>
              <a:avLst/>
              <a:gdLst/>
              <a:ahLst/>
              <a:cxnLst/>
              <a:rect l="l" t="t" r="r" b="b"/>
              <a:pathLst>
                <a:path w="1528" h="740" extrusionOk="0">
                  <a:moveTo>
                    <a:pt x="876" y="1"/>
                  </a:moveTo>
                  <a:cubicBezTo>
                    <a:pt x="784" y="1"/>
                    <a:pt x="724" y="241"/>
                    <a:pt x="724" y="241"/>
                  </a:cubicBezTo>
                  <a:cubicBezTo>
                    <a:pt x="724" y="241"/>
                    <a:pt x="0" y="614"/>
                    <a:pt x="12" y="705"/>
                  </a:cubicBezTo>
                  <a:cubicBezTo>
                    <a:pt x="19" y="730"/>
                    <a:pt x="128" y="740"/>
                    <a:pt x="281" y="740"/>
                  </a:cubicBezTo>
                  <a:cubicBezTo>
                    <a:pt x="606" y="740"/>
                    <a:pt x="1128" y="694"/>
                    <a:pt x="1290" y="648"/>
                  </a:cubicBezTo>
                  <a:cubicBezTo>
                    <a:pt x="1528" y="580"/>
                    <a:pt x="1380" y="298"/>
                    <a:pt x="1380" y="298"/>
                  </a:cubicBezTo>
                  <a:lnTo>
                    <a:pt x="1380" y="298"/>
                  </a:lnTo>
                  <a:cubicBezTo>
                    <a:pt x="1380" y="298"/>
                    <a:pt x="1236" y="336"/>
                    <a:pt x="1092" y="336"/>
                  </a:cubicBezTo>
                  <a:cubicBezTo>
                    <a:pt x="1030" y="336"/>
                    <a:pt x="968" y="329"/>
                    <a:pt x="917" y="308"/>
                  </a:cubicBezTo>
                  <a:cubicBezTo>
                    <a:pt x="917" y="308"/>
                    <a:pt x="985" y="26"/>
                    <a:pt x="894" y="4"/>
                  </a:cubicBezTo>
                  <a:cubicBezTo>
                    <a:pt x="888" y="1"/>
                    <a:pt x="882" y="1"/>
                    <a:pt x="87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8929992" y="2610583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4" y="1"/>
                  </a:moveTo>
                  <a:cubicBezTo>
                    <a:pt x="52" y="1"/>
                    <a:pt x="42" y="6"/>
                    <a:pt x="35" y="19"/>
                  </a:cubicBezTo>
                  <a:cubicBezTo>
                    <a:pt x="35" y="31"/>
                    <a:pt x="24" y="42"/>
                    <a:pt x="13" y="54"/>
                  </a:cubicBezTo>
                  <a:cubicBezTo>
                    <a:pt x="1" y="76"/>
                    <a:pt x="1" y="110"/>
                    <a:pt x="13" y="132"/>
                  </a:cubicBezTo>
                  <a:cubicBezTo>
                    <a:pt x="22" y="164"/>
                    <a:pt x="45" y="178"/>
                    <a:pt x="69" y="178"/>
                  </a:cubicBezTo>
                  <a:cubicBezTo>
                    <a:pt x="105" y="178"/>
                    <a:pt x="144" y="146"/>
                    <a:pt x="137" y="99"/>
                  </a:cubicBezTo>
                  <a:cubicBezTo>
                    <a:pt x="126" y="76"/>
                    <a:pt x="126" y="65"/>
                    <a:pt x="114" y="54"/>
                  </a:cubicBezTo>
                  <a:cubicBezTo>
                    <a:pt x="103" y="31"/>
                    <a:pt x="103" y="19"/>
                    <a:pt x="91" y="8"/>
                  </a:cubicBezTo>
                  <a:cubicBezTo>
                    <a:pt x="82" y="3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8940120" y="2610360"/>
              <a:ext cx="6246" cy="8031"/>
            </a:xfrm>
            <a:custGeom>
              <a:avLst/>
              <a:gdLst/>
              <a:ahLst/>
              <a:cxnLst/>
              <a:rect l="l" t="t" r="r" b="b"/>
              <a:pathLst>
                <a:path w="140" h="180" extrusionOk="0">
                  <a:moveTo>
                    <a:pt x="61" y="0"/>
                  </a:moveTo>
                  <a:cubicBezTo>
                    <a:pt x="51" y="0"/>
                    <a:pt x="41" y="7"/>
                    <a:pt x="34" y="13"/>
                  </a:cubicBezTo>
                  <a:cubicBezTo>
                    <a:pt x="34" y="36"/>
                    <a:pt x="23" y="47"/>
                    <a:pt x="12" y="59"/>
                  </a:cubicBezTo>
                  <a:cubicBezTo>
                    <a:pt x="0" y="81"/>
                    <a:pt x="0" y="115"/>
                    <a:pt x="12" y="137"/>
                  </a:cubicBezTo>
                  <a:cubicBezTo>
                    <a:pt x="20" y="167"/>
                    <a:pt x="41" y="179"/>
                    <a:pt x="62" y="179"/>
                  </a:cubicBezTo>
                  <a:cubicBezTo>
                    <a:pt x="99" y="179"/>
                    <a:pt x="139" y="142"/>
                    <a:pt x="125" y="92"/>
                  </a:cubicBezTo>
                  <a:cubicBezTo>
                    <a:pt x="125" y="81"/>
                    <a:pt x="125" y="59"/>
                    <a:pt x="113" y="47"/>
                  </a:cubicBezTo>
                  <a:lnTo>
                    <a:pt x="80" y="13"/>
                  </a:lnTo>
                  <a:cubicBezTo>
                    <a:pt x="75" y="4"/>
                    <a:pt x="68" y="0"/>
                    <a:pt x="6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8950203" y="2610092"/>
              <a:ext cx="6201" cy="7941"/>
            </a:xfrm>
            <a:custGeom>
              <a:avLst/>
              <a:gdLst/>
              <a:ahLst/>
              <a:cxnLst/>
              <a:rect l="l" t="t" r="r" b="b"/>
              <a:pathLst>
                <a:path w="139" h="178" extrusionOk="0">
                  <a:moveTo>
                    <a:pt x="62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23" y="30"/>
                    <a:pt x="12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16" y="164"/>
                    <a:pt x="39" y="177"/>
                    <a:pt x="63" y="177"/>
                  </a:cubicBezTo>
                  <a:cubicBezTo>
                    <a:pt x="99" y="177"/>
                    <a:pt x="139" y="146"/>
                    <a:pt x="125" y="98"/>
                  </a:cubicBezTo>
                  <a:cubicBezTo>
                    <a:pt x="125" y="76"/>
                    <a:pt x="125" y="65"/>
                    <a:pt x="113" y="53"/>
                  </a:cubicBezTo>
                  <a:cubicBezTo>
                    <a:pt x="103" y="30"/>
                    <a:pt x="91" y="19"/>
                    <a:pt x="80" y="8"/>
                  </a:cubicBezTo>
                  <a:cubicBezTo>
                    <a:pt x="75" y="3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8959795" y="2609824"/>
              <a:ext cx="6737" cy="7808"/>
            </a:xfrm>
            <a:custGeom>
              <a:avLst/>
              <a:gdLst/>
              <a:ahLst/>
              <a:cxnLst/>
              <a:rect l="l" t="t" r="r" b="b"/>
              <a:pathLst>
                <a:path w="151" h="175" extrusionOk="0">
                  <a:moveTo>
                    <a:pt x="72" y="1"/>
                  </a:moveTo>
                  <a:cubicBezTo>
                    <a:pt x="62" y="1"/>
                    <a:pt x="52" y="7"/>
                    <a:pt x="46" y="14"/>
                  </a:cubicBezTo>
                  <a:cubicBezTo>
                    <a:pt x="34" y="36"/>
                    <a:pt x="23" y="48"/>
                    <a:pt x="23" y="59"/>
                  </a:cubicBezTo>
                  <a:cubicBezTo>
                    <a:pt x="1" y="82"/>
                    <a:pt x="11" y="116"/>
                    <a:pt x="11" y="139"/>
                  </a:cubicBezTo>
                  <a:cubicBezTo>
                    <a:pt x="20" y="164"/>
                    <a:pt x="42" y="175"/>
                    <a:pt x="66" y="175"/>
                  </a:cubicBezTo>
                  <a:cubicBezTo>
                    <a:pt x="106" y="175"/>
                    <a:pt x="151" y="143"/>
                    <a:pt x="136" y="93"/>
                  </a:cubicBezTo>
                  <a:cubicBezTo>
                    <a:pt x="136" y="82"/>
                    <a:pt x="136" y="59"/>
                    <a:pt x="125" y="48"/>
                  </a:cubicBezTo>
                  <a:lnTo>
                    <a:pt x="91" y="14"/>
                  </a:lnTo>
                  <a:cubicBezTo>
                    <a:pt x="86" y="4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8969878" y="2608575"/>
              <a:ext cx="6737" cy="7941"/>
            </a:xfrm>
            <a:custGeom>
              <a:avLst/>
              <a:gdLst/>
              <a:ahLst/>
              <a:cxnLst/>
              <a:rect l="l" t="t" r="r" b="b"/>
              <a:pathLst>
                <a:path w="151" h="178" extrusionOk="0">
                  <a:moveTo>
                    <a:pt x="72" y="0"/>
                  </a:moveTo>
                  <a:cubicBezTo>
                    <a:pt x="63" y="0"/>
                    <a:pt x="52" y="6"/>
                    <a:pt x="46" y="19"/>
                  </a:cubicBezTo>
                  <a:lnTo>
                    <a:pt x="12" y="53"/>
                  </a:lnTo>
                  <a:cubicBezTo>
                    <a:pt x="1" y="76"/>
                    <a:pt x="12" y="110"/>
                    <a:pt x="12" y="132"/>
                  </a:cubicBezTo>
                  <a:cubicBezTo>
                    <a:pt x="21" y="164"/>
                    <a:pt x="46" y="177"/>
                    <a:pt x="71" y="177"/>
                  </a:cubicBezTo>
                  <a:cubicBezTo>
                    <a:pt x="110" y="177"/>
                    <a:pt x="150" y="146"/>
                    <a:pt x="136" y="99"/>
                  </a:cubicBezTo>
                  <a:cubicBezTo>
                    <a:pt x="125" y="76"/>
                    <a:pt x="125" y="64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8979961" y="2607058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5" y="1"/>
                  </a:moveTo>
                  <a:cubicBezTo>
                    <a:pt x="54" y="1"/>
                    <a:pt x="46" y="6"/>
                    <a:pt x="46" y="20"/>
                  </a:cubicBezTo>
                  <a:lnTo>
                    <a:pt x="12" y="53"/>
                  </a:lnTo>
                  <a:cubicBezTo>
                    <a:pt x="1" y="76"/>
                    <a:pt x="1" y="110"/>
                    <a:pt x="12" y="133"/>
                  </a:cubicBezTo>
                  <a:cubicBezTo>
                    <a:pt x="21" y="164"/>
                    <a:pt x="44" y="177"/>
                    <a:pt x="68" y="177"/>
                  </a:cubicBezTo>
                  <a:cubicBezTo>
                    <a:pt x="105" y="177"/>
                    <a:pt x="143" y="146"/>
                    <a:pt x="137" y="98"/>
                  </a:cubicBezTo>
                  <a:cubicBezTo>
                    <a:pt x="125" y="76"/>
                    <a:pt x="125" y="65"/>
                    <a:pt x="114" y="53"/>
                  </a:cubicBezTo>
                  <a:cubicBezTo>
                    <a:pt x="114" y="30"/>
                    <a:pt x="102" y="20"/>
                    <a:pt x="91" y="8"/>
                  </a:cubicBezTo>
                  <a:cubicBezTo>
                    <a:pt x="82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8954397" y="2601080"/>
              <a:ext cx="7941" cy="12403"/>
            </a:xfrm>
            <a:custGeom>
              <a:avLst/>
              <a:gdLst/>
              <a:ahLst/>
              <a:cxnLst/>
              <a:rect l="l" t="t" r="r" b="b"/>
              <a:pathLst>
                <a:path w="178" h="278" extrusionOk="0">
                  <a:moveTo>
                    <a:pt x="41" y="1"/>
                  </a:moveTo>
                  <a:cubicBezTo>
                    <a:pt x="22" y="1"/>
                    <a:pt x="1" y="18"/>
                    <a:pt x="9" y="40"/>
                  </a:cubicBezTo>
                  <a:cubicBezTo>
                    <a:pt x="42" y="119"/>
                    <a:pt x="87" y="199"/>
                    <a:pt x="122" y="278"/>
                  </a:cubicBezTo>
                  <a:lnTo>
                    <a:pt x="178" y="278"/>
                  </a:lnTo>
                  <a:cubicBezTo>
                    <a:pt x="144" y="187"/>
                    <a:pt x="99" y="108"/>
                    <a:pt x="65" y="18"/>
                  </a:cubicBezTo>
                  <a:cubicBezTo>
                    <a:pt x="61" y="6"/>
                    <a:pt x="51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8959037" y="2598492"/>
              <a:ext cx="9905" cy="14500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45" y="1"/>
                  </a:moveTo>
                  <a:cubicBezTo>
                    <a:pt x="23" y="1"/>
                    <a:pt x="0" y="27"/>
                    <a:pt x="18" y="53"/>
                  </a:cubicBezTo>
                  <a:cubicBezTo>
                    <a:pt x="85" y="132"/>
                    <a:pt x="119" y="234"/>
                    <a:pt x="164" y="325"/>
                  </a:cubicBezTo>
                  <a:lnTo>
                    <a:pt x="221" y="325"/>
                  </a:lnTo>
                  <a:cubicBezTo>
                    <a:pt x="176" y="212"/>
                    <a:pt x="131" y="109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8948463" y="2584974"/>
              <a:ext cx="10841" cy="9235"/>
            </a:xfrm>
            <a:custGeom>
              <a:avLst/>
              <a:gdLst/>
              <a:ahLst/>
              <a:cxnLst/>
              <a:rect l="l" t="t" r="r" b="b"/>
              <a:pathLst>
                <a:path w="243" h="207" extrusionOk="0">
                  <a:moveTo>
                    <a:pt x="62" y="17"/>
                  </a:moveTo>
                  <a:cubicBezTo>
                    <a:pt x="96" y="17"/>
                    <a:pt x="142" y="73"/>
                    <a:pt x="152" y="96"/>
                  </a:cubicBezTo>
                  <a:cubicBezTo>
                    <a:pt x="169" y="113"/>
                    <a:pt x="199" y="143"/>
                    <a:pt x="208" y="171"/>
                  </a:cubicBezTo>
                  <a:lnTo>
                    <a:pt x="208" y="171"/>
                  </a:lnTo>
                  <a:cubicBezTo>
                    <a:pt x="175" y="160"/>
                    <a:pt x="148" y="126"/>
                    <a:pt x="130" y="107"/>
                  </a:cubicBezTo>
                  <a:cubicBezTo>
                    <a:pt x="119" y="107"/>
                    <a:pt x="51" y="28"/>
                    <a:pt x="62" y="17"/>
                  </a:cubicBezTo>
                  <a:close/>
                  <a:moveTo>
                    <a:pt x="66" y="1"/>
                  </a:moveTo>
                  <a:cubicBezTo>
                    <a:pt x="61" y="1"/>
                    <a:pt x="56" y="2"/>
                    <a:pt x="51" y="5"/>
                  </a:cubicBezTo>
                  <a:cubicBezTo>
                    <a:pt x="1" y="36"/>
                    <a:pt x="145" y="163"/>
                    <a:pt x="211" y="192"/>
                  </a:cubicBezTo>
                  <a:lnTo>
                    <a:pt x="211" y="192"/>
                  </a:lnTo>
                  <a:cubicBezTo>
                    <a:pt x="210" y="194"/>
                    <a:pt x="210" y="196"/>
                    <a:pt x="209" y="198"/>
                  </a:cubicBezTo>
                  <a:cubicBezTo>
                    <a:pt x="203" y="203"/>
                    <a:pt x="206" y="206"/>
                    <a:pt x="210" y="206"/>
                  </a:cubicBezTo>
                  <a:cubicBezTo>
                    <a:pt x="215" y="206"/>
                    <a:pt x="220" y="203"/>
                    <a:pt x="220" y="198"/>
                  </a:cubicBezTo>
                  <a:cubicBezTo>
                    <a:pt x="220" y="197"/>
                    <a:pt x="221" y="197"/>
                    <a:pt x="221" y="196"/>
                  </a:cubicBezTo>
                  <a:lnTo>
                    <a:pt x="221" y="196"/>
                  </a:lnTo>
                  <a:cubicBezTo>
                    <a:pt x="225" y="197"/>
                    <a:pt x="229" y="198"/>
                    <a:pt x="232" y="198"/>
                  </a:cubicBezTo>
                  <a:cubicBezTo>
                    <a:pt x="243" y="198"/>
                    <a:pt x="243" y="175"/>
                    <a:pt x="232" y="175"/>
                  </a:cubicBezTo>
                  <a:cubicBezTo>
                    <a:pt x="228" y="175"/>
                    <a:pt x="225" y="175"/>
                    <a:pt x="222" y="175"/>
                  </a:cubicBezTo>
                  <a:lnTo>
                    <a:pt x="222" y="175"/>
                  </a:lnTo>
                  <a:cubicBezTo>
                    <a:pt x="217" y="137"/>
                    <a:pt x="183" y="102"/>
                    <a:pt x="164" y="73"/>
                  </a:cubicBezTo>
                  <a:cubicBezTo>
                    <a:pt x="145" y="54"/>
                    <a:pt x="100" y="1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8956360" y="2583680"/>
              <a:ext cx="3971" cy="9503"/>
            </a:xfrm>
            <a:custGeom>
              <a:avLst/>
              <a:gdLst/>
              <a:ahLst/>
              <a:cxnLst/>
              <a:rect l="l" t="t" r="r" b="b"/>
              <a:pathLst>
                <a:path w="89" h="213" extrusionOk="0">
                  <a:moveTo>
                    <a:pt x="49" y="22"/>
                  </a:moveTo>
                  <a:cubicBezTo>
                    <a:pt x="71" y="66"/>
                    <a:pt x="68" y="116"/>
                    <a:pt x="61" y="161"/>
                  </a:cubicBezTo>
                  <a:lnTo>
                    <a:pt x="61" y="161"/>
                  </a:lnTo>
                  <a:cubicBezTo>
                    <a:pt x="57" y="148"/>
                    <a:pt x="55" y="135"/>
                    <a:pt x="55" y="125"/>
                  </a:cubicBezTo>
                  <a:cubicBezTo>
                    <a:pt x="44" y="95"/>
                    <a:pt x="35" y="55"/>
                    <a:pt x="49" y="22"/>
                  </a:cubicBezTo>
                  <a:close/>
                  <a:moveTo>
                    <a:pt x="43" y="1"/>
                  </a:moveTo>
                  <a:cubicBezTo>
                    <a:pt x="1" y="43"/>
                    <a:pt x="38" y="146"/>
                    <a:pt x="53" y="196"/>
                  </a:cubicBezTo>
                  <a:lnTo>
                    <a:pt x="53" y="196"/>
                  </a:lnTo>
                  <a:cubicBezTo>
                    <a:pt x="51" y="199"/>
                    <a:pt x="52" y="201"/>
                    <a:pt x="54" y="201"/>
                  </a:cubicBezTo>
                  <a:lnTo>
                    <a:pt x="54" y="201"/>
                  </a:lnTo>
                  <a:cubicBezTo>
                    <a:pt x="54" y="202"/>
                    <a:pt x="55" y="203"/>
                    <a:pt x="55" y="204"/>
                  </a:cubicBezTo>
                  <a:cubicBezTo>
                    <a:pt x="55" y="210"/>
                    <a:pt x="61" y="212"/>
                    <a:pt x="66" y="212"/>
                  </a:cubicBezTo>
                  <a:cubicBezTo>
                    <a:pt x="72" y="212"/>
                    <a:pt x="78" y="210"/>
                    <a:pt x="78" y="204"/>
                  </a:cubicBezTo>
                  <a:cubicBezTo>
                    <a:pt x="75" y="198"/>
                    <a:pt x="72" y="192"/>
                    <a:pt x="69" y="185"/>
                  </a:cubicBezTo>
                  <a:lnTo>
                    <a:pt x="69" y="185"/>
                  </a:lnTo>
                  <a:cubicBezTo>
                    <a:pt x="88" y="129"/>
                    <a:pt x="87" y="54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8769109" y="2507967"/>
              <a:ext cx="67636" cy="33461"/>
            </a:xfrm>
            <a:custGeom>
              <a:avLst/>
              <a:gdLst/>
              <a:ahLst/>
              <a:cxnLst/>
              <a:rect l="l" t="t" r="r" b="b"/>
              <a:pathLst>
                <a:path w="1516" h="750" extrusionOk="0">
                  <a:moveTo>
                    <a:pt x="871" y="0"/>
                  </a:moveTo>
                  <a:cubicBezTo>
                    <a:pt x="786" y="0"/>
                    <a:pt x="724" y="250"/>
                    <a:pt x="724" y="250"/>
                  </a:cubicBezTo>
                  <a:cubicBezTo>
                    <a:pt x="724" y="250"/>
                    <a:pt x="0" y="623"/>
                    <a:pt x="11" y="714"/>
                  </a:cubicBezTo>
                  <a:cubicBezTo>
                    <a:pt x="15" y="739"/>
                    <a:pt x="124" y="749"/>
                    <a:pt x="278" y="749"/>
                  </a:cubicBezTo>
                  <a:cubicBezTo>
                    <a:pt x="603" y="749"/>
                    <a:pt x="1128" y="703"/>
                    <a:pt x="1289" y="657"/>
                  </a:cubicBezTo>
                  <a:cubicBezTo>
                    <a:pt x="1515" y="590"/>
                    <a:pt x="1380" y="306"/>
                    <a:pt x="1380" y="306"/>
                  </a:cubicBezTo>
                  <a:lnTo>
                    <a:pt x="1380" y="306"/>
                  </a:lnTo>
                  <a:cubicBezTo>
                    <a:pt x="1380" y="306"/>
                    <a:pt x="1235" y="346"/>
                    <a:pt x="1090" y="346"/>
                  </a:cubicBezTo>
                  <a:cubicBezTo>
                    <a:pt x="1028" y="346"/>
                    <a:pt x="966" y="338"/>
                    <a:pt x="916" y="318"/>
                  </a:cubicBezTo>
                  <a:cubicBezTo>
                    <a:pt x="916" y="318"/>
                    <a:pt x="983" y="35"/>
                    <a:pt x="882" y="2"/>
                  </a:cubicBezTo>
                  <a:cubicBezTo>
                    <a:pt x="879" y="1"/>
                    <a:pt x="875" y="0"/>
                    <a:pt x="87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8773124" y="2537458"/>
              <a:ext cx="6201" cy="7897"/>
            </a:xfrm>
            <a:custGeom>
              <a:avLst/>
              <a:gdLst/>
              <a:ahLst/>
              <a:cxnLst/>
              <a:rect l="l" t="t" r="r" b="b"/>
              <a:pathLst>
                <a:path w="139" h="177" extrusionOk="0">
                  <a:moveTo>
                    <a:pt x="62" y="0"/>
                  </a:moveTo>
                  <a:cubicBezTo>
                    <a:pt x="52" y="0"/>
                    <a:pt x="41" y="6"/>
                    <a:pt x="34" y="19"/>
                  </a:cubicBezTo>
                  <a:cubicBezTo>
                    <a:pt x="34" y="30"/>
                    <a:pt x="23" y="42"/>
                    <a:pt x="11" y="53"/>
                  </a:cubicBezTo>
                  <a:cubicBezTo>
                    <a:pt x="1" y="75"/>
                    <a:pt x="1" y="110"/>
                    <a:pt x="11" y="132"/>
                  </a:cubicBezTo>
                  <a:cubicBezTo>
                    <a:pt x="16" y="163"/>
                    <a:pt x="38" y="177"/>
                    <a:pt x="62" y="177"/>
                  </a:cubicBezTo>
                  <a:cubicBezTo>
                    <a:pt x="99" y="177"/>
                    <a:pt x="138" y="146"/>
                    <a:pt x="124" y="98"/>
                  </a:cubicBezTo>
                  <a:cubicBezTo>
                    <a:pt x="124" y="75"/>
                    <a:pt x="124" y="64"/>
                    <a:pt x="114" y="42"/>
                  </a:cubicBezTo>
                  <a:lnTo>
                    <a:pt x="79" y="7"/>
                  </a:lnTo>
                  <a:cubicBezTo>
                    <a:pt x="75" y="3"/>
                    <a:pt x="68" y="0"/>
                    <a:pt x="6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8782672" y="2537191"/>
              <a:ext cx="6737" cy="7674"/>
            </a:xfrm>
            <a:custGeom>
              <a:avLst/>
              <a:gdLst/>
              <a:ahLst/>
              <a:cxnLst/>
              <a:rect l="l" t="t" r="r" b="b"/>
              <a:pathLst>
                <a:path w="151" h="172" extrusionOk="0">
                  <a:moveTo>
                    <a:pt x="73" y="0"/>
                  </a:moveTo>
                  <a:cubicBezTo>
                    <a:pt x="64" y="0"/>
                    <a:pt x="53" y="7"/>
                    <a:pt x="46" y="13"/>
                  </a:cubicBezTo>
                  <a:cubicBezTo>
                    <a:pt x="35" y="25"/>
                    <a:pt x="24" y="48"/>
                    <a:pt x="24" y="59"/>
                  </a:cubicBezTo>
                  <a:cubicBezTo>
                    <a:pt x="1" y="81"/>
                    <a:pt x="13" y="104"/>
                    <a:pt x="24" y="126"/>
                  </a:cubicBezTo>
                  <a:cubicBezTo>
                    <a:pt x="28" y="158"/>
                    <a:pt x="51" y="172"/>
                    <a:pt x="75" y="172"/>
                  </a:cubicBezTo>
                  <a:cubicBezTo>
                    <a:pt x="111" y="172"/>
                    <a:pt x="150" y="140"/>
                    <a:pt x="137" y="93"/>
                  </a:cubicBezTo>
                  <a:cubicBezTo>
                    <a:pt x="137" y="81"/>
                    <a:pt x="137" y="59"/>
                    <a:pt x="126" y="48"/>
                  </a:cubicBezTo>
                  <a:lnTo>
                    <a:pt x="91" y="13"/>
                  </a:lnTo>
                  <a:cubicBezTo>
                    <a:pt x="87" y="4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8792799" y="2536923"/>
              <a:ext cx="6692" cy="7941"/>
            </a:xfrm>
            <a:custGeom>
              <a:avLst/>
              <a:gdLst/>
              <a:ahLst/>
              <a:cxnLst/>
              <a:rect l="l" t="t" r="r" b="b"/>
              <a:pathLst>
                <a:path w="150" h="178" extrusionOk="0">
                  <a:moveTo>
                    <a:pt x="72" y="1"/>
                  </a:moveTo>
                  <a:cubicBezTo>
                    <a:pt x="63" y="1"/>
                    <a:pt x="52" y="6"/>
                    <a:pt x="45" y="19"/>
                  </a:cubicBezTo>
                  <a:lnTo>
                    <a:pt x="12" y="54"/>
                  </a:lnTo>
                  <a:cubicBezTo>
                    <a:pt x="0" y="76"/>
                    <a:pt x="12" y="110"/>
                    <a:pt x="12" y="132"/>
                  </a:cubicBezTo>
                  <a:cubicBezTo>
                    <a:pt x="21" y="164"/>
                    <a:pt x="46" y="178"/>
                    <a:pt x="71" y="178"/>
                  </a:cubicBezTo>
                  <a:cubicBezTo>
                    <a:pt x="110" y="178"/>
                    <a:pt x="149" y="146"/>
                    <a:pt x="136" y="99"/>
                  </a:cubicBezTo>
                  <a:cubicBezTo>
                    <a:pt x="136" y="76"/>
                    <a:pt x="136" y="65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8802883" y="2536700"/>
              <a:ext cx="6692" cy="7674"/>
            </a:xfrm>
            <a:custGeom>
              <a:avLst/>
              <a:gdLst/>
              <a:ahLst/>
              <a:cxnLst/>
              <a:rect l="l" t="t" r="r" b="b"/>
              <a:pathLst>
                <a:path w="150" h="172" extrusionOk="0">
                  <a:moveTo>
                    <a:pt x="69" y="0"/>
                  </a:moveTo>
                  <a:cubicBezTo>
                    <a:pt x="57" y="0"/>
                    <a:pt x="46" y="7"/>
                    <a:pt x="46" y="13"/>
                  </a:cubicBezTo>
                  <a:cubicBezTo>
                    <a:pt x="35" y="24"/>
                    <a:pt x="23" y="47"/>
                    <a:pt x="12" y="59"/>
                  </a:cubicBezTo>
                  <a:cubicBezTo>
                    <a:pt x="0" y="81"/>
                    <a:pt x="12" y="104"/>
                    <a:pt x="12" y="127"/>
                  </a:cubicBezTo>
                  <a:cubicBezTo>
                    <a:pt x="21" y="158"/>
                    <a:pt x="46" y="171"/>
                    <a:pt x="71" y="171"/>
                  </a:cubicBezTo>
                  <a:cubicBezTo>
                    <a:pt x="110" y="171"/>
                    <a:pt x="150" y="140"/>
                    <a:pt x="136" y="92"/>
                  </a:cubicBezTo>
                  <a:cubicBezTo>
                    <a:pt x="125" y="81"/>
                    <a:pt x="125" y="59"/>
                    <a:pt x="113" y="47"/>
                  </a:cubicBezTo>
                  <a:cubicBezTo>
                    <a:pt x="113" y="36"/>
                    <a:pt x="103" y="24"/>
                    <a:pt x="91" y="13"/>
                  </a:cubicBezTo>
                  <a:cubicBezTo>
                    <a:pt x="86" y="4"/>
                    <a:pt x="77" y="0"/>
                    <a:pt x="69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8812966" y="2535406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4" y="1"/>
                  </a:moveTo>
                  <a:cubicBezTo>
                    <a:pt x="52" y="1"/>
                    <a:pt x="41" y="6"/>
                    <a:pt x="35" y="20"/>
                  </a:cubicBezTo>
                  <a:cubicBezTo>
                    <a:pt x="35" y="31"/>
                    <a:pt x="23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21" y="164"/>
                    <a:pt x="44" y="178"/>
                    <a:pt x="68" y="178"/>
                  </a:cubicBezTo>
                  <a:cubicBezTo>
                    <a:pt x="105" y="178"/>
                    <a:pt x="143" y="146"/>
                    <a:pt x="136" y="99"/>
                  </a:cubicBezTo>
                  <a:cubicBezTo>
                    <a:pt x="125" y="76"/>
                    <a:pt x="125" y="65"/>
                    <a:pt x="114" y="42"/>
                  </a:cubicBezTo>
                  <a:cubicBezTo>
                    <a:pt x="103" y="31"/>
                    <a:pt x="103" y="20"/>
                    <a:pt x="91" y="8"/>
                  </a:cubicBezTo>
                  <a:cubicBezTo>
                    <a:pt x="82" y="4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8823049" y="2533889"/>
              <a:ext cx="6246" cy="7941"/>
            </a:xfrm>
            <a:custGeom>
              <a:avLst/>
              <a:gdLst/>
              <a:ahLst/>
              <a:cxnLst/>
              <a:rect l="l" t="t" r="r" b="b"/>
              <a:pathLst>
                <a:path w="140" h="178" extrusionOk="0">
                  <a:moveTo>
                    <a:pt x="61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35" y="31"/>
                    <a:pt x="23" y="42"/>
                    <a:pt x="12" y="54"/>
                  </a:cubicBezTo>
                  <a:cubicBezTo>
                    <a:pt x="1" y="76"/>
                    <a:pt x="1" y="110"/>
                    <a:pt x="12" y="133"/>
                  </a:cubicBezTo>
                  <a:cubicBezTo>
                    <a:pt x="17" y="164"/>
                    <a:pt x="39" y="178"/>
                    <a:pt x="63" y="178"/>
                  </a:cubicBezTo>
                  <a:cubicBezTo>
                    <a:pt x="99" y="178"/>
                    <a:pt x="139" y="146"/>
                    <a:pt x="125" y="99"/>
                  </a:cubicBezTo>
                  <a:cubicBezTo>
                    <a:pt x="125" y="76"/>
                    <a:pt x="125" y="65"/>
                    <a:pt x="114" y="42"/>
                  </a:cubicBezTo>
                  <a:lnTo>
                    <a:pt x="80" y="9"/>
                  </a:lnTo>
                  <a:cubicBezTo>
                    <a:pt x="75" y="4"/>
                    <a:pt x="68" y="1"/>
                    <a:pt x="61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8797529" y="2527955"/>
              <a:ext cx="7941" cy="12403"/>
            </a:xfrm>
            <a:custGeom>
              <a:avLst/>
              <a:gdLst/>
              <a:ahLst/>
              <a:cxnLst/>
              <a:rect l="l" t="t" r="r" b="b"/>
              <a:pathLst>
                <a:path w="178" h="278" extrusionOk="0">
                  <a:moveTo>
                    <a:pt x="41" y="0"/>
                  </a:moveTo>
                  <a:cubicBezTo>
                    <a:pt x="22" y="0"/>
                    <a:pt x="0" y="17"/>
                    <a:pt x="7" y="39"/>
                  </a:cubicBezTo>
                  <a:cubicBezTo>
                    <a:pt x="42" y="119"/>
                    <a:pt x="87" y="198"/>
                    <a:pt x="120" y="277"/>
                  </a:cubicBezTo>
                  <a:lnTo>
                    <a:pt x="177" y="277"/>
                  </a:lnTo>
                  <a:cubicBezTo>
                    <a:pt x="143" y="187"/>
                    <a:pt x="98" y="107"/>
                    <a:pt x="64" y="17"/>
                  </a:cubicBezTo>
                  <a:cubicBezTo>
                    <a:pt x="60" y="5"/>
                    <a:pt x="51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8802079" y="2525323"/>
              <a:ext cx="9905" cy="14500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36" y="1"/>
                  </a:moveTo>
                  <a:cubicBezTo>
                    <a:pt x="18" y="1"/>
                    <a:pt x="1" y="27"/>
                    <a:pt x="18" y="53"/>
                  </a:cubicBezTo>
                  <a:cubicBezTo>
                    <a:pt x="75" y="133"/>
                    <a:pt x="121" y="234"/>
                    <a:pt x="166" y="325"/>
                  </a:cubicBezTo>
                  <a:lnTo>
                    <a:pt x="222" y="325"/>
                  </a:lnTo>
                  <a:cubicBezTo>
                    <a:pt x="177" y="211"/>
                    <a:pt x="131" y="110"/>
                    <a:pt x="53" y="8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8791595" y="2511849"/>
              <a:ext cx="10306" cy="9191"/>
            </a:xfrm>
            <a:custGeom>
              <a:avLst/>
              <a:gdLst/>
              <a:ahLst/>
              <a:cxnLst/>
              <a:rect l="l" t="t" r="r" b="b"/>
              <a:pathLst>
                <a:path w="231" h="206" extrusionOk="0">
                  <a:moveTo>
                    <a:pt x="62" y="16"/>
                  </a:moveTo>
                  <a:cubicBezTo>
                    <a:pt x="95" y="16"/>
                    <a:pt x="129" y="73"/>
                    <a:pt x="152" y="84"/>
                  </a:cubicBezTo>
                  <a:cubicBezTo>
                    <a:pt x="169" y="109"/>
                    <a:pt x="191" y="140"/>
                    <a:pt x="198" y="168"/>
                  </a:cubicBezTo>
                  <a:lnTo>
                    <a:pt x="198" y="168"/>
                  </a:lnTo>
                  <a:cubicBezTo>
                    <a:pt x="171" y="156"/>
                    <a:pt x="147" y="124"/>
                    <a:pt x="129" y="106"/>
                  </a:cubicBezTo>
                  <a:cubicBezTo>
                    <a:pt x="118" y="106"/>
                    <a:pt x="50" y="28"/>
                    <a:pt x="62" y="16"/>
                  </a:cubicBezTo>
                  <a:close/>
                  <a:moveTo>
                    <a:pt x="65" y="0"/>
                  </a:moveTo>
                  <a:cubicBezTo>
                    <a:pt x="60" y="0"/>
                    <a:pt x="55" y="2"/>
                    <a:pt x="50" y="5"/>
                  </a:cubicBezTo>
                  <a:cubicBezTo>
                    <a:pt x="0" y="35"/>
                    <a:pt x="135" y="161"/>
                    <a:pt x="199" y="191"/>
                  </a:cubicBezTo>
                  <a:lnTo>
                    <a:pt x="199" y="191"/>
                  </a:lnTo>
                  <a:cubicBezTo>
                    <a:pt x="198" y="193"/>
                    <a:pt x="198" y="195"/>
                    <a:pt x="197" y="197"/>
                  </a:cubicBezTo>
                  <a:cubicBezTo>
                    <a:pt x="197" y="203"/>
                    <a:pt x="203" y="206"/>
                    <a:pt x="209" y="206"/>
                  </a:cubicBezTo>
                  <a:cubicBezTo>
                    <a:pt x="214" y="206"/>
                    <a:pt x="220" y="203"/>
                    <a:pt x="220" y="197"/>
                  </a:cubicBezTo>
                  <a:cubicBezTo>
                    <a:pt x="230" y="197"/>
                    <a:pt x="231" y="176"/>
                    <a:pt x="221" y="174"/>
                  </a:cubicBezTo>
                  <a:lnTo>
                    <a:pt x="221" y="174"/>
                  </a:lnTo>
                  <a:cubicBezTo>
                    <a:pt x="216" y="137"/>
                    <a:pt x="182" y="101"/>
                    <a:pt x="163" y="73"/>
                  </a:cubicBezTo>
                  <a:cubicBezTo>
                    <a:pt x="143" y="5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8799670" y="2510510"/>
              <a:ext cx="3792" cy="9503"/>
            </a:xfrm>
            <a:custGeom>
              <a:avLst/>
              <a:gdLst/>
              <a:ahLst/>
              <a:cxnLst/>
              <a:rect l="l" t="t" r="r" b="b"/>
              <a:pathLst>
                <a:path w="85" h="213" extrusionOk="0">
                  <a:moveTo>
                    <a:pt x="43" y="24"/>
                  </a:moveTo>
                  <a:cubicBezTo>
                    <a:pt x="56" y="63"/>
                    <a:pt x="59" y="106"/>
                    <a:pt x="52" y="147"/>
                  </a:cubicBezTo>
                  <a:lnTo>
                    <a:pt x="52" y="147"/>
                  </a:lnTo>
                  <a:cubicBezTo>
                    <a:pt x="51" y="139"/>
                    <a:pt x="50" y="132"/>
                    <a:pt x="50" y="125"/>
                  </a:cubicBezTo>
                  <a:cubicBezTo>
                    <a:pt x="40" y="95"/>
                    <a:pt x="30" y="56"/>
                    <a:pt x="43" y="24"/>
                  </a:cubicBezTo>
                  <a:close/>
                  <a:moveTo>
                    <a:pt x="39" y="1"/>
                  </a:moveTo>
                  <a:cubicBezTo>
                    <a:pt x="0" y="39"/>
                    <a:pt x="28" y="128"/>
                    <a:pt x="43" y="181"/>
                  </a:cubicBezTo>
                  <a:lnTo>
                    <a:pt x="43" y="181"/>
                  </a:lnTo>
                  <a:cubicBezTo>
                    <a:pt x="42" y="185"/>
                    <a:pt x="40" y="189"/>
                    <a:pt x="39" y="193"/>
                  </a:cubicBezTo>
                  <a:cubicBezTo>
                    <a:pt x="39" y="198"/>
                    <a:pt x="44" y="201"/>
                    <a:pt x="49" y="201"/>
                  </a:cubicBezTo>
                  <a:lnTo>
                    <a:pt x="49" y="201"/>
                  </a:lnTo>
                  <a:cubicBezTo>
                    <a:pt x="49" y="202"/>
                    <a:pt x="49" y="203"/>
                    <a:pt x="50" y="204"/>
                  </a:cubicBezTo>
                  <a:cubicBezTo>
                    <a:pt x="50" y="210"/>
                    <a:pt x="55" y="213"/>
                    <a:pt x="60" y="213"/>
                  </a:cubicBezTo>
                  <a:cubicBezTo>
                    <a:pt x="64" y="213"/>
                    <a:pt x="67" y="210"/>
                    <a:pt x="61" y="204"/>
                  </a:cubicBezTo>
                  <a:cubicBezTo>
                    <a:pt x="61" y="202"/>
                    <a:pt x="61" y="199"/>
                    <a:pt x="61" y="196"/>
                  </a:cubicBezTo>
                  <a:lnTo>
                    <a:pt x="61" y="196"/>
                  </a:lnTo>
                  <a:cubicBezTo>
                    <a:pt x="61" y="195"/>
                    <a:pt x="61" y="194"/>
                    <a:pt x="61" y="193"/>
                  </a:cubicBezTo>
                  <a:cubicBezTo>
                    <a:pt x="72" y="136"/>
                    <a:pt x="84" y="58"/>
                    <a:pt x="50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8879576" y="2183435"/>
              <a:ext cx="118096" cy="160614"/>
            </a:xfrm>
            <a:custGeom>
              <a:avLst/>
              <a:gdLst/>
              <a:ahLst/>
              <a:cxnLst/>
              <a:rect l="l" t="t" r="r" b="b"/>
              <a:pathLst>
                <a:path w="2647" h="3600" extrusionOk="0">
                  <a:moveTo>
                    <a:pt x="1360" y="0"/>
                  </a:moveTo>
                  <a:cubicBezTo>
                    <a:pt x="919" y="0"/>
                    <a:pt x="466" y="148"/>
                    <a:pt x="407" y="355"/>
                  </a:cubicBezTo>
                  <a:cubicBezTo>
                    <a:pt x="339" y="581"/>
                    <a:pt x="125" y="2220"/>
                    <a:pt x="0" y="3159"/>
                  </a:cubicBezTo>
                  <a:cubicBezTo>
                    <a:pt x="487" y="3215"/>
                    <a:pt x="2330" y="3521"/>
                    <a:pt x="2624" y="3600"/>
                  </a:cubicBezTo>
                  <a:cubicBezTo>
                    <a:pt x="2635" y="2786"/>
                    <a:pt x="2646" y="988"/>
                    <a:pt x="2160" y="287"/>
                  </a:cubicBezTo>
                  <a:cubicBezTo>
                    <a:pt x="2015" y="84"/>
                    <a:pt x="1691" y="0"/>
                    <a:pt x="1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8934052" y="2186602"/>
              <a:ext cx="63621" cy="157446"/>
            </a:xfrm>
            <a:custGeom>
              <a:avLst/>
              <a:gdLst/>
              <a:ahLst/>
              <a:cxnLst/>
              <a:rect l="l" t="t" r="r" b="b"/>
              <a:pathLst>
                <a:path w="1426" h="3529" extrusionOk="0">
                  <a:moveTo>
                    <a:pt x="623" y="1"/>
                  </a:moveTo>
                  <a:cubicBezTo>
                    <a:pt x="815" y="849"/>
                    <a:pt x="1018" y="1799"/>
                    <a:pt x="600" y="2591"/>
                  </a:cubicBezTo>
                  <a:cubicBezTo>
                    <a:pt x="453" y="2873"/>
                    <a:pt x="238" y="3099"/>
                    <a:pt x="0" y="3269"/>
                  </a:cubicBezTo>
                  <a:cubicBezTo>
                    <a:pt x="623" y="3371"/>
                    <a:pt x="1244" y="3484"/>
                    <a:pt x="1403" y="3529"/>
                  </a:cubicBezTo>
                  <a:cubicBezTo>
                    <a:pt x="1414" y="2715"/>
                    <a:pt x="1425" y="917"/>
                    <a:pt x="939" y="216"/>
                  </a:cubicBezTo>
                  <a:cubicBezTo>
                    <a:pt x="872" y="126"/>
                    <a:pt x="759" y="46"/>
                    <a:pt x="62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8901483" y="2154836"/>
              <a:ext cx="55323" cy="53092"/>
            </a:xfrm>
            <a:custGeom>
              <a:avLst/>
              <a:gdLst/>
              <a:ahLst/>
              <a:cxnLst/>
              <a:rect l="l" t="t" r="r" b="b"/>
              <a:pathLst>
                <a:path w="1240" h="1190" extrusionOk="0">
                  <a:moveTo>
                    <a:pt x="791" y="0"/>
                  </a:moveTo>
                  <a:cubicBezTo>
                    <a:pt x="479" y="0"/>
                    <a:pt x="86" y="147"/>
                    <a:pt x="86" y="147"/>
                  </a:cubicBezTo>
                  <a:cubicBezTo>
                    <a:pt x="86" y="147"/>
                    <a:pt x="0" y="1190"/>
                    <a:pt x="571" y="1190"/>
                  </a:cubicBezTo>
                  <a:cubicBezTo>
                    <a:pt x="586" y="1190"/>
                    <a:pt x="602" y="1189"/>
                    <a:pt x="617" y="1188"/>
                  </a:cubicBezTo>
                  <a:cubicBezTo>
                    <a:pt x="1240" y="1142"/>
                    <a:pt x="1240" y="668"/>
                    <a:pt x="1160" y="215"/>
                  </a:cubicBezTo>
                  <a:cubicBezTo>
                    <a:pt x="1131" y="52"/>
                    <a:pt x="975" y="0"/>
                    <a:pt x="79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8777630" y="1914894"/>
              <a:ext cx="298251" cy="271081"/>
            </a:xfrm>
            <a:custGeom>
              <a:avLst/>
              <a:gdLst/>
              <a:ahLst/>
              <a:cxnLst/>
              <a:rect l="l" t="t" r="r" b="b"/>
              <a:pathLst>
                <a:path w="6685" h="6076" extrusionOk="0">
                  <a:moveTo>
                    <a:pt x="3381" y="1"/>
                  </a:moveTo>
                  <a:cubicBezTo>
                    <a:pt x="3266" y="1"/>
                    <a:pt x="3149" y="7"/>
                    <a:pt x="3031" y="19"/>
                  </a:cubicBezTo>
                  <a:cubicBezTo>
                    <a:pt x="1279" y="200"/>
                    <a:pt x="1" y="1692"/>
                    <a:pt x="171" y="3366"/>
                  </a:cubicBezTo>
                  <a:cubicBezTo>
                    <a:pt x="329" y="4927"/>
                    <a:pt x="1698" y="6075"/>
                    <a:pt x="3304" y="6075"/>
                  </a:cubicBezTo>
                  <a:cubicBezTo>
                    <a:pt x="3420" y="6075"/>
                    <a:pt x="3536" y="6069"/>
                    <a:pt x="3654" y="6057"/>
                  </a:cubicBezTo>
                  <a:cubicBezTo>
                    <a:pt x="5406" y="5876"/>
                    <a:pt x="6684" y="4384"/>
                    <a:pt x="6514" y="2710"/>
                  </a:cubicBezTo>
                  <a:cubicBezTo>
                    <a:pt x="6357" y="1149"/>
                    <a:pt x="4988" y="1"/>
                    <a:pt x="3381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8788249" y="1910254"/>
              <a:ext cx="317882" cy="360132"/>
            </a:xfrm>
            <a:custGeom>
              <a:avLst/>
              <a:gdLst/>
              <a:ahLst/>
              <a:cxnLst/>
              <a:rect l="l" t="t" r="r" b="b"/>
              <a:pathLst>
                <a:path w="7125" h="8072" extrusionOk="0">
                  <a:moveTo>
                    <a:pt x="3204" y="1"/>
                  </a:moveTo>
                  <a:cubicBezTo>
                    <a:pt x="2998" y="1"/>
                    <a:pt x="2873" y="20"/>
                    <a:pt x="2873" y="20"/>
                  </a:cubicBezTo>
                  <a:cubicBezTo>
                    <a:pt x="396" y="32"/>
                    <a:pt x="1" y="2452"/>
                    <a:pt x="1" y="2452"/>
                  </a:cubicBezTo>
                  <a:cubicBezTo>
                    <a:pt x="1753" y="2079"/>
                    <a:pt x="2861" y="812"/>
                    <a:pt x="2861" y="812"/>
                  </a:cubicBezTo>
                  <a:cubicBezTo>
                    <a:pt x="3665" y="1796"/>
                    <a:pt x="5519" y="2531"/>
                    <a:pt x="5519" y="2531"/>
                  </a:cubicBezTo>
                  <a:cubicBezTo>
                    <a:pt x="5892" y="4262"/>
                    <a:pt x="5949" y="8072"/>
                    <a:pt x="5949" y="8072"/>
                  </a:cubicBezTo>
                  <a:cubicBezTo>
                    <a:pt x="7125" y="6252"/>
                    <a:pt x="6560" y="2079"/>
                    <a:pt x="5813" y="1208"/>
                  </a:cubicBezTo>
                  <a:cubicBezTo>
                    <a:pt x="4907" y="145"/>
                    <a:pt x="3760" y="1"/>
                    <a:pt x="3204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9"/>
            <p:cNvSpPr/>
            <p:nvPr/>
          </p:nvSpPr>
          <p:spPr>
            <a:xfrm>
              <a:off x="8953727" y="1916188"/>
              <a:ext cx="138307" cy="323771"/>
            </a:xfrm>
            <a:custGeom>
              <a:avLst/>
              <a:gdLst/>
              <a:ahLst/>
              <a:cxnLst/>
              <a:rect l="l" t="t" r="r" b="b"/>
              <a:pathLst>
                <a:path w="3100" h="7257" extrusionOk="0">
                  <a:moveTo>
                    <a:pt x="12" y="1"/>
                  </a:moveTo>
                  <a:cubicBezTo>
                    <a:pt x="1" y="1"/>
                    <a:pt x="1" y="23"/>
                    <a:pt x="12" y="35"/>
                  </a:cubicBezTo>
                  <a:cubicBezTo>
                    <a:pt x="1165" y="487"/>
                    <a:pt x="2002" y="1392"/>
                    <a:pt x="2432" y="2568"/>
                  </a:cubicBezTo>
                  <a:cubicBezTo>
                    <a:pt x="2715" y="3348"/>
                    <a:pt x="2703" y="4196"/>
                    <a:pt x="2647" y="5011"/>
                  </a:cubicBezTo>
                  <a:cubicBezTo>
                    <a:pt x="2590" y="5768"/>
                    <a:pt x="2500" y="6503"/>
                    <a:pt x="2330" y="7238"/>
                  </a:cubicBezTo>
                  <a:cubicBezTo>
                    <a:pt x="2330" y="7251"/>
                    <a:pt x="2338" y="7257"/>
                    <a:pt x="2347" y="7257"/>
                  </a:cubicBezTo>
                  <a:cubicBezTo>
                    <a:pt x="2353" y="7257"/>
                    <a:pt x="2359" y="7254"/>
                    <a:pt x="2364" y="7250"/>
                  </a:cubicBezTo>
                  <a:cubicBezTo>
                    <a:pt x="2861" y="5780"/>
                    <a:pt x="3099" y="3913"/>
                    <a:pt x="2545" y="2432"/>
                  </a:cubicBezTo>
                  <a:cubicBezTo>
                    <a:pt x="2330" y="1867"/>
                    <a:pt x="1969" y="1324"/>
                    <a:pt x="1550" y="883"/>
                  </a:cubicBezTo>
                  <a:cubicBezTo>
                    <a:pt x="1154" y="476"/>
                    <a:pt x="612" y="12"/>
                    <a:pt x="1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9045546" y="2021302"/>
              <a:ext cx="23735" cy="213929"/>
            </a:xfrm>
            <a:custGeom>
              <a:avLst/>
              <a:gdLst/>
              <a:ahLst/>
              <a:cxnLst/>
              <a:rect l="l" t="t" r="r" b="b"/>
              <a:pathLst>
                <a:path w="532" h="4795" extrusionOk="0">
                  <a:moveTo>
                    <a:pt x="15" y="1"/>
                  </a:moveTo>
                  <a:cubicBezTo>
                    <a:pt x="9" y="1"/>
                    <a:pt x="1" y="6"/>
                    <a:pt x="1" y="19"/>
                  </a:cubicBezTo>
                  <a:cubicBezTo>
                    <a:pt x="170" y="1602"/>
                    <a:pt x="272" y="3175"/>
                    <a:pt x="238" y="4769"/>
                  </a:cubicBezTo>
                  <a:cubicBezTo>
                    <a:pt x="238" y="4786"/>
                    <a:pt x="249" y="4795"/>
                    <a:pt x="261" y="4795"/>
                  </a:cubicBezTo>
                  <a:cubicBezTo>
                    <a:pt x="272" y="4795"/>
                    <a:pt x="283" y="4786"/>
                    <a:pt x="283" y="4769"/>
                  </a:cubicBezTo>
                  <a:cubicBezTo>
                    <a:pt x="532" y="3197"/>
                    <a:pt x="318" y="1569"/>
                    <a:pt x="24" y="8"/>
                  </a:cubicBezTo>
                  <a:cubicBezTo>
                    <a:pt x="24" y="4"/>
                    <a:pt x="20" y="1"/>
                    <a:pt x="15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8799849" y="1928993"/>
              <a:ext cx="115374" cy="76024"/>
            </a:xfrm>
            <a:custGeom>
              <a:avLst/>
              <a:gdLst/>
              <a:ahLst/>
              <a:cxnLst/>
              <a:rect l="l" t="t" r="r" b="b"/>
              <a:pathLst>
                <a:path w="2586" h="1704" extrusionOk="0">
                  <a:moveTo>
                    <a:pt x="2535" y="0"/>
                  </a:moveTo>
                  <a:cubicBezTo>
                    <a:pt x="2527" y="0"/>
                    <a:pt x="2519" y="3"/>
                    <a:pt x="2511" y="8"/>
                  </a:cubicBezTo>
                  <a:cubicBezTo>
                    <a:pt x="1765" y="743"/>
                    <a:pt x="996" y="1308"/>
                    <a:pt x="0" y="1681"/>
                  </a:cubicBezTo>
                  <a:cubicBezTo>
                    <a:pt x="0" y="1681"/>
                    <a:pt x="0" y="1704"/>
                    <a:pt x="12" y="1704"/>
                  </a:cubicBezTo>
                  <a:cubicBezTo>
                    <a:pt x="1007" y="1546"/>
                    <a:pt x="2002" y="890"/>
                    <a:pt x="2568" y="53"/>
                  </a:cubicBezTo>
                  <a:cubicBezTo>
                    <a:pt x="2585" y="27"/>
                    <a:pt x="2562" y="0"/>
                    <a:pt x="2535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8807433" y="1984807"/>
              <a:ext cx="535" cy="4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cubicBezTo>
                    <a:pt x="11" y="0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8818676" y="1919133"/>
              <a:ext cx="92710" cy="46489"/>
            </a:xfrm>
            <a:custGeom>
              <a:avLst/>
              <a:gdLst/>
              <a:ahLst/>
              <a:cxnLst/>
              <a:rect l="l" t="t" r="r" b="b"/>
              <a:pathLst>
                <a:path w="2078" h="1042" extrusionOk="0">
                  <a:moveTo>
                    <a:pt x="1636" y="1"/>
                  </a:moveTo>
                  <a:cubicBezTo>
                    <a:pt x="988" y="1"/>
                    <a:pt x="365" y="521"/>
                    <a:pt x="8" y="1009"/>
                  </a:cubicBezTo>
                  <a:cubicBezTo>
                    <a:pt x="0" y="1025"/>
                    <a:pt x="10" y="1041"/>
                    <a:pt x="19" y="1041"/>
                  </a:cubicBezTo>
                  <a:cubicBezTo>
                    <a:pt x="23" y="1041"/>
                    <a:pt x="28" y="1039"/>
                    <a:pt x="31" y="1032"/>
                  </a:cubicBezTo>
                  <a:cubicBezTo>
                    <a:pt x="302" y="771"/>
                    <a:pt x="596" y="534"/>
                    <a:pt x="935" y="364"/>
                  </a:cubicBezTo>
                  <a:cubicBezTo>
                    <a:pt x="1286" y="183"/>
                    <a:pt x="1648" y="206"/>
                    <a:pt x="2021" y="161"/>
                  </a:cubicBezTo>
                  <a:cubicBezTo>
                    <a:pt x="2066" y="150"/>
                    <a:pt x="2078" y="93"/>
                    <a:pt x="2033" y="70"/>
                  </a:cubicBezTo>
                  <a:cubicBezTo>
                    <a:pt x="1901" y="23"/>
                    <a:pt x="1768" y="1"/>
                    <a:pt x="1636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8822201" y="1933365"/>
              <a:ext cx="77095" cy="52646"/>
            </a:xfrm>
            <a:custGeom>
              <a:avLst/>
              <a:gdLst/>
              <a:ahLst/>
              <a:cxnLst/>
              <a:rect l="l" t="t" r="r" b="b"/>
              <a:pathLst>
                <a:path w="1728" h="1180" extrusionOk="0">
                  <a:moveTo>
                    <a:pt x="1716" y="0"/>
                  </a:moveTo>
                  <a:cubicBezTo>
                    <a:pt x="1060" y="113"/>
                    <a:pt x="291" y="509"/>
                    <a:pt x="9" y="1131"/>
                  </a:cubicBezTo>
                  <a:cubicBezTo>
                    <a:pt x="0" y="1155"/>
                    <a:pt x="15" y="1179"/>
                    <a:pt x="33" y="1179"/>
                  </a:cubicBezTo>
                  <a:cubicBezTo>
                    <a:pt x="40" y="1179"/>
                    <a:pt x="47" y="1175"/>
                    <a:pt x="54" y="1165"/>
                  </a:cubicBezTo>
                  <a:cubicBezTo>
                    <a:pt x="484" y="577"/>
                    <a:pt x="1162" y="419"/>
                    <a:pt x="1728" y="23"/>
                  </a:cubicBezTo>
                  <a:cubicBezTo>
                    <a:pt x="1728" y="12"/>
                    <a:pt x="1728" y="0"/>
                    <a:pt x="1716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8922095" y="1927878"/>
              <a:ext cx="113411" cy="81199"/>
            </a:xfrm>
            <a:custGeom>
              <a:avLst/>
              <a:gdLst/>
              <a:ahLst/>
              <a:cxnLst/>
              <a:rect l="l" t="t" r="r" b="b"/>
              <a:pathLst>
                <a:path w="2542" h="1820" extrusionOk="0">
                  <a:moveTo>
                    <a:pt x="19" y="0"/>
                  </a:moveTo>
                  <a:cubicBezTo>
                    <a:pt x="9" y="0"/>
                    <a:pt x="1" y="14"/>
                    <a:pt x="9" y="22"/>
                  </a:cubicBezTo>
                  <a:cubicBezTo>
                    <a:pt x="404" y="994"/>
                    <a:pt x="1456" y="1706"/>
                    <a:pt x="2485" y="1819"/>
                  </a:cubicBezTo>
                  <a:cubicBezTo>
                    <a:pt x="2519" y="1819"/>
                    <a:pt x="2542" y="1763"/>
                    <a:pt x="2507" y="1741"/>
                  </a:cubicBezTo>
                  <a:cubicBezTo>
                    <a:pt x="2010" y="1571"/>
                    <a:pt x="1535" y="1356"/>
                    <a:pt x="1105" y="1050"/>
                  </a:cubicBezTo>
                  <a:cubicBezTo>
                    <a:pt x="698" y="745"/>
                    <a:pt x="393" y="349"/>
                    <a:pt x="31" y="10"/>
                  </a:cubicBezTo>
                  <a:cubicBezTo>
                    <a:pt x="28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8934052" y="1926271"/>
              <a:ext cx="90747" cy="68707"/>
            </a:xfrm>
            <a:custGeom>
              <a:avLst/>
              <a:gdLst/>
              <a:ahLst/>
              <a:cxnLst/>
              <a:rect l="l" t="t" r="r" b="b"/>
              <a:pathLst>
                <a:path w="2034" h="1540" extrusionOk="0">
                  <a:moveTo>
                    <a:pt x="23" y="1"/>
                  </a:moveTo>
                  <a:cubicBezTo>
                    <a:pt x="12" y="1"/>
                    <a:pt x="0" y="23"/>
                    <a:pt x="12" y="23"/>
                  </a:cubicBezTo>
                  <a:cubicBezTo>
                    <a:pt x="397" y="216"/>
                    <a:pt x="769" y="420"/>
                    <a:pt x="1120" y="679"/>
                  </a:cubicBezTo>
                  <a:cubicBezTo>
                    <a:pt x="1437" y="928"/>
                    <a:pt x="1641" y="1279"/>
                    <a:pt x="1945" y="1528"/>
                  </a:cubicBezTo>
                  <a:cubicBezTo>
                    <a:pt x="1956" y="1536"/>
                    <a:pt x="1967" y="1539"/>
                    <a:pt x="1977" y="1539"/>
                  </a:cubicBezTo>
                  <a:cubicBezTo>
                    <a:pt x="2009" y="1539"/>
                    <a:pt x="2033" y="1505"/>
                    <a:pt x="2025" y="1471"/>
                  </a:cubicBezTo>
                  <a:cubicBezTo>
                    <a:pt x="1900" y="1098"/>
                    <a:pt x="1527" y="792"/>
                    <a:pt x="1222" y="544"/>
                  </a:cubicBezTo>
                  <a:cubicBezTo>
                    <a:pt x="872" y="272"/>
                    <a:pt x="465" y="80"/>
                    <a:pt x="2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9"/>
            <p:cNvSpPr/>
            <p:nvPr/>
          </p:nvSpPr>
          <p:spPr>
            <a:xfrm>
              <a:off x="9038987" y="2057441"/>
              <a:ext cx="67547" cy="61033"/>
            </a:xfrm>
            <a:custGeom>
              <a:avLst/>
              <a:gdLst/>
              <a:ahLst/>
              <a:cxnLst/>
              <a:rect l="l" t="t" r="r" b="b"/>
              <a:pathLst>
                <a:path w="1514" h="1368" extrusionOk="0">
                  <a:moveTo>
                    <a:pt x="823" y="0"/>
                  </a:moveTo>
                  <a:cubicBezTo>
                    <a:pt x="430" y="0"/>
                    <a:pt x="1" y="374"/>
                    <a:pt x="1" y="374"/>
                  </a:cubicBezTo>
                  <a:lnTo>
                    <a:pt x="58" y="1290"/>
                  </a:lnTo>
                  <a:cubicBezTo>
                    <a:pt x="192" y="1343"/>
                    <a:pt x="317" y="1367"/>
                    <a:pt x="433" y="1367"/>
                  </a:cubicBezTo>
                  <a:cubicBezTo>
                    <a:pt x="1175" y="1367"/>
                    <a:pt x="1513" y="397"/>
                    <a:pt x="1131" y="103"/>
                  </a:cubicBezTo>
                  <a:cubicBezTo>
                    <a:pt x="1038" y="29"/>
                    <a:pt x="932" y="0"/>
                    <a:pt x="82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9045903" y="2079436"/>
              <a:ext cx="39395" cy="33194"/>
            </a:xfrm>
            <a:custGeom>
              <a:avLst/>
              <a:gdLst/>
              <a:ahLst/>
              <a:cxnLst/>
              <a:rect l="l" t="t" r="r" b="b"/>
              <a:pathLst>
                <a:path w="883" h="744" extrusionOk="0">
                  <a:moveTo>
                    <a:pt x="230" y="334"/>
                  </a:moveTo>
                  <a:cubicBezTo>
                    <a:pt x="275" y="334"/>
                    <a:pt x="320" y="345"/>
                    <a:pt x="377" y="356"/>
                  </a:cubicBezTo>
                  <a:cubicBezTo>
                    <a:pt x="456" y="379"/>
                    <a:pt x="536" y="470"/>
                    <a:pt x="479" y="560"/>
                  </a:cubicBezTo>
                  <a:cubicBezTo>
                    <a:pt x="437" y="621"/>
                    <a:pt x="368" y="642"/>
                    <a:pt x="296" y="642"/>
                  </a:cubicBezTo>
                  <a:cubicBezTo>
                    <a:pt x="234" y="642"/>
                    <a:pt x="169" y="626"/>
                    <a:pt x="117" y="605"/>
                  </a:cubicBezTo>
                  <a:cubicBezTo>
                    <a:pt x="151" y="515"/>
                    <a:pt x="174" y="424"/>
                    <a:pt x="230" y="334"/>
                  </a:cubicBezTo>
                  <a:close/>
                  <a:moveTo>
                    <a:pt x="649" y="0"/>
                  </a:moveTo>
                  <a:cubicBezTo>
                    <a:pt x="306" y="0"/>
                    <a:pt x="1" y="298"/>
                    <a:pt x="38" y="673"/>
                  </a:cubicBezTo>
                  <a:cubicBezTo>
                    <a:pt x="38" y="686"/>
                    <a:pt x="50" y="692"/>
                    <a:pt x="61" y="692"/>
                  </a:cubicBezTo>
                  <a:cubicBezTo>
                    <a:pt x="70" y="692"/>
                    <a:pt x="79" y="689"/>
                    <a:pt x="83" y="684"/>
                  </a:cubicBezTo>
                  <a:cubicBezTo>
                    <a:pt x="147" y="720"/>
                    <a:pt x="236" y="744"/>
                    <a:pt x="321" y="744"/>
                  </a:cubicBezTo>
                  <a:cubicBezTo>
                    <a:pt x="450" y="744"/>
                    <a:pt x="572" y="691"/>
                    <a:pt x="592" y="548"/>
                  </a:cubicBezTo>
                  <a:cubicBezTo>
                    <a:pt x="604" y="447"/>
                    <a:pt x="558" y="334"/>
                    <a:pt x="468" y="289"/>
                  </a:cubicBezTo>
                  <a:cubicBezTo>
                    <a:pt x="434" y="277"/>
                    <a:pt x="400" y="272"/>
                    <a:pt x="366" y="272"/>
                  </a:cubicBezTo>
                  <a:cubicBezTo>
                    <a:pt x="332" y="272"/>
                    <a:pt x="298" y="277"/>
                    <a:pt x="264" y="289"/>
                  </a:cubicBezTo>
                  <a:cubicBezTo>
                    <a:pt x="264" y="277"/>
                    <a:pt x="275" y="277"/>
                    <a:pt x="275" y="266"/>
                  </a:cubicBezTo>
                  <a:cubicBezTo>
                    <a:pt x="411" y="130"/>
                    <a:pt x="581" y="69"/>
                    <a:pt x="763" y="69"/>
                  </a:cubicBezTo>
                  <a:cubicBezTo>
                    <a:pt x="793" y="69"/>
                    <a:pt x="822" y="70"/>
                    <a:pt x="852" y="73"/>
                  </a:cubicBezTo>
                  <a:cubicBezTo>
                    <a:pt x="856" y="75"/>
                    <a:pt x="859" y="76"/>
                    <a:pt x="861" y="76"/>
                  </a:cubicBezTo>
                  <a:cubicBezTo>
                    <a:pt x="877" y="76"/>
                    <a:pt x="883" y="49"/>
                    <a:pt x="863" y="40"/>
                  </a:cubicBezTo>
                  <a:cubicBezTo>
                    <a:pt x="792" y="13"/>
                    <a:pt x="720" y="0"/>
                    <a:pt x="649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8950515" y="2223946"/>
              <a:ext cx="116267" cy="137325"/>
            </a:xfrm>
            <a:custGeom>
              <a:avLst/>
              <a:gdLst/>
              <a:ahLst/>
              <a:cxnLst/>
              <a:rect l="l" t="t" r="r" b="b"/>
              <a:pathLst>
                <a:path w="2606" h="3078" extrusionOk="0">
                  <a:moveTo>
                    <a:pt x="1576" y="1"/>
                  </a:moveTo>
                  <a:lnTo>
                    <a:pt x="1034" y="691"/>
                  </a:lnTo>
                  <a:cubicBezTo>
                    <a:pt x="1034" y="691"/>
                    <a:pt x="1837" y="1584"/>
                    <a:pt x="1803" y="1652"/>
                  </a:cubicBezTo>
                  <a:cubicBezTo>
                    <a:pt x="1780" y="1719"/>
                    <a:pt x="864" y="2556"/>
                    <a:pt x="864" y="2556"/>
                  </a:cubicBezTo>
                  <a:cubicBezTo>
                    <a:pt x="731" y="2483"/>
                    <a:pt x="613" y="2455"/>
                    <a:pt x="510" y="2455"/>
                  </a:cubicBezTo>
                  <a:cubicBezTo>
                    <a:pt x="167" y="2455"/>
                    <a:pt x="1" y="2773"/>
                    <a:pt x="61" y="2817"/>
                  </a:cubicBezTo>
                  <a:cubicBezTo>
                    <a:pt x="141" y="2862"/>
                    <a:pt x="468" y="2817"/>
                    <a:pt x="627" y="3009"/>
                  </a:cubicBezTo>
                  <a:cubicBezTo>
                    <a:pt x="668" y="3059"/>
                    <a:pt x="716" y="3078"/>
                    <a:pt x="763" y="3078"/>
                  </a:cubicBezTo>
                  <a:cubicBezTo>
                    <a:pt x="898" y="3078"/>
                    <a:pt x="1034" y="2930"/>
                    <a:pt x="1034" y="2930"/>
                  </a:cubicBezTo>
                  <a:cubicBezTo>
                    <a:pt x="1034" y="2930"/>
                    <a:pt x="2606" y="2081"/>
                    <a:pt x="2561" y="1606"/>
                  </a:cubicBezTo>
                  <a:cubicBezTo>
                    <a:pt x="2526" y="1131"/>
                    <a:pt x="1576" y="1"/>
                    <a:pt x="1576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8996603" y="2223946"/>
              <a:ext cx="53047" cy="39395"/>
            </a:xfrm>
            <a:custGeom>
              <a:avLst/>
              <a:gdLst/>
              <a:ahLst/>
              <a:cxnLst/>
              <a:rect l="l" t="t" r="r" b="b"/>
              <a:pathLst>
                <a:path w="1189" h="883" extrusionOk="0">
                  <a:moveTo>
                    <a:pt x="543" y="1"/>
                  </a:moveTo>
                  <a:lnTo>
                    <a:pt x="1" y="691"/>
                  </a:lnTo>
                  <a:cubicBezTo>
                    <a:pt x="1" y="691"/>
                    <a:pt x="80" y="770"/>
                    <a:pt x="182" y="883"/>
                  </a:cubicBezTo>
                  <a:cubicBezTo>
                    <a:pt x="391" y="861"/>
                    <a:pt x="604" y="854"/>
                    <a:pt x="820" y="854"/>
                  </a:cubicBezTo>
                  <a:cubicBezTo>
                    <a:pt x="942" y="854"/>
                    <a:pt x="1065" y="856"/>
                    <a:pt x="1188" y="860"/>
                  </a:cubicBezTo>
                  <a:cubicBezTo>
                    <a:pt x="894" y="430"/>
                    <a:pt x="543" y="1"/>
                    <a:pt x="543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8954218" y="2339723"/>
              <a:ext cx="29134" cy="7183"/>
            </a:xfrm>
            <a:custGeom>
              <a:avLst/>
              <a:gdLst/>
              <a:ahLst/>
              <a:cxnLst/>
              <a:rect l="l" t="t" r="r" b="b"/>
              <a:pathLst>
                <a:path w="653" h="161" extrusionOk="0">
                  <a:moveTo>
                    <a:pt x="250" y="1"/>
                  </a:moveTo>
                  <a:cubicBezTo>
                    <a:pt x="167" y="1"/>
                    <a:pt x="83" y="17"/>
                    <a:pt x="1" y="52"/>
                  </a:cubicBezTo>
                  <a:lnTo>
                    <a:pt x="1" y="63"/>
                  </a:lnTo>
                  <a:cubicBezTo>
                    <a:pt x="55" y="60"/>
                    <a:pt x="109" y="58"/>
                    <a:pt x="162" y="58"/>
                  </a:cubicBezTo>
                  <a:cubicBezTo>
                    <a:pt x="318" y="58"/>
                    <a:pt x="468" y="78"/>
                    <a:pt x="611" y="154"/>
                  </a:cubicBezTo>
                  <a:cubicBezTo>
                    <a:pt x="616" y="158"/>
                    <a:pt x="620" y="160"/>
                    <a:pt x="624" y="160"/>
                  </a:cubicBezTo>
                  <a:cubicBezTo>
                    <a:pt x="641" y="160"/>
                    <a:pt x="652" y="129"/>
                    <a:pt x="634" y="120"/>
                  </a:cubicBezTo>
                  <a:cubicBezTo>
                    <a:pt x="516" y="43"/>
                    <a:pt x="384" y="1"/>
                    <a:pt x="250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8952746" y="2184193"/>
              <a:ext cx="90836" cy="79682"/>
            </a:xfrm>
            <a:custGeom>
              <a:avLst/>
              <a:gdLst/>
              <a:ahLst/>
              <a:cxnLst/>
              <a:rect l="l" t="t" r="r" b="b"/>
              <a:pathLst>
                <a:path w="2036" h="1786" extrusionOk="0">
                  <a:moveTo>
                    <a:pt x="657" y="0"/>
                  </a:moveTo>
                  <a:cubicBezTo>
                    <a:pt x="536" y="0"/>
                    <a:pt x="420" y="50"/>
                    <a:pt x="317" y="168"/>
                  </a:cubicBezTo>
                  <a:cubicBezTo>
                    <a:pt x="0" y="530"/>
                    <a:pt x="747" y="1785"/>
                    <a:pt x="747" y="1785"/>
                  </a:cubicBezTo>
                  <a:lnTo>
                    <a:pt x="2036" y="1299"/>
                  </a:lnTo>
                  <a:cubicBezTo>
                    <a:pt x="2036" y="1299"/>
                    <a:pt x="1276" y="0"/>
                    <a:pt x="6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8931553" y="2042718"/>
              <a:ext cx="23735" cy="23869"/>
            </a:xfrm>
            <a:custGeom>
              <a:avLst/>
              <a:gdLst/>
              <a:ahLst/>
              <a:cxnLst/>
              <a:rect l="l" t="t" r="r" b="b"/>
              <a:pathLst>
                <a:path w="532" h="535" extrusionOk="0">
                  <a:moveTo>
                    <a:pt x="362" y="26"/>
                  </a:moveTo>
                  <a:cubicBezTo>
                    <a:pt x="367" y="26"/>
                    <a:pt x="372" y="28"/>
                    <a:pt x="377" y="31"/>
                  </a:cubicBezTo>
                  <a:lnTo>
                    <a:pt x="377" y="31"/>
                  </a:lnTo>
                  <a:cubicBezTo>
                    <a:pt x="372" y="29"/>
                    <a:pt x="367" y="27"/>
                    <a:pt x="362" y="26"/>
                  </a:cubicBezTo>
                  <a:close/>
                  <a:moveTo>
                    <a:pt x="284" y="0"/>
                  </a:moveTo>
                  <a:cubicBezTo>
                    <a:pt x="232" y="0"/>
                    <a:pt x="173" y="20"/>
                    <a:pt x="136" y="49"/>
                  </a:cubicBezTo>
                  <a:cubicBezTo>
                    <a:pt x="68" y="94"/>
                    <a:pt x="46" y="150"/>
                    <a:pt x="23" y="218"/>
                  </a:cubicBezTo>
                  <a:cubicBezTo>
                    <a:pt x="0" y="297"/>
                    <a:pt x="23" y="365"/>
                    <a:pt x="68" y="421"/>
                  </a:cubicBezTo>
                  <a:cubicBezTo>
                    <a:pt x="102" y="501"/>
                    <a:pt x="204" y="534"/>
                    <a:pt x="283" y="534"/>
                  </a:cubicBezTo>
                  <a:cubicBezTo>
                    <a:pt x="373" y="524"/>
                    <a:pt x="430" y="467"/>
                    <a:pt x="475" y="399"/>
                  </a:cubicBezTo>
                  <a:cubicBezTo>
                    <a:pt x="531" y="320"/>
                    <a:pt x="509" y="173"/>
                    <a:pt x="464" y="105"/>
                  </a:cubicBezTo>
                  <a:cubicBezTo>
                    <a:pt x="446" y="78"/>
                    <a:pt x="421" y="51"/>
                    <a:pt x="389" y="36"/>
                  </a:cubicBezTo>
                  <a:lnTo>
                    <a:pt x="389" y="36"/>
                  </a:lnTo>
                  <a:cubicBezTo>
                    <a:pt x="391" y="36"/>
                    <a:pt x="394" y="37"/>
                    <a:pt x="396" y="37"/>
                  </a:cubicBezTo>
                  <a:cubicBezTo>
                    <a:pt x="373" y="26"/>
                    <a:pt x="350" y="14"/>
                    <a:pt x="317" y="3"/>
                  </a:cubicBezTo>
                  <a:cubicBezTo>
                    <a:pt x="307" y="1"/>
                    <a:pt x="295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8842233" y="2037007"/>
              <a:ext cx="20701" cy="18604"/>
            </a:xfrm>
            <a:custGeom>
              <a:avLst/>
              <a:gdLst/>
              <a:ahLst/>
              <a:cxnLst/>
              <a:rect l="l" t="t" r="r" b="b"/>
              <a:pathLst>
                <a:path w="464" h="417" extrusionOk="0">
                  <a:moveTo>
                    <a:pt x="236" y="1"/>
                  </a:moveTo>
                  <a:cubicBezTo>
                    <a:pt x="163" y="1"/>
                    <a:pt x="95" y="43"/>
                    <a:pt x="57" y="109"/>
                  </a:cubicBezTo>
                  <a:cubicBezTo>
                    <a:pt x="0" y="233"/>
                    <a:pt x="68" y="380"/>
                    <a:pt x="204" y="414"/>
                  </a:cubicBezTo>
                  <a:cubicBezTo>
                    <a:pt x="216" y="416"/>
                    <a:pt x="227" y="417"/>
                    <a:pt x="239" y="417"/>
                  </a:cubicBezTo>
                  <a:cubicBezTo>
                    <a:pt x="360" y="417"/>
                    <a:pt x="463" y="311"/>
                    <a:pt x="453" y="187"/>
                  </a:cubicBezTo>
                  <a:cubicBezTo>
                    <a:pt x="442" y="97"/>
                    <a:pt x="374" y="18"/>
                    <a:pt x="283" y="7"/>
                  </a:cubicBezTo>
                  <a:cubicBezTo>
                    <a:pt x="268" y="3"/>
                    <a:pt x="252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8944670" y="2065115"/>
              <a:ext cx="46444" cy="43857"/>
            </a:xfrm>
            <a:custGeom>
              <a:avLst/>
              <a:gdLst/>
              <a:ahLst/>
              <a:cxnLst/>
              <a:rect l="l" t="t" r="r" b="b"/>
              <a:pathLst>
                <a:path w="1041" h="983" extrusionOk="0">
                  <a:moveTo>
                    <a:pt x="476" y="0"/>
                  </a:moveTo>
                  <a:cubicBezTo>
                    <a:pt x="384" y="0"/>
                    <a:pt x="292" y="26"/>
                    <a:pt x="215" y="78"/>
                  </a:cubicBezTo>
                  <a:cubicBezTo>
                    <a:pt x="68" y="180"/>
                    <a:pt x="0" y="361"/>
                    <a:pt x="11" y="530"/>
                  </a:cubicBezTo>
                  <a:cubicBezTo>
                    <a:pt x="11" y="688"/>
                    <a:pt x="136" y="881"/>
                    <a:pt x="283" y="937"/>
                  </a:cubicBezTo>
                  <a:cubicBezTo>
                    <a:pt x="373" y="971"/>
                    <a:pt x="407" y="982"/>
                    <a:pt x="498" y="982"/>
                  </a:cubicBezTo>
                  <a:lnTo>
                    <a:pt x="509" y="982"/>
                  </a:lnTo>
                  <a:cubicBezTo>
                    <a:pt x="611" y="982"/>
                    <a:pt x="701" y="937"/>
                    <a:pt x="792" y="892"/>
                  </a:cubicBezTo>
                  <a:cubicBezTo>
                    <a:pt x="905" y="824"/>
                    <a:pt x="973" y="700"/>
                    <a:pt x="995" y="575"/>
                  </a:cubicBezTo>
                  <a:cubicBezTo>
                    <a:pt x="1041" y="338"/>
                    <a:pt x="916" y="112"/>
                    <a:pt x="679" y="44"/>
                  </a:cubicBezTo>
                  <a:cubicBezTo>
                    <a:pt x="615" y="15"/>
                    <a:pt x="546" y="0"/>
                    <a:pt x="47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8808459" y="2063107"/>
              <a:ext cx="33818" cy="33506"/>
            </a:xfrm>
            <a:custGeom>
              <a:avLst/>
              <a:gdLst/>
              <a:ahLst/>
              <a:cxnLst/>
              <a:rect l="l" t="t" r="r" b="b"/>
              <a:pathLst>
                <a:path w="758" h="751" extrusionOk="0">
                  <a:moveTo>
                    <a:pt x="401" y="0"/>
                  </a:moveTo>
                  <a:cubicBezTo>
                    <a:pt x="350" y="0"/>
                    <a:pt x="297" y="16"/>
                    <a:pt x="249" y="32"/>
                  </a:cubicBezTo>
                  <a:cubicBezTo>
                    <a:pt x="158" y="67"/>
                    <a:pt x="101" y="134"/>
                    <a:pt x="56" y="213"/>
                  </a:cubicBezTo>
                  <a:cubicBezTo>
                    <a:pt x="0" y="293"/>
                    <a:pt x="11" y="394"/>
                    <a:pt x="34" y="485"/>
                  </a:cubicBezTo>
                  <a:cubicBezTo>
                    <a:pt x="34" y="496"/>
                    <a:pt x="34" y="507"/>
                    <a:pt x="45" y="507"/>
                  </a:cubicBezTo>
                  <a:cubicBezTo>
                    <a:pt x="79" y="632"/>
                    <a:pt x="181" y="745"/>
                    <a:pt x="317" y="745"/>
                  </a:cubicBezTo>
                  <a:cubicBezTo>
                    <a:pt x="346" y="748"/>
                    <a:pt x="375" y="750"/>
                    <a:pt x="403" y="750"/>
                  </a:cubicBezTo>
                  <a:cubicBezTo>
                    <a:pt x="475" y="750"/>
                    <a:pt x="543" y="737"/>
                    <a:pt x="599" y="688"/>
                  </a:cubicBezTo>
                  <a:cubicBezTo>
                    <a:pt x="667" y="632"/>
                    <a:pt x="735" y="552"/>
                    <a:pt x="746" y="451"/>
                  </a:cubicBezTo>
                  <a:cubicBezTo>
                    <a:pt x="757" y="349"/>
                    <a:pt x="735" y="258"/>
                    <a:pt x="689" y="180"/>
                  </a:cubicBezTo>
                  <a:cubicBezTo>
                    <a:pt x="633" y="89"/>
                    <a:pt x="554" y="44"/>
                    <a:pt x="463" y="10"/>
                  </a:cubicBezTo>
                  <a:cubicBezTo>
                    <a:pt x="443" y="3"/>
                    <a:pt x="423" y="0"/>
                    <a:pt x="4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8946678" y="2013138"/>
              <a:ext cx="13652" cy="8611"/>
            </a:xfrm>
            <a:custGeom>
              <a:avLst/>
              <a:gdLst/>
              <a:ahLst/>
              <a:cxnLst/>
              <a:rect l="l" t="t" r="r" b="b"/>
              <a:pathLst>
                <a:path w="306" h="193" extrusionOk="0">
                  <a:moveTo>
                    <a:pt x="148" y="1"/>
                  </a:moveTo>
                  <a:cubicBezTo>
                    <a:pt x="114" y="1"/>
                    <a:pt x="80" y="14"/>
                    <a:pt x="57" y="21"/>
                  </a:cubicBezTo>
                  <a:cubicBezTo>
                    <a:pt x="1" y="44"/>
                    <a:pt x="11" y="124"/>
                    <a:pt x="68" y="124"/>
                  </a:cubicBezTo>
                  <a:cubicBezTo>
                    <a:pt x="114" y="124"/>
                    <a:pt x="136" y="124"/>
                    <a:pt x="170" y="157"/>
                  </a:cubicBezTo>
                  <a:cubicBezTo>
                    <a:pt x="186" y="179"/>
                    <a:pt x="213" y="193"/>
                    <a:pt x="237" y="193"/>
                  </a:cubicBezTo>
                  <a:cubicBezTo>
                    <a:pt x="264" y="193"/>
                    <a:pt x="288" y="176"/>
                    <a:pt x="295" y="134"/>
                  </a:cubicBezTo>
                  <a:cubicBezTo>
                    <a:pt x="305" y="78"/>
                    <a:pt x="249" y="21"/>
                    <a:pt x="192" y="11"/>
                  </a:cubicBezTo>
                  <a:cubicBezTo>
                    <a:pt x="178" y="3"/>
                    <a:pt x="163" y="1"/>
                    <a:pt x="14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8851290" y="2008141"/>
              <a:ext cx="11689" cy="6960"/>
            </a:xfrm>
            <a:custGeom>
              <a:avLst/>
              <a:gdLst/>
              <a:ahLst/>
              <a:cxnLst/>
              <a:rect l="l" t="t" r="r" b="b"/>
              <a:pathLst>
                <a:path w="262" h="156" extrusionOk="0">
                  <a:moveTo>
                    <a:pt x="137" y="1"/>
                  </a:moveTo>
                  <a:cubicBezTo>
                    <a:pt x="93" y="1"/>
                    <a:pt x="49" y="24"/>
                    <a:pt x="23" y="66"/>
                  </a:cubicBezTo>
                  <a:cubicBezTo>
                    <a:pt x="1" y="111"/>
                    <a:pt x="35" y="156"/>
                    <a:pt x="80" y="156"/>
                  </a:cubicBezTo>
                  <a:cubicBezTo>
                    <a:pt x="114" y="156"/>
                    <a:pt x="137" y="145"/>
                    <a:pt x="159" y="133"/>
                  </a:cubicBezTo>
                  <a:cubicBezTo>
                    <a:pt x="167" y="130"/>
                    <a:pt x="174" y="129"/>
                    <a:pt x="181" y="129"/>
                  </a:cubicBezTo>
                  <a:cubicBezTo>
                    <a:pt x="196" y="129"/>
                    <a:pt x="208" y="133"/>
                    <a:pt x="216" y="133"/>
                  </a:cubicBezTo>
                  <a:cubicBezTo>
                    <a:pt x="219" y="137"/>
                    <a:pt x="223" y="138"/>
                    <a:pt x="227" y="138"/>
                  </a:cubicBezTo>
                  <a:cubicBezTo>
                    <a:pt x="238" y="138"/>
                    <a:pt x="250" y="127"/>
                    <a:pt x="250" y="111"/>
                  </a:cubicBezTo>
                  <a:cubicBezTo>
                    <a:pt x="261" y="66"/>
                    <a:pt x="227" y="20"/>
                    <a:pt x="182" y="9"/>
                  </a:cubicBezTo>
                  <a:cubicBezTo>
                    <a:pt x="167" y="4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8849729" y="2091348"/>
              <a:ext cx="88204" cy="44793"/>
            </a:xfrm>
            <a:custGeom>
              <a:avLst/>
              <a:gdLst/>
              <a:ahLst/>
              <a:cxnLst/>
              <a:rect l="l" t="t" r="r" b="b"/>
              <a:pathLst>
                <a:path w="1977" h="1004" extrusionOk="0">
                  <a:moveTo>
                    <a:pt x="1920" y="0"/>
                  </a:moveTo>
                  <a:cubicBezTo>
                    <a:pt x="1901" y="0"/>
                    <a:pt x="1884" y="10"/>
                    <a:pt x="1880" y="32"/>
                  </a:cubicBezTo>
                  <a:cubicBezTo>
                    <a:pt x="1766" y="440"/>
                    <a:pt x="1461" y="847"/>
                    <a:pt x="1020" y="914"/>
                  </a:cubicBezTo>
                  <a:cubicBezTo>
                    <a:pt x="994" y="919"/>
                    <a:pt x="967" y="921"/>
                    <a:pt x="941" y="921"/>
                  </a:cubicBezTo>
                  <a:cubicBezTo>
                    <a:pt x="611" y="921"/>
                    <a:pt x="312" y="604"/>
                    <a:pt x="93" y="394"/>
                  </a:cubicBezTo>
                  <a:cubicBezTo>
                    <a:pt x="83" y="385"/>
                    <a:pt x="73" y="381"/>
                    <a:pt x="64" y="381"/>
                  </a:cubicBezTo>
                  <a:cubicBezTo>
                    <a:pt x="28" y="381"/>
                    <a:pt x="0" y="436"/>
                    <a:pt x="36" y="462"/>
                  </a:cubicBezTo>
                  <a:cubicBezTo>
                    <a:pt x="302" y="728"/>
                    <a:pt x="596" y="1004"/>
                    <a:pt x="976" y="1004"/>
                  </a:cubicBezTo>
                  <a:cubicBezTo>
                    <a:pt x="1016" y="1004"/>
                    <a:pt x="1057" y="1001"/>
                    <a:pt x="1099" y="994"/>
                  </a:cubicBezTo>
                  <a:cubicBezTo>
                    <a:pt x="1540" y="926"/>
                    <a:pt x="1868" y="451"/>
                    <a:pt x="1970" y="55"/>
                  </a:cubicBezTo>
                  <a:cubicBezTo>
                    <a:pt x="1977" y="22"/>
                    <a:pt x="1947" y="0"/>
                    <a:pt x="1920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8861150" y="2060341"/>
              <a:ext cx="19140" cy="21148"/>
            </a:xfrm>
            <a:custGeom>
              <a:avLst/>
              <a:gdLst/>
              <a:ahLst/>
              <a:cxnLst/>
              <a:rect l="l" t="t" r="r" b="b"/>
              <a:pathLst>
                <a:path w="429" h="474" extrusionOk="0">
                  <a:moveTo>
                    <a:pt x="355" y="0"/>
                  </a:moveTo>
                  <a:cubicBezTo>
                    <a:pt x="349" y="0"/>
                    <a:pt x="342" y="1"/>
                    <a:pt x="334" y="4"/>
                  </a:cubicBezTo>
                  <a:cubicBezTo>
                    <a:pt x="221" y="38"/>
                    <a:pt x="74" y="94"/>
                    <a:pt x="40" y="230"/>
                  </a:cubicBezTo>
                  <a:cubicBezTo>
                    <a:pt x="1" y="369"/>
                    <a:pt x="145" y="474"/>
                    <a:pt x="272" y="474"/>
                  </a:cubicBezTo>
                  <a:cubicBezTo>
                    <a:pt x="290" y="474"/>
                    <a:pt x="307" y="472"/>
                    <a:pt x="323" y="468"/>
                  </a:cubicBezTo>
                  <a:cubicBezTo>
                    <a:pt x="386" y="457"/>
                    <a:pt x="361" y="376"/>
                    <a:pt x="301" y="376"/>
                  </a:cubicBezTo>
                  <a:cubicBezTo>
                    <a:pt x="297" y="376"/>
                    <a:pt x="293" y="377"/>
                    <a:pt x="289" y="377"/>
                  </a:cubicBezTo>
                  <a:cubicBezTo>
                    <a:pt x="278" y="381"/>
                    <a:pt x="266" y="383"/>
                    <a:pt x="254" y="383"/>
                  </a:cubicBezTo>
                  <a:cubicBezTo>
                    <a:pt x="166" y="383"/>
                    <a:pt x="95" y="277"/>
                    <a:pt x="164" y="196"/>
                  </a:cubicBezTo>
                  <a:cubicBezTo>
                    <a:pt x="210" y="139"/>
                    <a:pt x="300" y="106"/>
                    <a:pt x="368" y="94"/>
                  </a:cubicBezTo>
                  <a:cubicBezTo>
                    <a:pt x="428" y="74"/>
                    <a:pt x="408" y="0"/>
                    <a:pt x="35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7"/>
          <p:cNvSpPr txBox="1">
            <a:spLocks noGrp="1"/>
          </p:cNvSpPr>
          <p:nvPr>
            <p:ph type="title"/>
          </p:nvPr>
        </p:nvSpPr>
        <p:spPr>
          <a:xfrm>
            <a:off x="720000" y="16533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>
                <a:latin typeface="Bahnschrift Condensed" panose="020B0502040204020203" pitchFamily="34" charset="0"/>
              </a:rPr>
              <a:t>18 СТУПЕНЕЙ </a:t>
            </a:r>
            <a:r>
              <a:rPr lang="ru-RU" sz="5400" dirty="0">
                <a:solidFill>
                  <a:srgbClr val="CD6857"/>
                </a:solidFill>
                <a:latin typeface="Bahnschrift Condensed" panose="020B0502040204020203" pitchFamily="34" charset="0"/>
              </a:rPr>
              <a:t>ГТО</a:t>
            </a:r>
            <a:endParaRPr sz="5400" dirty="0">
              <a:solidFill>
                <a:srgbClr val="CD6857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556" name="Google Shape;556;p37"/>
          <p:cNvGraphicFramePr/>
          <p:nvPr>
            <p:extLst>
              <p:ext uri="{D42A27DB-BD31-4B8C-83A1-F6EECF244321}">
                <p14:modId xmlns:p14="http://schemas.microsoft.com/office/powerpoint/2010/main" val="2517843074"/>
              </p:ext>
            </p:extLst>
          </p:nvPr>
        </p:nvGraphicFramePr>
        <p:xfrm>
          <a:off x="349405" y="1516566"/>
          <a:ext cx="8074596" cy="3183057"/>
        </p:xfrm>
        <a:graphic>
          <a:graphicData uri="http://schemas.openxmlformats.org/drawingml/2006/table">
            <a:tbl>
              <a:tblPr>
                <a:noFill/>
                <a:tableStyleId>{8E95CF1F-A163-4104-AD70-B70D4B419505}</a:tableStyleId>
              </a:tblPr>
              <a:tblGrid>
                <a:gridCol w="2018649">
                  <a:extLst>
                    <a:ext uri="{9D8B030D-6E8A-4147-A177-3AD203B41FA5}">
                      <a16:colId xmlns:a16="http://schemas.microsoft.com/office/drawing/2014/main" val="3475648545"/>
                    </a:ext>
                  </a:extLst>
                </a:gridCol>
                <a:gridCol w="201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649">
                  <a:extLst>
                    <a:ext uri="{9D8B030D-6E8A-4147-A177-3AD203B41FA5}">
                      <a16:colId xmlns:a16="http://schemas.microsoft.com/office/drawing/2014/main" val="2292822585"/>
                    </a:ext>
                  </a:extLst>
                </a:gridCol>
                <a:gridCol w="2018649">
                  <a:extLst>
                    <a:ext uri="{9D8B030D-6E8A-4147-A177-3AD203B41FA5}">
                      <a16:colId xmlns:a16="http://schemas.microsoft.com/office/drawing/2014/main" val="430964992"/>
                    </a:ext>
                  </a:extLst>
                </a:gridCol>
              </a:tblGrid>
              <a:tr h="3536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ПЕРВАЯ СТУПЕНЬ</a:t>
                      </a:r>
                      <a:endParaRPr sz="1000" dirty="0">
                        <a:solidFill>
                          <a:schemeClr val="bg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68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ОТ 6 ДО 7 ЛЕТ</a:t>
                      </a:r>
                      <a:endParaRPr sz="100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B95C">
                        <a:alpha val="4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ДЕСЯТАЯ СТУПЕНЬ</a:t>
                      </a:r>
                      <a:endParaRPr sz="1000" dirty="0">
                        <a:solidFill>
                          <a:schemeClr val="bg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68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ОТ 30 ДО 34 ЛЕТ</a:t>
                      </a:r>
                      <a:endParaRPr sz="100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B95C">
                        <a:alpha val="4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231109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ВТОРАЯ СТУПЕНЬ</a:t>
                      </a:r>
                      <a:endParaRPr sz="1000" dirty="0">
                        <a:solidFill>
                          <a:schemeClr val="bg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68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ОТ 8 ДО 9 ЛЕТ</a:t>
                      </a:r>
                      <a:endParaRPr sz="100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B95C">
                        <a:alpha val="4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ОДИННАДЦАТАЯ СТУПЕНЬ</a:t>
                      </a:r>
                      <a:endParaRPr sz="1000" dirty="0">
                        <a:solidFill>
                          <a:schemeClr val="bg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68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ОТ 35 ДО 39 ЛЕТ</a:t>
                      </a:r>
                      <a:endParaRPr sz="100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B95C">
                        <a:alpha val="4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ТРЕТЬЯ СТУПЕНЬ</a:t>
                      </a:r>
                      <a:endParaRPr sz="1000" dirty="0">
                        <a:solidFill>
                          <a:schemeClr val="bg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685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ОТ 10 ДО 11 ЛЕТ</a:t>
                      </a:r>
                      <a:endParaRPr sz="100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B95C">
                        <a:alpha val="4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ДВЕНАНАДЦАТАЯ СТУПЕЬ</a:t>
                      </a:r>
                      <a:endParaRPr sz="1000" dirty="0">
                        <a:solidFill>
                          <a:schemeClr val="bg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685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ОТ 40 ДО 44 ЛЕТ</a:t>
                      </a:r>
                      <a:endParaRPr sz="100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B95C">
                        <a:alpha val="4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ЧЕТВЕРТАЯ СТУПЕНЬ</a:t>
                      </a:r>
                      <a:endParaRPr sz="1000" dirty="0">
                        <a:solidFill>
                          <a:schemeClr val="bg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685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ОТ 12 ДО 13 ЛЕТ</a:t>
                      </a:r>
                      <a:endParaRPr sz="100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B95C">
                        <a:alpha val="4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ТРИНАДЦАТАЯ СТУПЕНЬ</a:t>
                      </a:r>
                      <a:endParaRPr sz="1000" dirty="0">
                        <a:solidFill>
                          <a:schemeClr val="bg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685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ОТ 45 ДО 49 ЛЕТ</a:t>
                      </a:r>
                      <a:endParaRPr sz="100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B95C">
                        <a:alpha val="4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ПЯТАЯ СТУПЕНЬ</a:t>
                      </a:r>
                      <a:endParaRPr sz="1000" dirty="0">
                        <a:solidFill>
                          <a:schemeClr val="bg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685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ОТ 14 ДО 15 ЛЕТ</a:t>
                      </a:r>
                      <a:endParaRPr sz="100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B95C">
                        <a:alpha val="4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ЧЕТЫРНАДЦАТАЯ СТУПЕНЬ</a:t>
                      </a:r>
                      <a:endParaRPr sz="1000" dirty="0">
                        <a:solidFill>
                          <a:schemeClr val="bg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685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ОТ 50 ДО 54 ЛЕТ</a:t>
                      </a:r>
                      <a:endParaRPr sz="100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B95C">
                        <a:alpha val="4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ШЕСТАЯ СТУПЕНЬ</a:t>
                      </a:r>
                      <a:endParaRPr lang="en-US" sz="1000" dirty="0">
                        <a:solidFill>
                          <a:schemeClr val="bg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685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ОТ 16 ДО 17 ЛЕТ</a:t>
                      </a:r>
                      <a:endParaRPr lang="en-US" sz="100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B95C">
                        <a:alpha val="4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ПЯТНАДЦАТАЯ СТУПЕНЬ</a:t>
                      </a:r>
                      <a:endParaRPr lang="en-US" sz="1000" dirty="0">
                        <a:solidFill>
                          <a:schemeClr val="bg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685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ОТ 55 ДО 59 ЛЕТ</a:t>
                      </a:r>
                      <a:endParaRPr lang="en-US" sz="100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B95C">
                        <a:alpha val="4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421361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СЕДЬМАЯ СТУПЕНЬ</a:t>
                      </a:r>
                      <a:endParaRPr lang="en-US" sz="1000" dirty="0">
                        <a:solidFill>
                          <a:schemeClr val="bg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685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ОТ 18 ДО 19 ЛЕТ</a:t>
                      </a:r>
                      <a:endParaRPr lang="en-US" sz="100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B95C">
                        <a:alpha val="4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ШЕСТНАДЦАТАЯ СТУПЕНЬ</a:t>
                      </a:r>
                      <a:endParaRPr lang="en-US" sz="1000" dirty="0">
                        <a:solidFill>
                          <a:schemeClr val="bg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685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ОТ 60 ДО 64 ЛЕТ</a:t>
                      </a:r>
                      <a:endParaRPr lang="en-US" sz="100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B95C">
                        <a:alpha val="4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640034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ВОСЬМАЯ СТУПЕНЬ</a:t>
                      </a:r>
                      <a:endParaRPr lang="en-US" sz="1000" dirty="0">
                        <a:solidFill>
                          <a:schemeClr val="bg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685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ОТ 20 ДО 24 ЛЕТ</a:t>
                      </a:r>
                      <a:endParaRPr lang="en-US" sz="100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B95C">
                        <a:alpha val="4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СЕМНАДЦАТАЯ СТУПЕНЬ</a:t>
                      </a:r>
                      <a:endParaRPr lang="en-US" sz="1000" dirty="0">
                        <a:solidFill>
                          <a:schemeClr val="bg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685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ОТ 65 ДО 69 ЛЕТ</a:t>
                      </a:r>
                      <a:endParaRPr lang="en-US" sz="100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B95C">
                        <a:alpha val="4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307805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ДЕВЯТАЯ СТУПЕНЬ</a:t>
                      </a:r>
                      <a:endParaRPr lang="en-US" sz="1000" dirty="0">
                        <a:solidFill>
                          <a:schemeClr val="bg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685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ОТ 25 ДО 29 ЛЕТ</a:t>
                      </a:r>
                      <a:endParaRPr lang="en-US" sz="100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B95C">
                        <a:alpha val="4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ВОСЕМНАДЦАТАЯ</a:t>
                      </a:r>
                      <a:endParaRPr lang="en-US" sz="1000" dirty="0">
                        <a:solidFill>
                          <a:schemeClr val="bg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685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ОТ 70 ЛЕТ И СТАРШЕ</a:t>
                      </a:r>
                      <a:endParaRPr lang="en-US" sz="1000" dirty="0">
                        <a:solidFill>
                          <a:schemeClr val="tx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B95C">
                        <a:alpha val="4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7" name="Google Shape;557;p37"/>
          <p:cNvSpPr txBox="1"/>
          <p:nvPr/>
        </p:nvSpPr>
        <p:spPr>
          <a:xfrm>
            <a:off x="431180" y="916456"/>
            <a:ext cx="8074595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Bahnschrift Light SemiCondensed" panose="020B0502040204020203" pitchFamily="34" charset="0"/>
              </a:rPr>
              <a:t>С 23 марта 2023 года в России изменились правила выполнения ГТО. Были обновлены возрастные ступени программы — теперь их стало 18, а не 11, как было ранее</a:t>
            </a:r>
            <a:endParaRPr dirty="0">
              <a:solidFill>
                <a:schemeClr val="dk1"/>
              </a:solidFill>
              <a:latin typeface="Bahnschrift Light SemiCondensed" panose="020B0502040204020203" pitchFamily="34" charset="0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2">
          <a:extLst>
            <a:ext uri="{FF2B5EF4-FFF2-40B4-BE49-F238E27FC236}">
              <a16:creationId xmlns:a16="http://schemas.microsoft.com/office/drawing/2014/main" id="{11A0D84E-B75E-2D9D-68B4-94ADD02A3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FCD0F8-3E10-8A72-3760-1DDF127FA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50" y="4125498"/>
            <a:ext cx="4829849" cy="590632"/>
          </a:xfrm>
          <a:prstGeom prst="rect">
            <a:avLst/>
          </a:prstGeom>
        </p:spPr>
      </p:pic>
      <p:sp>
        <p:nvSpPr>
          <p:cNvPr id="1953" name="Google Shape;1953;p70">
            <a:extLst>
              <a:ext uri="{FF2B5EF4-FFF2-40B4-BE49-F238E27FC236}">
                <a16:creationId xmlns:a16="http://schemas.microsoft.com/office/drawing/2014/main" id="{1B8B042A-77CD-7286-F5B8-B845C56ED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205" y="203752"/>
            <a:ext cx="6576760" cy="15351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4000" dirty="0">
                <a:latin typeface="Bahnschrift Condensed" panose="020B0502040204020203" pitchFamily="34" charset="0"/>
              </a:rPr>
              <a:t>Нормативы и требования комплекса ГТО периодически изменялись:</a:t>
            </a:r>
          </a:p>
        </p:txBody>
      </p:sp>
      <p:sp>
        <p:nvSpPr>
          <p:cNvPr id="1954" name="Google Shape;1954;p70">
            <a:extLst>
              <a:ext uri="{FF2B5EF4-FFF2-40B4-BE49-F238E27FC236}">
                <a16:creationId xmlns:a16="http://schemas.microsoft.com/office/drawing/2014/main" id="{A10AE1BC-773E-DF7E-77D7-F1D0078D9A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0816" y="1370872"/>
            <a:ext cx="7858979" cy="16767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ru-RU" sz="2400" dirty="0">
                <a:latin typeface="Bahnschrift Condensed" panose="020B0502040204020203" pitchFamily="34" charset="0"/>
              </a:rPr>
              <a:t>В 1934 году появился комплекс БГТО («Будь готов к труду и обороне»).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1957" name="Google Shape;1957;p70">
            <a:extLst>
              <a:ext uri="{FF2B5EF4-FFF2-40B4-BE49-F238E27FC236}">
                <a16:creationId xmlns:a16="http://schemas.microsoft.com/office/drawing/2014/main" id="{AD221CA0-3578-0292-7C90-DB1A815825C1}"/>
              </a:ext>
            </a:extLst>
          </p:cNvPr>
          <p:cNvGrpSpPr/>
          <p:nvPr/>
        </p:nvGrpSpPr>
        <p:grpSpPr>
          <a:xfrm>
            <a:off x="4057600" y="3650786"/>
            <a:ext cx="919114" cy="1333114"/>
            <a:chOff x="5914386" y="1949342"/>
            <a:chExt cx="1642940" cy="2654213"/>
          </a:xfrm>
        </p:grpSpPr>
        <p:sp>
          <p:nvSpPr>
            <p:cNvPr id="1958" name="Google Shape;1958;p70">
              <a:extLst>
                <a:ext uri="{FF2B5EF4-FFF2-40B4-BE49-F238E27FC236}">
                  <a16:creationId xmlns:a16="http://schemas.microsoft.com/office/drawing/2014/main" id="{38AE8D0D-0890-0D31-6FE4-7FF213BDA273}"/>
                </a:ext>
              </a:extLst>
            </p:cNvPr>
            <p:cNvSpPr/>
            <p:nvPr/>
          </p:nvSpPr>
          <p:spPr>
            <a:xfrm>
              <a:off x="6311677" y="4406908"/>
              <a:ext cx="978913" cy="196647"/>
            </a:xfrm>
            <a:custGeom>
              <a:avLst/>
              <a:gdLst/>
              <a:ahLst/>
              <a:cxnLst/>
              <a:rect l="l" t="t" r="r" b="b"/>
              <a:pathLst>
                <a:path w="5406" h="1086" extrusionOk="0">
                  <a:moveTo>
                    <a:pt x="2704" y="0"/>
                  </a:moveTo>
                  <a:cubicBezTo>
                    <a:pt x="1211" y="0"/>
                    <a:pt x="0" y="249"/>
                    <a:pt x="0" y="543"/>
                  </a:cubicBezTo>
                  <a:cubicBezTo>
                    <a:pt x="0" y="837"/>
                    <a:pt x="1211" y="1086"/>
                    <a:pt x="2704" y="1086"/>
                  </a:cubicBezTo>
                  <a:cubicBezTo>
                    <a:pt x="4196" y="1086"/>
                    <a:pt x="5406" y="837"/>
                    <a:pt x="5406" y="543"/>
                  </a:cubicBezTo>
                  <a:cubicBezTo>
                    <a:pt x="5406" y="249"/>
                    <a:pt x="4196" y="0"/>
                    <a:pt x="2704" y="0"/>
                  </a:cubicBezTo>
                  <a:close/>
                </a:path>
              </a:pathLst>
            </a:custGeom>
            <a:solidFill>
              <a:srgbClr val="17253A">
                <a:alpha val="24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0">
              <a:extLst>
                <a:ext uri="{FF2B5EF4-FFF2-40B4-BE49-F238E27FC236}">
                  <a16:creationId xmlns:a16="http://schemas.microsoft.com/office/drawing/2014/main" id="{B1A1854D-BF2D-9C72-64BC-90B509EDD7C9}"/>
                </a:ext>
              </a:extLst>
            </p:cNvPr>
            <p:cNvSpPr/>
            <p:nvPr/>
          </p:nvSpPr>
          <p:spPr>
            <a:xfrm>
              <a:off x="5914386" y="1969984"/>
              <a:ext cx="620738" cy="616015"/>
            </a:xfrm>
            <a:custGeom>
              <a:avLst/>
              <a:gdLst/>
              <a:ahLst/>
              <a:cxnLst/>
              <a:rect l="l" t="t" r="r" b="b"/>
              <a:pathLst>
                <a:path w="3428" h="3402" extrusionOk="0">
                  <a:moveTo>
                    <a:pt x="2073" y="0"/>
                  </a:moveTo>
                  <a:cubicBezTo>
                    <a:pt x="1936" y="0"/>
                    <a:pt x="1788" y="25"/>
                    <a:pt x="1629" y="81"/>
                  </a:cubicBezTo>
                  <a:cubicBezTo>
                    <a:pt x="640" y="429"/>
                    <a:pt x="884" y="2397"/>
                    <a:pt x="100" y="2397"/>
                  </a:cubicBezTo>
                  <a:cubicBezTo>
                    <a:pt x="68" y="2397"/>
                    <a:pt x="35" y="2394"/>
                    <a:pt x="1" y="2388"/>
                  </a:cubicBezTo>
                  <a:lnTo>
                    <a:pt x="1" y="2388"/>
                  </a:lnTo>
                  <a:cubicBezTo>
                    <a:pt x="1" y="2388"/>
                    <a:pt x="238" y="3402"/>
                    <a:pt x="985" y="3402"/>
                  </a:cubicBezTo>
                  <a:cubicBezTo>
                    <a:pt x="1069" y="3402"/>
                    <a:pt x="1159" y="3389"/>
                    <a:pt x="1256" y="3360"/>
                  </a:cubicBezTo>
                  <a:cubicBezTo>
                    <a:pt x="2511" y="2987"/>
                    <a:pt x="2003" y="1822"/>
                    <a:pt x="2297" y="1483"/>
                  </a:cubicBezTo>
                  <a:cubicBezTo>
                    <a:pt x="2363" y="1407"/>
                    <a:pt x="2432" y="1378"/>
                    <a:pt x="2501" y="1378"/>
                  </a:cubicBezTo>
                  <a:cubicBezTo>
                    <a:pt x="2739" y="1378"/>
                    <a:pt x="2963" y="1732"/>
                    <a:pt x="2963" y="1732"/>
                  </a:cubicBezTo>
                  <a:lnTo>
                    <a:pt x="3428" y="1076"/>
                  </a:lnTo>
                  <a:cubicBezTo>
                    <a:pt x="3428" y="1076"/>
                    <a:pt x="2984" y="0"/>
                    <a:pt x="2073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0">
              <a:extLst>
                <a:ext uri="{FF2B5EF4-FFF2-40B4-BE49-F238E27FC236}">
                  <a16:creationId xmlns:a16="http://schemas.microsoft.com/office/drawing/2014/main" id="{3D4B9C6B-D411-3523-5A9D-B70723CA6705}"/>
                </a:ext>
              </a:extLst>
            </p:cNvPr>
            <p:cNvSpPr/>
            <p:nvPr/>
          </p:nvSpPr>
          <p:spPr>
            <a:xfrm>
              <a:off x="6301537" y="1949342"/>
              <a:ext cx="962072" cy="866079"/>
            </a:xfrm>
            <a:custGeom>
              <a:avLst/>
              <a:gdLst/>
              <a:ahLst/>
              <a:cxnLst/>
              <a:rect l="l" t="t" r="r" b="b"/>
              <a:pathLst>
                <a:path w="5313" h="4783" extrusionOk="0">
                  <a:moveTo>
                    <a:pt x="2822" y="1"/>
                  </a:moveTo>
                  <a:cubicBezTo>
                    <a:pt x="2573" y="1"/>
                    <a:pt x="2319" y="45"/>
                    <a:pt x="2069" y="138"/>
                  </a:cubicBezTo>
                  <a:cubicBezTo>
                    <a:pt x="702" y="636"/>
                    <a:pt x="882" y="1507"/>
                    <a:pt x="882" y="1507"/>
                  </a:cubicBezTo>
                  <a:cubicBezTo>
                    <a:pt x="124" y="1812"/>
                    <a:pt x="0" y="2739"/>
                    <a:pt x="599" y="3768"/>
                  </a:cubicBezTo>
                  <a:cubicBezTo>
                    <a:pt x="1135" y="4681"/>
                    <a:pt x="1949" y="4783"/>
                    <a:pt x="2287" y="4783"/>
                  </a:cubicBezTo>
                  <a:cubicBezTo>
                    <a:pt x="2385" y="4783"/>
                    <a:pt x="2443" y="4774"/>
                    <a:pt x="2443" y="4774"/>
                  </a:cubicBezTo>
                  <a:cubicBezTo>
                    <a:pt x="4071" y="4661"/>
                    <a:pt x="4818" y="2829"/>
                    <a:pt x="4818" y="2829"/>
                  </a:cubicBezTo>
                  <a:cubicBezTo>
                    <a:pt x="5312" y="1231"/>
                    <a:pt x="4142" y="1"/>
                    <a:pt x="282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0">
              <a:extLst>
                <a:ext uri="{FF2B5EF4-FFF2-40B4-BE49-F238E27FC236}">
                  <a16:creationId xmlns:a16="http://schemas.microsoft.com/office/drawing/2014/main" id="{64C1769D-E868-B970-245B-2C974F730E01}"/>
                </a:ext>
              </a:extLst>
            </p:cNvPr>
            <p:cNvSpPr/>
            <p:nvPr/>
          </p:nvSpPr>
          <p:spPr>
            <a:xfrm>
              <a:off x="6481712" y="2264958"/>
              <a:ext cx="109915" cy="217651"/>
            </a:xfrm>
            <a:custGeom>
              <a:avLst/>
              <a:gdLst/>
              <a:ahLst/>
              <a:cxnLst/>
              <a:rect l="l" t="t" r="r" b="b"/>
              <a:pathLst>
                <a:path w="607" h="1202" extrusionOk="0">
                  <a:moveTo>
                    <a:pt x="1" y="1"/>
                  </a:moveTo>
                  <a:cubicBezTo>
                    <a:pt x="11" y="408"/>
                    <a:pt x="124" y="1008"/>
                    <a:pt x="543" y="1199"/>
                  </a:cubicBezTo>
                  <a:cubicBezTo>
                    <a:pt x="548" y="1201"/>
                    <a:pt x="553" y="1202"/>
                    <a:pt x="557" y="1202"/>
                  </a:cubicBezTo>
                  <a:cubicBezTo>
                    <a:pt x="585" y="1202"/>
                    <a:pt x="606" y="1172"/>
                    <a:pt x="577" y="1143"/>
                  </a:cubicBezTo>
                  <a:cubicBezTo>
                    <a:pt x="249" y="827"/>
                    <a:pt x="57" y="465"/>
                    <a:pt x="11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0">
              <a:extLst>
                <a:ext uri="{FF2B5EF4-FFF2-40B4-BE49-F238E27FC236}">
                  <a16:creationId xmlns:a16="http://schemas.microsoft.com/office/drawing/2014/main" id="{14B3C069-89E2-34EC-3ED1-96F8C860C48F}"/>
                </a:ext>
              </a:extLst>
            </p:cNvPr>
            <p:cNvSpPr/>
            <p:nvPr/>
          </p:nvSpPr>
          <p:spPr>
            <a:xfrm>
              <a:off x="6416161" y="2260974"/>
              <a:ext cx="151020" cy="324304"/>
            </a:xfrm>
            <a:custGeom>
              <a:avLst/>
              <a:gdLst/>
              <a:ahLst/>
              <a:cxnLst/>
              <a:rect l="l" t="t" r="r" b="b"/>
              <a:pathLst>
                <a:path w="834" h="1791" extrusionOk="0">
                  <a:moveTo>
                    <a:pt x="159" y="0"/>
                  </a:moveTo>
                  <a:cubicBezTo>
                    <a:pt x="1" y="679"/>
                    <a:pt x="238" y="1357"/>
                    <a:pt x="780" y="1787"/>
                  </a:cubicBezTo>
                  <a:cubicBezTo>
                    <a:pt x="785" y="1789"/>
                    <a:pt x="789" y="1790"/>
                    <a:pt x="794" y="1790"/>
                  </a:cubicBezTo>
                  <a:cubicBezTo>
                    <a:pt x="814" y="1790"/>
                    <a:pt x="833" y="1772"/>
                    <a:pt x="815" y="1753"/>
                  </a:cubicBezTo>
                  <a:cubicBezTo>
                    <a:pt x="363" y="1256"/>
                    <a:pt x="57" y="690"/>
                    <a:pt x="159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0">
              <a:extLst>
                <a:ext uri="{FF2B5EF4-FFF2-40B4-BE49-F238E27FC236}">
                  <a16:creationId xmlns:a16="http://schemas.microsoft.com/office/drawing/2014/main" id="{C94EDFA3-75FC-1870-1042-873A84F8E85D}"/>
                </a:ext>
              </a:extLst>
            </p:cNvPr>
            <p:cNvSpPr/>
            <p:nvPr/>
          </p:nvSpPr>
          <p:spPr>
            <a:xfrm>
              <a:off x="6362923" y="2305881"/>
              <a:ext cx="346223" cy="473329"/>
            </a:xfrm>
            <a:custGeom>
              <a:avLst/>
              <a:gdLst/>
              <a:ahLst/>
              <a:cxnLst/>
              <a:rect l="l" t="t" r="r" b="b"/>
              <a:pathLst>
                <a:path w="1912" h="2614" extrusionOk="0">
                  <a:moveTo>
                    <a:pt x="147" y="1"/>
                  </a:moveTo>
                  <a:cubicBezTo>
                    <a:pt x="1" y="1154"/>
                    <a:pt x="566" y="2568"/>
                    <a:pt x="1878" y="2614"/>
                  </a:cubicBezTo>
                  <a:cubicBezTo>
                    <a:pt x="1911" y="2614"/>
                    <a:pt x="1911" y="2568"/>
                    <a:pt x="1889" y="2557"/>
                  </a:cubicBezTo>
                  <a:cubicBezTo>
                    <a:pt x="1368" y="2466"/>
                    <a:pt x="984" y="2285"/>
                    <a:pt x="667" y="1855"/>
                  </a:cubicBezTo>
                  <a:cubicBezTo>
                    <a:pt x="295" y="1313"/>
                    <a:pt x="114" y="646"/>
                    <a:pt x="15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0">
              <a:extLst>
                <a:ext uri="{FF2B5EF4-FFF2-40B4-BE49-F238E27FC236}">
                  <a16:creationId xmlns:a16="http://schemas.microsoft.com/office/drawing/2014/main" id="{9DBF3334-16BB-BB3E-EC04-A1150A62FA22}"/>
                </a:ext>
              </a:extLst>
            </p:cNvPr>
            <p:cNvSpPr/>
            <p:nvPr/>
          </p:nvSpPr>
          <p:spPr>
            <a:xfrm>
              <a:off x="6496018" y="2219870"/>
              <a:ext cx="126393" cy="158983"/>
            </a:xfrm>
            <a:custGeom>
              <a:avLst/>
              <a:gdLst/>
              <a:ahLst/>
              <a:cxnLst/>
              <a:rect l="l" t="t" r="r" b="b"/>
              <a:pathLst>
                <a:path w="698" h="878" extrusionOk="0">
                  <a:moveTo>
                    <a:pt x="0" y="1"/>
                  </a:moveTo>
                  <a:cubicBezTo>
                    <a:pt x="226" y="284"/>
                    <a:pt x="475" y="544"/>
                    <a:pt x="645" y="860"/>
                  </a:cubicBezTo>
                  <a:cubicBezTo>
                    <a:pt x="653" y="872"/>
                    <a:pt x="662" y="878"/>
                    <a:pt x="671" y="878"/>
                  </a:cubicBezTo>
                  <a:cubicBezTo>
                    <a:pt x="686" y="878"/>
                    <a:pt x="698" y="860"/>
                    <a:pt x="690" y="838"/>
                  </a:cubicBezTo>
                  <a:cubicBezTo>
                    <a:pt x="520" y="510"/>
                    <a:pt x="249" y="262"/>
                    <a:pt x="1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0">
              <a:extLst>
                <a:ext uri="{FF2B5EF4-FFF2-40B4-BE49-F238E27FC236}">
                  <a16:creationId xmlns:a16="http://schemas.microsoft.com/office/drawing/2014/main" id="{0D4227BD-A195-915B-74F0-7021D367183F}"/>
                </a:ext>
              </a:extLst>
            </p:cNvPr>
            <p:cNvSpPr/>
            <p:nvPr/>
          </p:nvSpPr>
          <p:spPr>
            <a:xfrm>
              <a:off x="6489861" y="2185284"/>
              <a:ext cx="231057" cy="117336"/>
            </a:xfrm>
            <a:custGeom>
              <a:avLst/>
              <a:gdLst/>
              <a:ahLst/>
              <a:cxnLst/>
              <a:rect l="l" t="t" r="r" b="b"/>
              <a:pathLst>
                <a:path w="1276" h="648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487" y="45"/>
                    <a:pt x="928" y="294"/>
                    <a:pt x="1245" y="644"/>
                  </a:cubicBezTo>
                  <a:cubicBezTo>
                    <a:pt x="1247" y="647"/>
                    <a:pt x="1249" y="648"/>
                    <a:pt x="1252" y="648"/>
                  </a:cubicBezTo>
                  <a:cubicBezTo>
                    <a:pt x="1263" y="648"/>
                    <a:pt x="1276" y="631"/>
                    <a:pt x="1267" y="622"/>
                  </a:cubicBezTo>
                  <a:cubicBezTo>
                    <a:pt x="939" y="237"/>
                    <a:pt x="521" y="0"/>
                    <a:pt x="1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0">
              <a:extLst>
                <a:ext uri="{FF2B5EF4-FFF2-40B4-BE49-F238E27FC236}">
                  <a16:creationId xmlns:a16="http://schemas.microsoft.com/office/drawing/2014/main" id="{67F90174-9340-CF2F-BB5D-2035EC144F48}"/>
                </a:ext>
              </a:extLst>
            </p:cNvPr>
            <p:cNvSpPr/>
            <p:nvPr/>
          </p:nvSpPr>
          <p:spPr>
            <a:xfrm>
              <a:off x="6502174" y="2136937"/>
              <a:ext cx="288278" cy="91080"/>
            </a:xfrm>
            <a:custGeom>
              <a:avLst/>
              <a:gdLst/>
              <a:ahLst/>
              <a:cxnLst/>
              <a:rect l="l" t="t" r="r" b="b"/>
              <a:pathLst>
                <a:path w="1592" h="503" extrusionOk="0">
                  <a:moveTo>
                    <a:pt x="544" y="0"/>
                  </a:moveTo>
                  <a:cubicBezTo>
                    <a:pt x="363" y="0"/>
                    <a:pt x="181" y="25"/>
                    <a:pt x="11" y="64"/>
                  </a:cubicBezTo>
                  <a:cubicBezTo>
                    <a:pt x="1" y="64"/>
                    <a:pt x="1" y="75"/>
                    <a:pt x="11" y="75"/>
                  </a:cubicBezTo>
                  <a:cubicBezTo>
                    <a:pt x="151" y="57"/>
                    <a:pt x="293" y="46"/>
                    <a:pt x="433" y="46"/>
                  </a:cubicBezTo>
                  <a:cubicBezTo>
                    <a:pt x="850" y="46"/>
                    <a:pt x="1254" y="146"/>
                    <a:pt x="1549" y="493"/>
                  </a:cubicBezTo>
                  <a:cubicBezTo>
                    <a:pt x="1553" y="500"/>
                    <a:pt x="1558" y="503"/>
                    <a:pt x="1564" y="503"/>
                  </a:cubicBezTo>
                  <a:cubicBezTo>
                    <a:pt x="1577" y="503"/>
                    <a:pt x="1591" y="487"/>
                    <a:pt x="1584" y="471"/>
                  </a:cubicBezTo>
                  <a:cubicBezTo>
                    <a:pt x="1342" y="120"/>
                    <a:pt x="945" y="0"/>
                    <a:pt x="54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0">
              <a:extLst>
                <a:ext uri="{FF2B5EF4-FFF2-40B4-BE49-F238E27FC236}">
                  <a16:creationId xmlns:a16="http://schemas.microsoft.com/office/drawing/2014/main" id="{B3CF7DD2-265F-0E9E-B551-CA609560802D}"/>
                </a:ext>
              </a:extLst>
            </p:cNvPr>
            <p:cNvSpPr/>
            <p:nvPr/>
          </p:nvSpPr>
          <p:spPr>
            <a:xfrm>
              <a:off x="6522636" y="2053098"/>
              <a:ext cx="386422" cy="116431"/>
            </a:xfrm>
            <a:custGeom>
              <a:avLst/>
              <a:gdLst/>
              <a:ahLst/>
              <a:cxnLst/>
              <a:rect l="l" t="t" r="r" b="b"/>
              <a:pathLst>
                <a:path w="2134" h="643" extrusionOk="0">
                  <a:moveTo>
                    <a:pt x="878" y="0"/>
                  </a:moveTo>
                  <a:cubicBezTo>
                    <a:pt x="581" y="0"/>
                    <a:pt x="280" y="89"/>
                    <a:pt x="12" y="278"/>
                  </a:cubicBezTo>
                  <a:cubicBezTo>
                    <a:pt x="1" y="289"/>
                    <a:pt x="12" y="311"/>
                    <a:pt x="23" y="311"/>
                  </a:cubicBezTo>
                  <a:cubicBezTo>
                    <a:pt x="280" y="138"/>
                    <a:pt x="591" y="73"/>
                    <a:pt x="894" y="73"/>
                  </a:cubicBezTo>
                  <a:cubicBezTo>
                    <a:pt x="1005" y="73"/>
                    <a:pt x="1116" y="82"/>
                    <a:pt x="1222" y="97"/>
                  </a:cubicBezTo>
                  <a:cubicBezTo>
                    <a:pt x="1584" y="142"/>
                    <a:pt x="1833" y="414"/>
                    <a:pt x="2081" y="640"/>
                  </a:cubicBezTo>
                  <a:cubicBezTo>
                    <a:pt x="2085" y="642"/>
                    <a:pt x="2090" y="643"/>
                    <a:pt x="2094" y="643"/>
                  </a:cubicBezTo>
                  <a:cubicBezTo>
                    <a:pt x="2114" y="643"/>
                    <a:pt x="2133" y="624"/>
                    <a:pt x="2115" y="605"/>
                  </a:cubicBezTo>
                  <a:cubicBezTo>
                    <a:pt x="1804" y="218"/>
                    <a:pt x="1345" y="0"/>
                    <a:pt x="8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0">
              <a:extLst>
                <a:ext uri="{FF2B5EF4-FFF2-40B4-BE49-F238E27FC236}">
                  <a16:creationId xmlns:a16="http://schemas.microsoft.com/office/drawing/2014/main" id="{ABB6A0F0-E73D-6CB5-5C1B-D950B2D99225}"/>
                </a:ext>
              </a:extLst>
            </p:cNvPr>
            <p:cNvSpPr/>
            <p:nvPr/>
          </p:nvSpPr>
          <p:spPr>
            <a:xfrm>
              <a:off x="6567726" y="1991170"/>
              <a:ext cx="421190" cy="200449"/>
            </a:xfrm>
            <a:custGeom>
              <a:avLst/>
              <a:gdLst/>
              <a:ahLst/>
              <a:cxnLst/>
              <a:rect l="l" t="t" r="r" b="b"/>
              <a:pathLst>
                <a:path w="2326" h="1107" extrusionOk="0">
                  <a:moveTo>
                    <a:pt x="1068" y="0"/>
                  </a:moveTo>
                  <a:cubicBezTo>
                    <a:pt x="705" y="0"/>
                    <a:pt x="325" y="134"/>
                    <a:pt x="11" y="258"/>
                  </a:cubicBezTo>
                  <a:cubicBezTo>
                    <a:pt x="0" y="258"/>
                    <a:pt x="0" y="269"/>
                    <a:pt x="11" y="269"/>
                  </a:cubicBezTo>
                  <a:cubicBezTo>
                    <a:pt x="318" y="167"/>
                    <a:pt x="646" y="81"/>
                    <a:pt x="969" y="81"/>
                  </a:cubicBezTo>
                  <a:cubicBezTo>
                    <a:pt x="1182" y="81"/>
                    <a:pt x="1393" y="118"/>
                    <a:pt x="1594" y="213"/>
                  </a:cubicBezTo>
                  <a:cubicBezTo>
                    <a:pt x="1945" y="371"/>
                    <a:pt x="2137" y="766"/>
                    <a:pt x="2285" y="1095"/>
                  </a:cubicBezTo>
                  <a:cubicBezTo>
                    <a:pt x="2289" y="1103"/>
                    <a:pt x="2296" y="1107"/>
                    <a:pt x="2303" y="1107"/>
                  </a:cubicBezTo>
                  <a:cubicBezTo>
                    <a:pt x="2315" y="1107"/>
                    <a:pt x="2326" y="1097"/>
                    <a:pt x="2318" y="1083"/>
                  </a:cubicBezTo>
                  <a:cubicBezTo>
                    <a:pt x="2194" y="688"/>
                    <a:pt x="2002" y="348"/>
                    <a:pt x="1640" y="145"/>
                  </a:cubicBezTo>
                  <a:cubicBezTo>
                    <a:pt x="1463" y="41"/>
                    <a:pt x="1268" y="0"/>
                    <a:pt x="106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0">
              <a:extLst>
                <a:ext uri="{FF2B5EF4-FFF2-40B4-BE49-F238E27FC236}">
                  <a16:creationId xmlns:a16="http://schemas.microsoft.com/office/drawing/2014/main" id="{D26E77DB-C840-789F-60A8-78362C57B46B}"/>
                </a:ext>
              </a:extLst>
            </p:cNvPr>
            <p:cNvSpPr/>
            <p:nvPr/>
          </p:nvSpPr>
          <p:spPr>
            <a:xfrm>
              <a:off x="6823593" y="1960025"/>
              <a:ext cx="327753" cy="433130"/>
            </a:xfrm>
            <a:custGeom>
              <a:avLst/>
              <a:gdLst/>
              <a:ahLst/>
              <a:cxnLst/>
              <a:rect l="l" t="t" r="r" b="b"/>
              <a:pathLst>
                <a:path w="1810" h="2392" extrusionOk="0">
                  <a:moveTo>
                    <a:pt x="12" y="0"/>
                  </a:moveTo>
                  <a:cubicBezTo>
                    <a:pt x="1" y="0"/>
                    <a:pt x="1" y="11"/>
                    <a:pt x="12" y="11"/>
                  </a:cubicBezTo>
                  <a:cubicBezTo>
                    <a:pt x="1188" y="294"/>
                    <a:pt x="1709" y="1222"/>
                    <a:pt x="1731" y="2375"/>
                  </a:cubicBezTo>
                  <a:cubicBezTo>
                    <a:pt x="1731" y="2386"/>
                    <a:pt x="1740" y="2392"/>
                    <a:pt x="1748" y="2392"/>
                  </a:cubicBezTo>
                  <a:cubicBezTo>
                    <a:pt x="1756" y="2392"/>
                    <a:pt x="1765" y="2386"/>
                    <a:pt x="1765" y="2375"/>
                  </a:cubicBezTo>
                  <a:cubicBezTo>
                    <a:pt x="1810" y="1199"/>
                    <a:pt x="1244" y="181"/>
                    <a:pt x="1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0">
              <a:extLst>
                <a:ext uri="{FF2B5EF4-FFF2-40B4-BE49-F238E27FC236}">
                  <a16:creationId xmlns:a16="http://schemas.microsoft.com/office/drawing/2014/main" id="{77CA5B93-036D-9C83-0F3E-66EB97F0F9BA}"/>
                </a:ext>
              </a:extLst>
            </p:cNvPr>
            <p:cNvSpPr/>
            <p:nvPr/>
          </p:nvSpPr>
          <p:spPr>
            <a:xfrm>
              <a:off x="5960743" y="1988092"/>
              <a:ext cx="512272" cy="429690"/>
            </a:xfrm>
            <a:custGeom>
              <a:avLst/>
              <a:gdLst/>
              <a:ahLst/>
              <a:cxnLst/>
              <a:rect l="l" t="t" r="r" b="b"/>
              <a:pathLst>
                <a:path w="2829" h="2373" extrusionOk="0">
                  <a:moveTo>
                    <a:pt x="1848" y="0"/>
                  </a:moveTo>
                  <a:cubicBezTo>
                    <a:pt x="1666" y="0"/>
                    <a:pt x="1476" y="74"/>
                    <a:pt x="1283" y="252"/>
                  </a:cubicBezTo>
                  <a:cubicBezTo>
                    <a:pt x="1056" y="467"/>
                    <a:pt x="933" y="773"/>
                    <a:pt x="830" y="1055"/>
                  </a:cubicBezTo>
                  <a:cubicBezTo>
                    <a:pt x="627" y="1587"/>
                    <a:pt x="514" y="1982"/>
                    <a:pt x="28" y="2321"/>
                  </a:cubicBezTo>
                  <a:cubicBezTo>
                    <a:pt x="0" y="2340"/>
                    <a:pt x="10" y="2373"/>
                    <a:pt x="32" y="2373"/>
                  </a:cubicBezTo>
                  <a:cubicBezTo>
                    <a:pt x="38" y="2373"/>
                    <a:pt x="44" y="2371"/>
                    <a:pt x="50" y="2367"/>
                  </a:cubicBezTo>
                  <a:cubicBezTo>
                    <a:pt x="571" y="2152"/>
                    <a:pt x="717" y="1677"/>
                    <a:pt x="876" y="1191"/>
                  </a:cubicBezTo>
                  <a:cubicBezTo>
                    <a:pt x="1011" y="783"/>
                    <a:pt x="1170" y="411"/>
                    <a:pt x="1531" y="150"/>
                  </a:cubicBezTo>
                  <a:cubicBezTo>
                    <a:pt x="1633" y="77"/>
                    <a:pt x="1739" y="46"/>
                    <a:pt x="1845" y="46"/>
                  </a:cubicBezTo>
                  <a:cubicBezTo>
                    <a:pt x="2210" y="46"/>
                    <a:pt x="2579" y="411"/>
                    <a:pt x="2798" y="648"/>
                  </a:cubicBezTo>
                  <a:cubicBezTo>
                    <a:pt x="2801" y="651"/>
                    <a:pt x="2806" y="653"/>
                    <a:pt x="2810" y="653"/>
                  </a:cubicBezTo>
                  <a:cubicBezTo>
                    <a:pt x="2820" y="653"/>
                    <a:pt x="2829" y="645"/>
                    <a:pt x="2821" y="637"/>
                  </a:cubicBezTo>
                  <a:cubicBezTo>
                    <a:pt x="2543" y="291"/>
                    <a:pt x="2210" y="0"/>
                    <a:pt x="184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0">
              <a:extLst>
                <a:ext uri="{FF2B5EF4-FFF2-40B4-BE49-F238E27FC236}">
                  <a16:creationId xmlns:a16="http://schemas.microsoft.com/office/drawing/2014/main" id="{D84F55E2-FB7E-E8D3-4FE3-CAE20B0488D8}"/>
                </a:ext>
              </a:extLst>
            </p:cNvPr>
            <p:cNvSpPr/>
            <p:nvPr/>
          </p:nvSpPr>
          <p:spPr>
            <a:xfrm>
              <a:off x="5926700" y="2087684"/>
              <a:ext cx="541788" cy="350379"/>
            </a:xfrm>
            <a:custGeom>
              <a:avLst/>
              <a:gdLst/>
              <a:ahLst/>
              <a:cxnLst/>
              <a:rect l="l" t="t" r="r" b="b"/>
              <a:pathLst>
                <a:path w="2992" h="1935" extrusionOk="0">
                  <a:moveTo>
                    <a:pt x="2204" y="1"/>
                  </a:moveTo>
                  <a:cubicBezTo>
                    <a:pt x="2058" y="1"/>
                    <a:pt x="1903" y="54"/>
                    <a:pt x="1742" y="177"/>
                  </a:cubicBezTo>
                  <a:cubicBezTo>
                    <a:pt x="1073" y="679"/>
                    <a:pt x="1235" y="1887"/>
                    <a:pt x="271" y="1887"/>
                  </a:cubicBezTo>
                  <a:cubicBezTo>
                    <a:pt x="193" y="1887"/>
                    <a:pt x="107" y="1879"/>
                    <a:pt x="12" y="1862"/>
                  </a:cubicBezTo>
                  <a:cubicBezTo>
                    <a:pt x="1" y="1862"/>
                    <a:pt x="1" y="1874"/>
                    <a:pt x="12" y="1884"/>
                  </a:cubicBezTo>
                  <a:cubicBezTo>
                    <a:pt x="134" y="1918"/>
                    <a:pt x="245" y="1934"/>
                    <a:pt x="347" y="1934"/>
                  </a:cubicBezTo>
                  <a:cubicBezTo>
                    <a:pt x="725" y="1934"/>
                    <a:pt x="974" y="1709"/>
                    <a:pt x="1188" y="1308"/>
                  </a:cubicBezTo>
                  <a:cubicBezTo>
                    <a:pt x="1335" y="1025"/>
                    <a:pt x="1425" y="708"/>
                    <a:pt x="1606" y="437"/>
                  </a:cubicBezTo>
                  <a:cubicBezTo>
                    <a:pt x="1742" y="223"/>
                    <a:pt x="1946" y="98"/>
                    <a:pt x="2194" y="75"/>
                  </a:cubicBezTo>
                  <a:cubicBezTo>
                    <a:pt x="2212" y="73"/>
                    <a:pt x="2230" y="72"/>
                    <a:pt x="2247" y="72"/>
                  </a:cubicBezTo>
                  <a:cubicBezTo>
                    <a:pt x="2546" y="72"/>
                    <a:pt x="2746" y="336"/>
                    <a:pt x="2895" y="550"/>
                  </a:cubicBezTo>
                  <a:cubicBezTo>
                    <a:pt x="2906" y="563"/>
                    <a:pt x="2918" y="569"/>
                    <a:pt x="2931" y="569"/>
                  </a:cubicBezTo>
                  <a:cubicBezTo>
                    <a:pt x="2962" y="569"/>
                    <a:pt x="2991" y="537"/>
                    <a:pt x="2975" y="505"/>
                  </a:cubicBezTo>
                  <a:cubicBezTo>
                    <a:pt x="2763" y="217"/>
                    <a:pt x="2501" y="1"/>
                    <a:pt x="2204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0">
              <a:extLst>
                <a:ext uri="{FF2B5EF4-FFF2-40B4-BE49-F238E27FC236}">
                  <a16:creationId xmlns:a16="http://schemas.microsoft.com/office/drawing/2014/main" id="{59A484EC-BC1D-81D4-49B5-D3D71A949D93}"/>
                </a:ext>
              </a:extLst>
            </p:cNvPr>
            <p:cNvSpPr/>
            <p:nvPr/>
          </p:nvSpPr>
          <p:spPr>
            <a:xfrm>
              <a:off x="5952051" y="2159390"/>
              <a:ext cx="486740" cy="384602"/>
            </a:xfrm>
            <a:custGeom>
              <a:avLst/>
              <a:gdLst/>
              <a:ahLst/>
              <a:cxnLst/>
              <a:rect l="l" t="t" r="r" b="b"/>
              <a:pathLst>
                <a:path w="2688" h="2124" extrusionOk="0">
                  <a:moveTo>
                    <a:pt x="2169" y="0"/>
                  </a:moveTo>
                  <a:cubicBezTo>
                    <a:pt x="1984" y="0"/>
                    <a:pt x="1799" y="93"/>
                    <a:pt x="1659" y="279"/>
                  </a:cubicBezTo>
                  <a:cubicBezTo>
                    <a:pt x="1444" y="561"/>
                    <a:pt x="1466" y="991"/>
                    <a:pt x="1410" y="1319"/>
                  </a:cubicBezTo>
                  <a:cubicBezTo>
                    <a:pt x="1341" y="1742"/>
                    <a:pt x="969" y="2033"/>
                    <a:pt x="614" y="2033"/>
                  </a:cubicBezTo>
                  <a:cubicBezTo>
                    <a:pt x="390" y="2033"/>
                    <a:pt x="173" y="1918"/>
                    <a:pt x="41" y="1647"/>
                  </a:cubicBezTo>
                  <a:cubicBezTo>
                    <a:pt x="37" y="1638"/>
                    <a:pt x="30" y="1635"/>
                    <a:pt x="23" y="1635"/>
                  </a:cubicBezTo>
                  <a:cubicBezTo>
                    <a:pt x="11" y="1635"/>
                    <a:pt x="1" y="1644"/>
                    <a:pt x="8" y="1659"/>
                  </a:cubicBezTo>
                  <a:cubicBezTo>
                    <a:pt x="133" y="1977"/>
                    <a:pt x="362" y="2123"/>
                    <a:pt x="616" y="2123"/>
                  </a:cubicBezTo>
                  <a:cubicBezTo>
                    <a:pt x="821" y="2123"/>
                    <a:pt x="1043" y="2027"/>
                    <a:pt x="1240" y="1850"/>
                  </a:cubicBezTo>
                  <a:cubicBezTo>
                    <a:pt x="1466" y="1636"/>
                    <a:pt x="1501" y="1297"/>
                    <a:pt x="1523" y="1003"/>
                  </a:cubicBezTo>
                  <a:cubicBezTo>
                    <a:pt x="1557" y="697"/>
                    <a:pt x="1602" y="415"/>
                    <a:pt x="1828" y="177"/>
                  </a:cubicBezTo>
                  <a:cubicBezTo>
                    <a:pt x="1919" y="82"/>
                    <a:pt x="2017" y="46"/>
                    <a:pt x="2115" y="46"/>
                  </a:cubicBezTo>
                  <a:cubicBezTo>
                    <a:pt x="2311" y="46"/>
                    <a:pt x="2511" y="188"/>
                    <a:pt x="2677" y="302"/>
                  </a:cubicBezTo>
                  <a:cubicBezTo>
                    <a:pt x="2688" y="302"/>
                    <a:pt x="2688" y="302"/>
                    <a:pt x="2688" y="290"/>
                  </a:cubicBezTo>
                  <a:cubicBezTo>
                    <a:pt x="2545" y="96"/>
                    <a:pt x="2357" y="0"/>
                    <a:pt x="2169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0">
              <a:extLst>
                <a:ext uri="{FF2B5EF4-FFF2-40B4-BE49-F238E27FC236}">
                  <a16:creationId xmlns:a16="http://schemas.microsoft.com/office/drawing/2014/main" id="{D4DC8A19-CACB-BF29-5B65-FB1350AACFA8}"/>
                </a:ext>
              </a:extLst>
            </p:cNvPr>
            <p:cNvSpPr/>
            <p:nvPr/>
          </p:nvSpPr>
          <p:spPr>
            <a:xfrm>
              <a:off x="7024230" y="2280530"/>
              <a:ext cx="533096" cy="742224"/>
            </a:xfrm>
            <a:custGeom>
              <a:avLst/>
              <a:gdLst/>
              <a:ahLst/>
              <a:cxnLst/>
              <a:rect l="l" t="t" r="r" b="b"/>
              <a:pathLst>
                <a:path w="2944" h="4099" extrusionOk="0">
                  <a:moveTo>
                    <a:pt x="2529" y="0"/>
                  </a:moveTo>
                  <a:cubicBezTo>
                    <a:pt x="2492" y="0"/>
                    <a:pt x="2430" y="83"/>
                    <a:pt x="2387" y="186"/>
                  </a:cubicBezTo>
                  <a:cubicBezTo>
                    <a:pt x="2330" y="311"/>
                    <a:pt x="2138" y="661"/>
                    <a:pt x="2104" y="684"/>
                  </a:cubicBezTo>
                  <a:cubicBezTo>
                    <a:pt x="2103" y="684"/>
                    <a:pt x="2103" y="684"/>
                    <a:pt x="2102" y="684"/>
                  </a:cubicBezTo>
                  <a:cubicBezTo>
                    <a:pt x="2072" y="684"/>
                    <a:pt x="2102" y="220"/>
                    <a:pt x="2014" y="198"/>
                  </a:cubicBezTo>
                  <a:cubicBezTo>
                    <a:pt x="2013" y="198"/>
                    <a:pt x="2012" y="198"/>
                    <a:pt x="2012" y="198"/>
                  </a:cubicBezTo>
                  <a:cubicBezTo>
                    <a:pt x="1921" y="198"/>
                    <a:pt x="1789" y="958"/>
                    <a:pt x="1935" y="1306"/>
                  </a:cubicBezTo>
                  <a:cubicBezTo>
                    <a:pt x="1935" y="1306"/>
                    <a:pt x="1720" y="2584"/>
                    <a:pt x="1" y="3352"/>
                  </a:cubicBezTo>
                  <a:lnTo>
                    <a:pt x="430" y="4099"/>
                  </a:lnTo>
                  <a:cubicBezTo>
                    <a:pt x="2285" y="3511"/>
                    <a:pt x="2308" y="1362"/>
                    <a:pt x="2308" y="1362"/>
                  </a:cubicBezTo>
                  <a:cubicBezTo>
                    <a:pt x="2308" y="1362"/>
                    <a:pt x="2918" y="967"/>
                    <a:pt x="2941" y="571"/>
                  </a:cubicBezTo>
                  <a:cubicBezTo>
                    <a:pt x="2943" y="529"/>
                    <a:pt x="2936" y="512"/>
                    <a:pt x="2922" y="512"/>
                  </a:cubicBezTo>
                  <a:cubicBezTo>
                    <a:pt x="2866" y="512"/>
                    <a:pt x="2705" y="763"/>
                    <a:pt x="2579" y="809"/>
                  </a:cubicBezTo>
                  <a:cubicBezTo>
                    <a:pt x="2579" y="809"/>
                    <a:pt x="2794" y="435"/>
                    <a:pt x="2850" y="231"/>
                  </a:cubicBezTo>
                  <a:cubicBezTo>
                    <a:pt x="2880" y="126"/>
                    <a:pt x="2861" y="66"/>
                    <a:pt x="2819" y="66"/>
                  </a:cubicBezTo>
                  <a:cubicBezTo>
                    <a:pt x="2781" y="66"/>
                    <a:pt x="2724" y="117"/>
                    <a:pt x="2669" y="231"/>
                  </a:cubicBezTo>
                  <a:cubicBezTo>
                    <a:pt x="2556" y="458"/>
                    <a:pt x="2489" y="548"/>
                    <a:pt x="2387" y="605"/>
                  </a:cubicBezTo>
                  <a:cubicBezTo>
                    <a:pt x="2387" y="605"/>
                    <a:pt x="2591" y="153"/>
                    <a:pt x="2556" y="28"/>
                  </a:cubicBezTo>
                  <a:cubicBezTo>
                    <a:pt x="2551" y="9"/>
                    <a:pt x="2541" y="0"/>
                    <a:pt x="252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0">
              <a:extLst>
                <a:ext uri="{FF2B5EF4-FFF2-40B4-BE49-F238E27FC236}">
                  <a16:creationId xmlns:a16="http://schemas.microsoft.com/office/drawing/2014/main" id="{AC255E9E-72E7-EF38-0A59-4ECE5A929155}"/>
                </a:ext>
              </a:extLst>
            </p:cNvPr>
            <p:cNvSpPr/>
            <p:nvPr/>
          </p:nvSpPr>
          <p:spPr>
            <a:xfrm>
              <a:off x="7024230" y="2844582"/>
              <a:ext cx="256227" cy="178177"/>
            </a:xfrm>
            <a:custGeom>
              <a:avLst/>
              <a:gdLst/>
              <a:ahLst/>
              <a:cxnLst/>
              <a:rect l="l" t="t" r="r" b="b"/>
              <a:pathLst>
                <a:path w="1415" h="984" extrusionOk="0">
                  <a:moveTo>
                    <a:pt x="476" y="0"/>
                  </a:moveTo>
                  <a:cubicBezTo>
                    <a:pt x="329" y="79"/>
                    <a:pt x="171" y="159"/>
                    <a:pt x="1" y="237"/>
                  </a:cubicBezTo>
                  <a:lnTo>
                    <a:pt x="430" y="984"/>
                  </a:lnTo>
                  <a:cubicBezTo>
                    <a:pt x="838" y="848"/>
                    <a:pt x="1154" y="645"/>
                    <a:pt x="1415" y="408"/>
                  </a:cubicBezTo>
                  <a:cubicBezTo>
                    <a:pt x="1075" y="340"/>
                    <a:pt x="770" y="192"/>
                    <a:pt x="476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0">
              <a:extLst>
                <a:ext uri="{FF2B5EF4-FFF2-40B4-BE49-F238E27FC236}">
                  <a16:creationId xmlns:a16="http://schemas.microsoft.com/office/drawing/2014/main" id="{200AF54F-2810-139A-5CD3-BB1C6BBFA37B}"/>
                </a:ext>
              </a:extLst>
            </p:cNvPr>
            <p:cNvSpPr/>
            <p:nvPr/>
          </p:nvSpPr>
          <p:spPr>
            <a:xfrm>
              <a:off x="6921919" y="2826113"/>
              <a:ext cx="241740" cy="238113"/>
            </a:xfrm>
            <a:custGeom>
              <a:avLst/>
              <a:gdLst/>
              <a:ahLst/>
              <a:cxnLst/>
              <a:rect l="l" t="t" r="r" b="b"/>
              <a:pathLst>
                <a:path w="1335" h="1315" extrusionOk="0">
                  <a:moveTo>
                    <a:pt x="973" y="0"/>
                  </a:moveTo>
                  <a:cubicBezTo>
                    <a:pt x="973" y="0"/>
                    <a:pt x="487" y="216"/>
                    <a:pt x="159" y="487"/>
                  </a:cubicBezTo>
                  <a:cubicBezTo>
                    <a:pt x="0" y="611"/>
                    <a:pt x="46" y="1256"/>
                    <a:pt x="498" y="1312"/>
                  </a:cubicBezTo>
                  <a:cubicBezTo>
                    <a:pt x="510" y="1314"/>
                    <a:pt x="523" y="1314"/>
                    <a:pt x="538" y="1314"/>
                  </a:cubicBezTo>
                  <a:cubicBezTo>
                    <a:pt x="724" y="1314"/>
                    <a:pt x="1136" y="1189"/>
                    <a:pt x="1335" y="1063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0">
              <a:extLst>
                <a:ext uri="{FF2B5EF4-FFF2-40B4-BE49-F238E27FC236}">
                  <a16:creationId xmlns:a16="http://schemas.microsoft.com/office/drawing/2014/main" id="{9CC9888D-533A-17B6-D781-266E2F6E69EE}"/>
                </a:ext>
              </a:extLst>
            </p:cNvPr>
            <p:cNvSpPr/>
            <p:nvPr/>
          </p:nvSpPr>
          <p:spPr>
            <a:xfrm>
              <a:off x="7083806" y="2826113"/>
              <a:ext cx="79856" cy="204976"/>
            </a:xfrm>
            <a:custGeom>
              <a:avLst/>
              <a:gdLst/>
              <a:ahLst/>
              <a:cxnLst/>
              <a:rect l="l" t="t" r="r" b="b"/>
              <a:pathLst>
                <a:path w="441" h="1132" extrusionOk="0">
                  <a:moveTo>
                    <a:pt x="79" y="0"/>
                  </a:moveTo>
                  <a:cubicBezTo>
                    <a:pt x="79" y="0"/>
                    <a:pt x="56" y="12"/>
                    <a:pt x="23" y="35"/>
                  </a:cubicBezTo>
                  <a:cubicBezTo>
                    <a:pt x="0" y="204"/>
                    <a:pt x="56" y="385"/>
                    <a:pt x="113" y="555"/>
                  </a:cubicBezTo>
                  <a:cubicBezTo>
                    <a:pt x="181" y="747"/>
                    <a:pt x="237" y="939"/>
                    <a:pt x="305" y="1131"/>
                  </a:cubicBezTo>
                  <a:cubicBezTo>
                    <a:pt x="362" y="1108"/>
                    <a:pt x="407" y="1086"/>
                    <a:pt x="441" y="1063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0">
              <a:extLst>
                <a:ext uri="{FF2B5EF4-FFF2-40B4-BE49-F238E27FC236}">
                  <a16:creationId xmlns:a16="http://schemas.microsoft.com/office/drawing/2014/main" id="{DD1E658A-3CED-9547-F068-82CDEE573417}"/>
                </a:ext>
              </a:extLst>
            </p:cNvPr>
            <p:cNvSpPr/>
            <p:nvPr/>
          </p:nvSpPr>
          <p:spPr>
            <a:xfrm>
              <a:off x="6891317" y="3634980"/>
              <a:ext cx="331918" cy="860466"/>
            </a:xfrm>
            <a:custGeom>
              <a:avLst/>
              <a:gdLst/>
              <a:ahLst/>
              <a:cxnLst/>
              <a:rect l="l" t="t" r="r" b="b"/>
              <a:pathLst>
                <a:path w="1833" h="4752" extrusionOk="0">
                  <a:moveTo>
                    <a:pt x="1176" y="0"/>
                  </a:moveTo>
                  <a:lnTo>
                    <a:pt x="0" y="328"/>
                  </a:lnTo>
                  <a:cubicBezTo>
                    <a:pt x="430" y="1617"/>
                    <a:pt x="328" y="4467"/>
                    <a:pt x="328" y="4467"/>
                  </a:cubicBezTo>
                  <a:cubicBezTo>
                    <a:pt x="328" y="4467"/>
                    <a:pt x="373" y="4501"/>
                    <a:pt x="350" y="4637"/>
                  </a:cubicBezTo>
                  <a:cubicBezTo>
                    <a:pt x="344" y="4715"/>
                    <a:pt x="778" y="4751"/>
                    <a:pt x="1166" y="4751"/>
                  </a:cubicBezTo>
                  <a:cubicBezTo>
                    <a:pt x="1453" y="4751"/>
                    <a:pt x="1714" y="4731"/>
                    <a:pt x="1752" y="4693"/>
                  </a:cubicBezTo>
                  <a:cubicBezTo>
                    <a:pt x="1832" y="4602"/>
                    <a:pt x="961" y="4411"/>
                    <a:pt x="961" y="4411"/>
                  </a:cubicBezTo>
                  <a:cubicBezTo>
                    <a:pt x="1606" y="2363"/>
                    <a:pt x="1176" y="0"/>
                    <a:pt x="1176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0">
              <a:extLst>
                <a:ext uri="{FF2B5EF4-FFF2-40B4-BE49-F238E27FC236}">
                  <a16:creationId xmlns:a16="http://schemas.microsoft.com/office/drawing/2014/main" id="{69C7AD81-E795-986A-3CE6-AA815A72F16B}"/>
                </a:ext>
              </a:extLst>
            </p:cNvPr>
            <p:cNvSpPr/>
            <p:nvPr/>
          </p:nvSpPr>
          <p:spPr>
            <a:xfrm>
              <a:off x="6891317" y="3634980"/>
              <a:ext cx="229427" cy="196647"/>
            </a:xfrm>
            <a:custGeom>
              <a:avLst/>
              <a:gdLst/>
              <a:ahLst/>
              <a:cxnLst/>
              <a:rect l="l" t="t" r="r" b="b"/>
              <a:pathLst>
                <a:path w="1267" h="1086" extrusionOk="0">
                  <a:moveTo>
                    <a:pt x="1176" y="0"/>
                  </a:moveTo>
                  <a:lnTo>
                    <a:pt x="0" y="328"/>
                  </a:lnTo>
                  <a:cubicBezTo>
                    <a:pt x="79" y="543"/>
                    <a:pt x="136" y="803"/>
                    <a:pt x="181" y="1086"/>
                  </a:cubicBezTo>
                  <a:cubicBezTo>
                    <a:pt x="543" y="1018"/>
                    <a:pt x="905" y="916"/>
                    <a:pt x="1267" y="758"/>
                  </a:cubicBezTo>
                  <a:cubicBezTo>
                    <a:pt x="1221" y="294"/>
                    <a:pt x="1176" y="0"/>
                    <a:pt x="1176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0">
              <a:extLst>
                <a:ext uri="{FF2B5EF4-FFF2-40B4-BE49-F238E27FC236}">
                  <a16:creationId xmlns:a16="http://schemas.microsoft.com/office/drawing/2014/main" id="{D759F8D0-0349-B435-D293-506C21B2305F}"/>
                </a:ext>
              </a:extLst>
            </p:cNvPr>
            <p:cNvSpPr/>
            <p:nvPr/>
          </p:nvSpPr>
          <p:spPr>
            <a:xfrm>
              <a:off x="6934233" y="4350412"/>
              <a:ext cx="320872" cy="165321"/>
            </a:xfrm>
            <a:custGeom>
              <a:avLst/>
              <a:gdLst/>
              <a:ahLst/>
              <a:cxnLst/>
              <a:rect l="l" t="t" r="r" b="b"/>
              <a:pathLst>
                <a:path w="1772" h="913" extrusionOk="0">
                  <a:moveTo>
                    <a:pt x="820" y="0"/>
                  </a:moveTo>
                  <a:cubicBezTo>
                    <a:pt x="690" y="0"/>
                    <a:pt x="645" y="369"/>
                    <a:pt x="645" y="369"/>
                  </a:cubicBezTo>
                  <a:cubicBezTo>
                    <a:pt x="517" y="452"/>
                    <a:pt x="363" y="470"/>
                    <a:pt x="254" y="470"/>
                  </a:cubicBezTo>
                  <a:cubicBezTo>
                    <a:pt x="171" y="470"/>
                    <a:pt x="113" y="460"/>
                    <a:pt x="113" y="460"/>
                  </a:cubicBezTo>
                  <a:cubicBezTo>
                    <a:pt x="0" y="606"/>
                    <a:pt x="113" y="821"/>
                    <a:pt x="113" y="821"/>
                  </a:cubicBezTo>
                  <a:cubicBezTo>
                    <a:pt x="550" y="888"/>
                    <a:pt x="883" y="912"/>
                    <a:pt x="1132" y="912"/>
                  </a:cubicBezTo>
                  <a:cubicBezTo>
                    <a:pt x="1605" y="912"/>
                    <a:pt x="1772" y="824"/>
                    <a:pt x="1764" y="764"/>
                  </a:cubicBezTo>
                  <a:cubicBezTo>
                    <a:pt x="1764" y="674"/>
                    <a:pt x="927" y="335"/>
                    <a:pt x="927" y="335"/>
                  </a:cubicBezTo>
                  <a:cubicBezTo>
                    <a:pt x="927" y="335"/>
                    <a:pt x="984" y="86"/>
                    <a:pt x="871" y="18"/>
                  </a:cubicBezTo>
                  <a:cubicBezTo>
                    <a:pt x="853" y="6"/>
                    <a:pt x="836" y="0"/>
                    <a:pt x="820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0">
              <a:extLst>
                <a:ext uri="{FF2B5EF4-FFF2-40B4-BE49-F238E27FC236}">
                  <a16:creationId xmlns:a16="http://schemas.microsoft.com/office/drawing/2014/main" id="{55474DFC-AD79-2F2A-1878-7970E1D802F1}"/>
                </a:ext>
              </a:extLst>
            </p:cNvPr>
            <p:cNvSpPr/>
            <p:nvPr/>
          </p:nvSpPr>
          <p:spPr>
            <a:xfrm>
              <a:off x="6944555" y="4447831"/>
              <a:ext cx="323588" cy="72792"/>
            </a:xfrm>
            <a:custGeom>
              <a:avLst/>
              <a:gdLst/>
              <a:ahLst/>
              <a:cxnLst/>
              <a:rect l="l" t="t" r="r" b="b"/>
              <a:pathLst>
                <a:path w="1787" h="402" extrusionOk="0">
                  <a:moveTo>
                    <a:pt x="1413" y="0"/>
                  </a:moveTo>
                  <a:cubicBezTo>
                    <a:pt x="1187" y="136"/>
                    <a:pt x="1131" y="329"/>
                    <a:pt x="1131" y="329"/>
                  </a:cubicBezTo>
                  <a:cubicBezTo>
                    <a:pt x="1131" y="329"/>
                    <a:pt x="45" y="204"/>
                    <a:pt x="23" y="204"/>
                  </a:cubicBezTo>
                  <a:cubicBezTo>
                    <a:pt x="0" y="216"/>
                    <a:pt x="0" y="249"/>
                    <a:pt x="23" y="306"/>
                  </a:cubicBezTo>
                  <a:cubicBezTo>
                    <a:pt x="42" y="345"/>
                    <a:pt x="744" y="401"/>
                    <a:pt x="1227" y="401"/>
                  </a:cubicBezTo>
                  <a:cubicBezTo>
                    <a:pt x="1303" y="401"/>
                    <a:pt x="1374" y="400"/>
                    <a:pt x="1436" y="397"/>
                  </a:cubicBezTo>
                  <a:cubicBezTo>
                    <a:pt x="1629" y="397"/>
                    <a:pt x="1787" y="340"/>
                    <a:pt x="1764" y="226"/>
                  </a:cubicBezTo>
                  <a:cubicBezTo>
                    <a:pt x="1730" y="113"/>
                    <a:pt x="1413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0">
              <a:extLst>
                <a:ext uri="{FF2B5EF4-FFF2-40B4-BE49-F238E27FC236}">
                  <a16:creationId xmlns:a16="http://schemas.microsoft.com/office/drawing/2014/main" id="{6C5F3CFA-6486-F5F4-B1D6-36EC4A7EED50}"/>
                </a:ext>
              </a:extLst>
            </p:cNvPr>
            <p:cNvSpPr/>
            <p:nvPr/>
          </p:nvSpPr>
          <p:spPr>
            <a:xfrm>
              <a:off x="7118030" y="4425378"/>
              <a:ext cx="55953" cy="43458"/>
            </a:xfrm>
            <a:custGeom>
              <a:avLst/>
              <a:gdLst/>
              <a:ahLst/>
              <a:cxnLst/>
              <a:rect l="l" t="t" r="r" b="b"/>
              <a:pathLst>
                <a:path w="309" h="240" extrusionOk="0">
                  <a:moveTo>
                    <a:pt x="252" y="0"/>
                  </a:moveTo>
                  <a:cubicBezTo>
                    <a:pt x="139" y="11"/>
                    <a:pt x="48" y="102"/>
                    <a:pt x="15" y="192"/>
                  </a:cubicBezTo>
                  <a:cubicBezTo>
                    <a:pt x="1" y="220"/>
                    <a:pt x="25" y="239"/>
                    <a:pt x="49" y="239"/>
                  </a:cubicBezTo>
                  <a:cubicBezTo>
                    <a:pt x="64" y="239"/>
                    <a:pt x="78" y="232"/>
                    <a:pt x="83" y="215"/>
                  </a:cubicBezTo>
                  <a:cubicBezTo>
                    <a:pt x="116" y="147"/>
                    <a:pt x="184" y="91"/>
                    <a:pt x="263" y="79"/>
                  </a:cubicBezTo>
                  <a:cubicBezTo>
                    <a:pt x="309" y="79"/>
                    <a:pt x="297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0">
              <a:extLst>
                <a:ext uri="{FF2B5EF4-FFF2-40B4-BE49-F238E27FC236}">
                  <a16:creationId xmlns:a16="http://schemas.microsoft.com/office/drawing/2014/main" id="{54ED2019-41B1-8447-2705-85C6720FD7A7}"/>
                </a:ext>
              </a:extLst>
            </p:cNvPr>
            <p:cNvSpPr/>
            <p:nvPr/>
          </p:nvSpPr>
          <p:spPr>
            <a:xfrm>
              <a:off x="7085616" y="4408900"/>
              <a:ext cx="51607" cy="39836"/>
            </a:xfrm>
            <a:custGeom>
              <a:avLst/>
              <a:gdLst/>
              <a:ahLst/>
              <a:cxnLst/>
              <a:rect l="l" t="t" r="r" b="b"/>
              <a:pathLst>
                <a:path w="285" h="220" extrusionOk="0">
                  <a:moveTo>
                    <a:pt x="216" y="1"/>
                  </a:moveTo>
                  <a:cubicBezTo>
                    <a:pt x="137" y="24"/>
                    <a:pt x="13" y="91"/>
                    <a:pt x="1" y="182"/>
                  </a:cubicBezTo>
                  <a:cubicBezTo>
                    <a:pt x="1" y="206"/>
                    <a:pt x="23" y="220"/>
                    <a:pt x="44" y="220"/>
                  </a:cubicBezTo>
                  <a:cubicBezTo>
                    <a:pt x="63" y="220"/>
                    <a:pt x="81" y="208"/>
                    <a:pt x="81" y="182"/>
                  </a:cubicBezTo>
                  <a:cubicBezTo>
                    <a:pt x="91" y="125"/>
                    <a:pt x="182" y="91"/>
                    <a:pt x="227" y="80"/>
                  </a:cubicBezTo>
                  <a:cubicBezTo>
                    <a:pt x="284" y="69"/>
                    <a:pt x="262" y="1"/>
                    <a:pt x="2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0">
              <a:extLst>
                <a:ext uri="{FF2B5EF4-FFF2-40B4-BE49-F238E27FC236}">
                  <a16:creationId xmlns:a16="http://schemas.microsoft.com/office/drawing/2014/main" id="{2C13F017-0106-AAB8-0311-4504DB69B51A}"/>
                </a:ext>
              </a:extLst>
            </p:cNvPr>
            <p:cNvSpPr/>
            <p:nvPr/>
          </p:nvSpPr>
          <p:spPr>
            <a:xfrm>
              <a:off x="6505072" y="3665582"/>
              <a:ext cx="288097" cy="858836"/>
            </a:xfrm>
            <a:custGeom>
              <a:avLst/>
              <a:gdLst/>
              <a:ahLst/>
              <a:cxnLst/>
              <a:rect l="l" t="t" r="r" b="b"/>
              <a:pathLst>
                <a:path w="1591" h="4743" extrusionOk="0">
                  <a:moveTo>
                    <a:pt x="1488" y="1"/>
                  </a:moveTo>
                  <a:lnTo>
                    <a:pt x="279" y="159"/>
                  </a:lnTo>
                  <a:cubicBezTo>
                    <a:pt x="527" y="1493"/>
                    <a:pt x="30" y="4309"/>
                    <a:pt x="30" y="4309"/>
                  </a:cubicBezTo>
                  <a:cubicBezTo>
                    <a:pt x="30" y="4309"/>
                    <a:pt x="63" y="4343"/>
                    <a:pt x="30" y="4479"/>
                  </a:cubicBezTo>
                  <a:cubicBezTo>
                    <a:pt x="1" y="4594"/>
                    <a:pt x="945" y="4742"/>
                    <a:pt x="1291" y="4742"/>
                  </a:cubicBezTo>
                  <a:cubicBezTo>
                    <a:pt x="1352" y="4742"/>
                    <a:pt x="1394" y="4738"/>
                    <a:pt x="1409" y="4727"/>
                  </a:cubicBezTo>
                  <a:cubicBezTo>
                    <a:pt x="1500" y="4649"/>
                    <a:pt x="663" y="4332"/>
                    <a:pt x="663" y="4332"/>
                  </a:cubicBezTo>
                  <a:cubicBezTo>
                    <a:pt x="1590" y="2398"/>
                    <a:pt x="1488" y="1"/>
                    <a:pt x="1488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0">
              <a:extLst>
                <a:ext uri="{FF2B5EF4-FFF2-40B4-BE49-F238E27FC236}">
                  <a16:creationId xmlns:a16="http://schemas.microsoft.com/office/drawing/2014/main" id="{A1825ECB-E358-B3FC-8083-CE7E628E5DC0}"/>
                </a:ext>
              </a:extLst>
            </p:cNvPr>
            <p:cNvSpPr/>
            <p:nvPr/>
          </p:nvSpPr>
          <p:spPr>
            <a:xfrm>
              <a:off x="6555412" y="3665582"/>
              <a:ext cx="221278" cy="174375"/>
            </a:xfrm>
            <a:custGeom>
              <a:avLst/>
              <a:gdLst/>
              <a:ahLst/>
              <a:cxnLst/>
              <a:rect l="l" t="t" r="r" b="b"/>
              <a:pathLst>
                <a:path w="1222" h="963" extrusionOk="0">
                  <a:moveTo>
                    <a:pt x="1210" y="1"/>
                  </a:moveTo>
                  <a:lnTo>
                    <a:pt x="1" y="159"/>
                  </a:lnTo>
                  <a:cubicBezTo>
                    <a:pt x="34" y="329"/>
                    <a:pt x="57" y="521"/>
                    <a:pt x="68" y="724"/>
                  </a:cubicBezTo>
                  <a:cubicBezTo>
                    <a:pt x="430" y="860"/>
                    <a:pt x="803" y="940"/>
                    <a:pt x="1188" y="962"/>
                  </a:cubicBezTo>
                  <a:cubicBezTo>
                    <a:pt x="1222" y="374"/>
                    <a:pt x="1210" y="1"/>
                    <a:pt x="1210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0">
              <a:extLst>
                <a:ext uri="{FF2B5EF4-FFF2-40B4-BE49-F238E27FC236}">
                  <a16:creationId xmlns:a16="http://schemas.microsoft.com/office/drawing/2014/main" id="{88228B6E-0888-D69D-89A7-4364487B8DD9}"/>
                </a:ext>
              </a:extLst>
            </p:cNvPr>
            <p:cNvSpPr/>
            <p:nvPr/>
          </p:nvSpPr>
          <p:spPr>
            <a:xfrm>
              <a:off x="6491853" y="4371598"/>
              <a:ext cx="313629" cy="175823"/>
            </a:xfrm>
            <a:custGeom>
              <a:avLst/>
              <a:gdLst/>
              <a:ahLst/>
              <a:cxnLst/>
              <a:rect l="l" t="t" r="r" b="b"/>
              <a:pathLst>
                <a:path w="1732" h="971" extrusionOk="0">
                  <a:moveTo>
                    <a:pt x="887" y="1"/>
                  </a:moveTo>
                  <a:cubicBezTo>
                    <a:pt x="754" y="1"/>
                    <a:pt x="668" y="343"/>
                    <a:pt x="668" y="343"/>
                  </a:cubicBezTo>
                  <a:cubicBezTo>
                    <a:pt x="580" y="383"/>
                    <a:pt x="485" y="396"/>
                    <a:pt x="401" y="396"/>
                  </a:cubicBezTo>
                  <a:cubicBezTo>
                    <a:pt x="247" y="396"/>
                    <a:pt x="125" y="353"/>
                    <a:pt x="125" y="353"/>
                  </a:cubicBezTo>
                  <a:cubicBezTo>
                    <a:pt x="1" y="478"/>
                    <a:pt x="80" y="715"/>
                    <a:pt x="80" y="715"/>
                  </a:cubicBezTo>
                  <a:cubicBezTo>
                    <a:pt x="739" y="911"/>
                    <a:pt x="1164" y="971"/>
                    <a:pt x="1418" y="971"/>
                  </a:cubicBezTo>
                  <a:cubicBezTo>
                    <a:pt x="1634" y="971"/>
                    <a:pt x="1726" y="927"/>
                    <a:pt x="1731" y="885"/>
                  </a:cubicBezTo>
                  <a:cubicBezTo>
                    <a:pt x="1731" y="806"/>
                    <a:pt x="950" y="343"/>
                    <a:pt x="950" y="343"/>
                  </a:cubicBezTo>
                  <a:cubicBezTo>
                    <a:pt x="950" y="343"/>
                    <a:pt x="1053" y="105"/>
                    <a:pt x="950" y="26"/>
                  </a:cubicBezTo>
                  <a:cubicBezTo>
                    <a:pt x="928" y="8"/>
                    <a:pt x="907" y="1"/>
                    <a:pt x="887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0">
              <a:extLst>
                <a:ext uri="{FF2B5EF4-FFF2-40B4-BE49-F238E27FC236}">
                  <a16:creationId xmlns:a16="http://schemas.microsoft.com/office/drawing/2014/main" id="{DA5CC485-B66B-4679-F784-C1241B4E253A}"/>
                </a:ext>
              </a:extLst>
            </p:cNvPr>
            <p:cNvSpPr/>
            <p:nvPr/>
          </p:nvSpPr>
          <p:spPr>
            <a:xfrm>
              <a:off x="6496018" y="4484590"/>
              <a:ext cx="319242" cy="73154"/>
            </a:xfrm>
            <a:custGeom>
              <a:avLst/>
              <a:gdLst/>
              <a:ahLst/>
              <a:cxnLst/>
              <a:rect l="l" t="t" r="r" b="b"/>
              <a:pathLst>
                <a:path w="1763" h="404" extrusionOk="0">
                  <a:moveTo>
                    <a:pt x="1448" y="1"/>
                  </a:moveTo>
                  <a:cubicBezTo>
                    <a:pt x="1188" y="103"/>
                    <a:pt x="1120" y="284"/>
                    <a:pt x="1120" y="284"/>
                  </a:cubicBezTo>
                  <a:cubicBezTo>
                    <a:pt x="1120" y="284"/>
                    <a:pt x="57" y="13"/>
                    <a:pt x="35" y="13"/>
                  </a:cubicBezTo>
                  <a:cubicBezTo>
                    <a:pt x="12" y="13"/>
                    <a:pt x="0" y="46"/>
                    <a:pt x="23" y="103"/>
                  </a:cubicBezTo>
                  <a:cubicBezTo>
                    <a:pt x="35" y="148"/>
                    <a:pt x="950" y="352"/>
                    <a:pt x="1414" y="397"/>
                  </a:cubicBezTo>
                  <a:cubicBezTo>
                    <a:pt x="1449" y="401"/>
                    <a:pt x="1483" y="404"/>
                    <a:pt x="1516" y="404"/>
                  </a:cubicBezTo>
                  <a:cubicBezTo>
                    <a:pt x="1653" y="404"/>
                    <a:pt x="1762" y="364"/>
                    <a:pt x="1753" y="272"/>
                  </a:cubicBezTo>
                  <a:cubicBezTo>
                    <a:pt x="1742" y="159"/>
                    <a:pt x="1448" y="1"/>
                    <a:pt x="1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0">
              <a:extLst>
                <a:ext uri="{FF2B5EF4-FFF2-40B4-BE49-F238E27FC236}">
                  <a16:creationId xmlns:a16="http://schemas.microsoft.com/office/drawing/2014/main" id="{0D1AEC0D-E68C-04F8-425B-EA6460DE189A}"/>
                </a:ext>
              </a:extLst>
            </p:cNvPr>
            <p:cNvSpPr/>
            <p:nvPr/>
          </p:nvSpPr>
          <p:spPr>
            <a:xfrm>
              <a:off x="6673477" y="4455980"/>
              <a:ext cx="58126" cy="38931"/>
            </a:xfrm>
            <a:custGeom>
              <a:avLst/>
              <a:gdLst/>
              <a:ahLst/>
              <a:cxnLst/>
              <a:rect l="l" t="t" r="r" b="b"/>
              <a:pathLst>
                <a:path w="321" h="215" extrusionOk="0">
                  <a:moveTo>
                    <a:pt x="276" y="1"/>
                  </a:moveTo>
                  <a:cubicBezTo>
                    <a:pt x="163" y="1"/>
                    <a:pt x="61" y="68"/>
                    <a:pt x="15" y="159"/>
                  </a:cubicBezTo>
                  <a:cubicBezTo>
                    <a:pt x="0" y="189"/>
                    <a:pt x="26" y="214"/>
                    <a:pt x="51" y="214"/>
                  </a:cubicBezTo>
                  <a:cubicBezTo>
                    <a:pt x="63" y="214"/>
                    <a:pt x="76" y="208"/>
                    <a:pt x="83" y="193"/>
                  </a:cubicBezTo>
                  <a:cubicBezTo>
                    <a:pt x="118" y="125"/>
                    <a:pt x="196" y="80"/>
                    <a:pt x="276" y="80"/>
                  </a:cubicBezTo>
                  <a:cubicBezTo>
                    <a:pt x="279" y="81"/>
                    <a:pt x="282" y="81"/>
                    <a:pt x="284" y="81"/>
                  </a:cubicBezTo>
                  <a:cubicBezTo>
                    <a:pt x="321" y="81"/>
                    <a:pt x="318" y="12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0">
              <a:extLst>
                <a:ext uri="{FF2B5EF4-FFF2-40B4-BE49-F238E27FC236}">
                  <a16:creationId xmlns:a16="http://schemas.microsoft.com/office/drawing/2014/main" id="{53016BE6-9FF0-6039-73BB-729055B3DB0B}"/>
                </a:ext>
              </a:extLst>
            </p:cNvPr>
            <p:cNvSpPr/>
            <p:nvPr/>
          </p:nvSpPr>
          <p:spPr>
            <a:xfrm>
              <a:off x="6644323" y="4435518"/>
              <a:ext cx="52513" cy="34947"/>
            </a:xfrm>
            <a:custGeom>
              <a:avLst/>
              <a:gdLst/>
              <a:ahLst/>
              <a:cxnLst/>
              <a:rect l="l" t="t" r="r" b="b"/>
              <a:pathLst>
                <a:path w="290" h="193" extrusionOk="0">
                  <a:moveTo>
                    <a:pt x="233" y="0"/>
                  </a:moveTo>
                  <a:cubicBezTo>
                    <a:pt x="154" y="0"/>
                    <a:pt x="18" y="57"/>
                    <a:pt x="7" y="148"/>
                  </a:cubicBezTo>
                  <a:cubicBezTo>
                    <a:pt x="0" y="174"/>
                    <a:pt x="24" y="193"/>
                    <a:pt x="45" y="193"/>
                  </a:cubicBezTo>
                  <a:cubicBezTo>
                    <a:pt x="61" y="193"/>
                    <a:pt x="75" y="183"/>
                    <a:pt x="75" y="159"/>
                  </a:cubicBezTo>
                  <a:cubicBezTo>
                    <a:pt x="86" y="103"/>
                    <a:pt x="199" y="80"/>
                    <a:pt x="244" y="80"/>
                  </a:cubicBezTo>
                  <a:cubicBezTo>
                    <a:pt x="289" y="80"/>
                    <a:pt x="289" y="0"/>
                    <a:pt x="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0">
              <a:extLst>
                <a:ext uri="{FF2B5EF4-FFF2-40B4-BE49-F238E27FC236}">
                  <a16:creationId xmlns:a16="http://schemas.microsoft.com/office/drawing/2014/main" id="{CB5B0062-99D1-91DF-56C2-DC5422E89E75}"/>
                </a:ext>
              </a:extLst>
            </p:cNvPr>
            <p:cNvSpPr/>
            <p:nvPr/>
          </p:nvSpPr>
          <p:spPr>
            <a:xfrm>
              <a:off x="6489861" y="3325702"/>
              <a:ext cx="661481" cy="461016"/>
            </a:xfrm>
            <a:custGeom>
              <a:avLst/>
              <a:gdLst/>
              <a:ahLst/>
              <a:cxnLst/>
              <a:rect l="l" t="t" r="r" b="b"/>
              <a:pathLst>
                <a:path w="3653" h="2546" extrusionOk="0">
                  <a:moveTo>
                    <a:pt x="657" y="0"/>
                  </a:moveTo>
                  <a:lnTo>
                    <a:pt x="1" y="2126"/>
                  </a:lnTo>
                  <a:cubicBezTo>
                    <a:pt x="599" y="2470"/>
                    <a:pt x="1129" y="2545"/>
                    <a:pt x="1478" y="2545"/>
                  </a:cubicBezTo>
                  <a:cubicBezTo>
                    <a:pt x="1749" y="2545"/>
                    <a:pt x="1911" y="2500"/>
                    <a:pt x="1911" y="2500"/>
                  </a:cubicBezTo>
                  <a:lnTo>
                    <a:pt x="2070" y="1742"/>
                  </a:lnTo>
                  <a:lnTo>
                    <a:pt x="2138" y="2488"/>
                  </a:lnTo>
                  <a:cubicBezTo>
                    <a:pt x="2178" y="2493"/>
                    <a:pt x="2221" y="2494"/>
                    <a:pt x="2266" y="2494"/>
                  </a:cubicBezTo>
                  <a:cubicBezTo>
                    <a:pt x="2821" y="2494"/>
                    <a:pt x="3653" y="2194"/>
                    <a:pt x="3653" y="2194"/>
                  </a:cubicBezTo>
                  <a:lnTo>
                    <a:pt x="3246" y="103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0">
              <a:extLst>
                <a:ext uri="{FF2B5EF4-FFF2-40B4-BE49-F238E27FC236}">
                  <a16:creationId xmlns:a16="http://schemas.microsoft.com/office/drawing/2014/main" id="{550A9A8A-9891-CCB8-D905-10EB13793889}"/>
                </a:ext>
              </a:extLst>
            </p:cNvPr>
            <p:cNvSpPr/>
            <p:nvPr/>
          </p:nvSpPr>
          <p:spPr>
            <a:xfrm>
              <a:off x="6864517" y="3569431"/>
              <a:ext cx="94342" cy="208236"/>
            </a:xfrm>
            <a:custGeom>
              <a:avLst/>
              <a:gdLst/>
              <a:ahLst/>
              <a:cxnLst/>
              <a:rect l="l" t="t" r="r" b="b"/>
              <a:pathLst>
                <a:path w="521" h="1150" extrusionOk="0">
                  <a:moveTo>
                    <a:pt x="148" y="1"/>
                  </a:moveTo>
                  <a:lnTo>
                    <a:pt x="1" y="396"/>
                  </a:lnTo>
                  <a:lnTo>
                    <a:pt x="69" y="1142"/>
                  </a:lnTo>
                  <a:cubicBezTo>
                    <a:pt x="119" y="1147"/>
                    <a:pt x="172" y="1149"/>
                    <a:pt x="227" y="1149"/>
                  </a:cubicBezTo>
                  <a:cubicBezTo>
                    <a:pt x="321" y="1149"/>
                    <a:pt x="421" y="1141"/>
                    <a:pt x="521" y="1120"/>
                  </a:cubicBezTo>
                  <a:lnTo>
                    <a:pt x="148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0">
              <a:extLst>
                <a:ext uri="{FF2B5EF4-FFF2-40B4-BE49-F238E27FC236}">
                  <a16:creationId xmlns:a16="http://schemas.microsoft.com/office/drawing/2014/main" id="{46CA4A8B-AE9D-35E5-4A20-9DCA04152F84}"/>
                </a:ext>
              </a:extLst>
            </p:cNvPr>
            <p:cNvSpPr/>
            <p:nvPr/>
          </p:nvSpPr>
          <p:spPr>
            <a:xfrm>
              <a:off x="6559577" y="3327875"/>
              <a:ext cx="112631" cy="421903"/>
            </a:xfrm>
            <a:custGeom>
              <a:avLst/>
              <a:gdLst/>
              <a:ahLst/>
              <a:cxnLst/>
              <a:rect l="l" t="t" r="r" b="b"/>
              <a:pathLst>
                <a:path w="622" h="2330" extrusionOk="0">
                  <a:moveTo>
                    <a:pt x="509" y="0"/>
                  </a:moveTo>
                  <a:cubicBezTo>
                    <a:pt x="554" y="158"/>
                    <a:pt x="453" y="362"/>
                    <a:pt x="407" y="509"/>
                  </a:cubicBezTo>
                  <a:cubicBezTo>
                    <a:pt x="317" y="724"/>
                    <a:pt x="260" y="938"/>
                    <a:pt x="204" y="1164"/>
                  </a:cubicBezTo>
                  <a:cubicBezTo>
                    <a:pt x="113" y="1549"/>
                    <a:pt x="56" y="1923"/>
                    <a:pt x="0" y="2307"/>
                  </a:cubicBezTo>
                  <a:cubicBezTo>
                    <a:pt x="23" y="2318"/>
                    <a:pt x="45" y="2318"/>
                    <a:pt x="68" y="2330"/>
                  </a:cubicBezTo>
                  <a:cubicBezTo>
                    <a:pt x="136" y="1900"/>
                    <a:pt x="215" y="1470"/>
                    <a:pt x="317" y="1041"/>
                  </a:cubicBezTo>
                  <a:cubicBezTo>
                    <a:pt x="373" y="837"/>
                    <a:pt x="441" y="644"/>
                    <a:pt x="509" y="441"/>
                  </a:cubicBezTo>
                  <a:cubicBezTo>
                    <a:pt x="554" y="305"/>
                    <a:pt x="622" y="147"/>
                    <a:pt x="58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0">
              <a:extLst>
                <a:ext uri="{FF2B5EF4-FFF2-40B4-BE49-F238E27FC236}">
                  <a16:creationId xmlns:a16="http://schemas.microsoft.com/office/drawing/2014/main" id="{1200ECEE-F3F6-3220-2080-A379954E2D5B}"/>
                </a:ext>
              </a:extLst>
            </p:cNvPr>
            <p:cNvSpPr/>
            <p:nvPr/>
          </p:nvSpPr>
          <p:spPr>
            <a:xfrm>
              <a:off x="6618790" y="3339645"/>
              <a:ext cx="116253" cy="430595"/>
            </a:xfrm>
            <a:custGeom>
              <a:avLst/>
              <a:gdLst/>
              <a:ahLst/>
              <a:cxnLst/>
              <a:rect l="l" t="t" r="r" b="b"/>
              <a:pathLst>
                <a:path w="642" h="2378" extrusionOk="0">
                  <a:moveTo>
                    <a:pt x="589" y="1"/>
                  </a:moveTo>
                  <a:cubicBezTo>
                    <a:pt x="574" y="1"/>
                    <a:pt x="559" y="8"/>
                    <a:pt x="555" y="26"/>
                  </a:cubicBezTo>
                  <a:cubicBezTo>
                    <a:pt x="340" y="795"/>
                    <a:pt x="171" y="1574"/>
                    <a:pt x="1" y="2355"/>
                  </a:cubicBezTo>
                  <a:cubicBezTo>
                    <a:pt x="35" y="2366"/>
                    <a:pt x="58" y="2366"/>
                    <a:pt x="80" y="2378"/>
                  </a:cubicBezTo>
                  <a:cubicBezTo>
                    <a:pt x="249" y="1597"/>
                    <a:pt x="420" y="817"/>
                    <a:pt x="634" y="48"/>
                  </a:cubicBezTo>
                  <a:cubicBezTo>
                    <a:pt x="641" y="20"/>
                    <a:pt x="614" y="1"/>
                    <a:pt x="58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0">
              <a:extLst>
                <a:ext uri="{FF2B5EF4-FFF2-40B4-BE49-F238E27FC236}">
                  <a16:creationId xmlns:a16="http://schemas.microsoft.com/office/drawing/2014/main" id="{519CBB39-7CB8-6247-002E-CBF29F9E34CD}"/>
                </a:ext>
              </a:extLst>
            </p:cNvPr>
            <p:cNvSpPr/>
            <p:nvPr/>
          </p:nvSpPr>
          <p:spPr>
            <a:xfrm>
              <a:off x="6590180" y="2892206"/>
              <a:ext cx="512091" cy="548656"/>
            </a:xfrm>
            <a:custGeom>
              <a:avLst/>
              <a:gdLst/>
              <a:ahLst/>
              <a:cxnLst/>
              <a:rect l="l" t="t" r="r" b="b"/>
              <a:pathLst>
                <a:path w="2828" h="3030" extrusionOk="0">
                  <a:moveTo>
                    <a:pt x="1534" y="1"/>
                  </a:moveTo>
                  <a:cubicBezTo>
                    <a:pt x="1277" y="1"/>
                    <a:pt x="961" y="22"/>
                    <a:pt x="668" y="99"/>
                  </a:cubicBezTo>
                  <a:cubicBezTo>
                    <a:pt x="668" y="99"/>
                    <a:pt x="68" y="2384"/>
                    <a:pt x="0" y="2655"/>
                  </a:cubicBezTo>
                  <a:cubicBezTo>
                    <a:pt x="0" y="2655"/>
                    <a:pt x="772" y="3029"/>
                    <a:pt x="1702" y="3029"/>
                  </a:cubicBezTo>
                  <a:cubicBezTo>
                    <a:pt x="2065" y="3029"/>
                    <a:pt x="2453" y="2972"/>
                    <a:pt x="2827" y="2813"/>
                  </a:cubicBezTo>
                  <a:cubicBezTo>
                    <a:pt x="2827" y="2813"/>
                    <a:pt x="2714" y="1128"/>
                    <a:pt x="2070" y="31"/>
                  </a:cubicBezTo>
                  <a:cubicBezTo>
                    <a:pt x="2070" y="31"/>
                    <a:pt x="1844" y="1"/>
                    <a:pt x="153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0">
              <a:extLst>
                <a:ext uri="{FF2B5EF4-FFF2-40B4-BE49-F238E27FC236}">
                  <a16:creationId xmlns:a16="http://schemas.microsoft.com/office/drawing/2014/main" id="{39F83563-5EB2-B75B-83AB-68ACA4F0C203}"/>
                </a:ext>
              </a:extLst>
            </p:cNvPr>
            <p:cNvSpPr/>
            <p:nvPr/>
          </p:nvSpPr>
          <p:spPr>
            <a:xfrm>
              <a:off x="6590180" y="2903794"/>
              <a:ext cx="204981" cy="528556"/>
            </a:xfrm>
            <a:custGeom>
              <a:avLst/>
              <a:gdLst/>
              <a:ahLst/>
              <a:cxnLst/>
              <a:rect l="l" t="t" r="r" b="b"/>
              <a:pathLst>
                <a:path w="1132" h="2919" extrusionOk="0">
                  <a:moveTo>
                    <a:pt x="837" y="1"/>
                  </a:moveTo>
                  <a:lnTo>
                    <a:pt x="668" y="35"/>
                  </a:lnTo>
                  <a:cubicBezTo>
                    <a:pt x="668" y="35"/>
                    <a:pt x="68" y="2320"/>
                    <a:pt x="0" y="2591"/>
                  </a:cubicBezTo>
                  <a:cubicBezTo>
                    <a:pt x="0" y="2591"/>
                    <a:pt x="475" y="2817"/>
                    <a:pt x="1131" y="2918"/>
                  </a:cubicBezTo>
                  <a:cubicBezTo>
                    <a:pt x="781" y="1991"/>
                    <a:pt x="679" y="996"/>
                    <a:pt x="837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0">
              <a:extLst>
                <a:ext uri="{FF2B5EF4-FFF2-40B4-BE49-F238E27FC236}">
                  <a16:creationId xmlns:a16="http://schemas.microsoft.com/office/drawing/2014/main" id="{3E6DB70F-A4D7-D8BB-214E-1923E825A866}"/>
                </a:ext>
              </a:extLst>
            </p:cNvPr>
            <p:cNvSpPr/>
            <p:nvPr/>
          </p:nvSpPr>
          <p:spPr>
            <a:xfrm>
              <a:off x="6590180" y="3350328"/>
              <a:ext cx="512091" cy="90537"/>
            </a:xfrm>
            <a:custGeom>
              <a:avLst/>
              <a:gdLst/>
              <a:ahLst/>
              <a:cxnLst/>
              <a:rect l="l" t="t" r="r" b="b"/>
              <a:pathLst>
                <a:path w="2828" h="500" extrusionOk="0">
                  <a:moveTo>
                    <a:pt x="35" y="0"/>
                  </a:moveTo>
                  <a:cubicBezTo>
                    <a:pt x="12" y="57"/>
                    <a:pt x="0" y="102"/>
                    <a:pt x="0" y="125"/>
                  </a:cubicBezTo>
                  <a:cubicBezTo>
                    <a:pt x="0" y="125"/>
                    <a:pt x="772" y="499"/>
                    <a:pt x="1702" y="499"/>
                  </a:cubicBezTo>
                  <a:cubicBezTo>
                    <a:pt x="2065" y="499"/>
                    <a:pt x="2453" y="442"/>
                    <a:pt x="2827" y="283"/>
                  </a:cubicBezTo>
                  <a:cubicBezTo>
                    <a:pt x="2827" y="283"/>
                    <a:pt x="2827" y="238"/>
                    <a:pt x="2817" y="158"/>
                  </a:cubicBezTo>
                  <a:cubicBezTo>
                    <a:pt x="2455" y="255"/>
                    <a:pt x="2113" y="291"/>
                    <a:pt x="1798" y="291"/>
                  </a:cubicBezTo>
                  <a:cubicBezTo>
                    <a:pt x="1007" y="291"/>
                    <a:pt x="382" y="65"/>
                    <a:pt x="35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0">
              <a:extLst>
                <a:ext uri="{FF2B5EF4-FFF2-40B4-BE49-F238E27FC236}">
                  <a16:creationId xmlns:a16="http://schemas.microsoft.com/office/drawing/2014/main" id="{19E26E46-3D40-6478-A4CF-1AE102A9AB98}"/>
                </a:ext>
              </a:extLst>
            </p:cNvPr>
            <p:cNvSpPr/>
            <p:nvPr/>
          </p:nvSpPr>
          <p:spPr>
            <a:xfrm>
              <a:off x="6815444" y="2795511"/>
              <a:ext cx="122953" cy="164053"/>
            </a:xfrm>
            <a:custGeom>
              <a:avLst/>
              <a:gdLst/>
              <a:ahLst/>
              <a:cxnLst/>
              <a:rect l="l" t="t" r="r" b="b"/>
              <a:pathLst>
                <a:path w="679" h="906" extrusionOk="0">
                  <a:moveTo>
                    <a:pt x="103" y="0"/>
                  </a:moveTo>
                  <a:lnTo>
                    <a:pt x="0" y="656"/>
                  </a:lnTo>
                  <a:cubicBezTo>
                    <a:pt x="167" y="857"/>
                    <a:pt x="328" y="906"/>
                    <a:pt x="445" y="906"/>
                  </a:cubicBezTo>
                  <a:cubicBezTo>
                    <a:pt x="560" y="906"/>
                    <a:pt x="634" y="859"/>
                    <a:pt x="634" y="859"/>
                  </a:cubicBezTo>
                  <a:lnTo>
                    <a:pt x="679" y="1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0">
              <a:extLst>
                <a:ext uri="{FF2B5EF4-FFF2-40B4-BE49-F238E27FC236}">
                  <a16:creationId xmlns:a16="http://schemas.microsoft.com/office/drawing/2014/main" id="{6E185AD5-DDE9-ADFE-DBD1-F7EDC271257A}"/>
                </a:ext>
              </a:extLst>
            </p:cNvPr>
            <p:cNvSpPr/>
            <p:nvPr/>
          </p:nvSpPr>
          <p:spPr>
            <a:xfrm>
              <a:off x="6825766" y="2795511"/>
              <a:ext cx="112631" cy="68084"/>
            </a:xfrm>
            <a:custGeom>
              <a:avLst/>
              <a:gdLst/>
              <a:ahLst/>
              <a:cxnLst/>
              <a:rect l="l" t="t" r="r" b="b"/>
              <a:pathLst>
                <a:path w="622" h="376" extrusionOk="0">
                  <a:moveTo>
                    <a:pt x="46" y="0"/>
                  </a:moveTo>
                  <a:lnTo>
                    <a:pt x="0" y="294"/>
                  </a:lnTo>
                  <a:cubicBezTo>
                    <a:pt x="141" y="344"/>
                    <a:pt x="294" y="375"/>
                    <a:pt x="441" y="375"/>
                  </a:cubicBezTo>
                  <a:cubicBezTo>
                    <a:pt x="495" y="375"/>
                    <a:pt x="548" y="371"/>
                    <a:pt x="599" y="362"/>
                  </a:cubicBezTo>
                  <a:lnTo>
                    <a:pt x="622" y="1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0">
              <a:extLst>
                <a:ext uri="{FF2B5EF4-FFF2-40B4-BE49-F238E27FC236}">
                  <a16:creationId xmlns:a16="http://schemas.microsoft.com/office/drawing/2014/main" id="{8EA50107-9916-BF6C-5667-A244A867B372}"/>
                </a:ext>
              </a:extLst>
            </p:cNvPr>
            <p:cNvSpPr/>
            <p:nvPr/>
          </p:nvSpPr>
          <p:spPr>
            <a:xfrm>
              <a:off x="6534950" y="2118286"/>
              <a:ext cx="735180" cy="710174"/>
            </a:xfrm>
            <a:custGeom>
              <a:avLst/>
              <a:gdLst/>
              <a:ahLst/>
              <a:cxnLst/>
              <a:rect l="l" t="t" r="r" b="b"/>
              <a:pathLst>
                <a:path w="4060" h="3922" extrusionOk="0">
                  <a:moveTo>
                    <a:pt x="1735" y="1"/>
                  </a:moveTo>
                  <a:cubicBezTo>
                    <a:pt x="1388" y="1"/>
                    <a:pt x="1109" y="54"/>
                    <a:pt x="1109" y="54"/>
                  </a:cubicBezTo>
                  <a:cubicBezTo>
                    <a:pt x="905" y="619"/>
                    <a:pt x="170" y="1139"/>
                    <a:pt x="170" y="1139"/>
                  </a:cubicBezTo>
                  <a:cubicBezTo>
                    <a:pt x="295" y="1851"/>
                    <a:pt x="1" y="2869"/>
                    <a:pt x="1" y="2869"/>
                  </a:cubicBezTo>
                  <a:cubicBezTo>
                    <a:pt x="147" y="3417"/>
                    <a:pt x="825" y="3922"/>
                    <a:pt x="1826" y="3922"/>
                  </a:cubicBezTo>
                  <a:cubicBezTo>
                    <a:pt x="2064" y="3922"/>
                    <a:pt x="2319" y="3893"/>
                    <a:pt x="2590" y="3831"/>
                  </a:cubicBezTo>
                  <a:cubicBezTo>
                    <a:pt x="4060" y="3502"/>
                    <a:pt x="3981" y="2258"/>
                    <a:pt x="3675" y="1840"/>
                  </a:cubicBezTo>
                  <a:cubicBezTo>
                    <a:pt x="3280" y="1297"/>
                    <a:pt x="3348" y="868"/>
                    <a:pt x="2850" y="348"/>
                  </a:cubicBezTo>
                  <a:cubicBezTo>
                    <a:pt x="2593" y="67"/>
                    <a:pt x="2122" y="1"/>
                    <a:pt x="173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0">
              <a:extLst>
                <a:ext uri="{FF2B5EF4-FFF2-40B4-BE49-F238E27FC236}">
                  <a16:creationId xmlns:a16="http://schemas.microsoft.com/office/drawing/2014/main" id="{D40D78C3-4668-B7FD-E6DE-48A9086B528C}"/>
                </a:ext>
              </a:extLst>
            </p:cNvPr>
            <p:cNvSpPr/>
            <p:nvPr/>
          </p:nvSpPr>
          <p:spPr>
            <a:xfrm>
              <a:off x="6631104" y="2439877"/>
              <a:ext cx="153917" cy="142687"/>
            </a:xfrm>
            <a:custGeom>
              <a:avLst/>
              <a:gdLst/>
              <a:ahLst/>
              <a:cxnLst/>
              <a:rect l="l" t="t" r="r" b="b"/>
              <a:pathLst>
                <a:path w="850" h="788" extrusionOk="0">
                  <a:moveTo>
                    <a:pt x="460" y="0"/>
                  </a:moveTo>
                  <a:cubicBezTo>
                    <a:pt x="396" y="0"/>
                    <a:pt x="332" y="14"/>
                    <a:pt x="272" y="42"/>
                  </a:cubicBezTo>
                  <a:cubicBezTo>
                    <a:pt x="91" y="98"/>
                    <a:pt x="1" y="290"/>
                    <a:pt x="46" y="482"/>
                  </a:cubicBezTo>
                  <a:cubicBezTo>
                    <a:pt x="68" y="584"/>
                    <a:pt x="136" y="686"/>
                    <a:pt x="227" y="731"/>
                  </a:cubicBezTo>
                  <a:cubicBezTo>
                    <a:pt x="295" y="765"/>
                    <a:pt x="374" y="788"/>
                    <a:pt x="453" y="788"/>
                  </a:cubicBezTo>
                  <a:lnTo>
                    <a:pt x="465" y="788"/>
                  </a:lnTo>
                  <a:cubicBezTo>
                    <a:pt x="543" y="788"/>
                    <a:pt x="566" y="776"/>
                    <a:pt x="634" y="743"/>
                  </a:cubicBezTo>
                  <a:cubicBezTo>
                    <a:pt x="759" y="686"/>
                    <a:pt x="849" y="539"/>
                    <a:pt x="849" y="404"/>
                  </a:cubicBezTo>
                  <a:cubicBezTo>
                    <a:pt x="837" y="268"/>
                    <a:pt x="781" y="120"/>
                    <a:pt x="656" y="53"/>
                  </a:cubicBezTo>
                  <a:cubicBezTo>
                    <a:pt x="597" y="17"/>
                    <a:pt x="529" y="0"/>
                    <a:pt x="460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0">
              <a:extLst>
                <a:ext uri="{FF2B5EF4-FFF2-40B4-BE49-F238E27FC236}">
                  <a16:creationId xmlns:a16="http://schemas.microsoft.com/office/drawing/2014/main" id="{FCBEDC5B-C164-9BF5-FA12-ED873E2F2F86}"/>
                </a:ext>
              </a:extLst>
            </p:cNvPr>
            <p:cNvSpPr/>
            <p:nvPr/>
          </p:nvSpPr>
          <p:spPr>
            <a:xfrm>
              <a:off x="7118392" y="2408008"/>
              <a:ext cx="110820" cy="110274"/>
            </a:xfrm>
            <a:custGeom>
              <a:avLst/>
              <a:gdLst/>
              <a:ahLst/>
              <a:cxnLst/>
              <a:rect l="l" t="t" r="r" b="b"/>
              <a:pathLst>
                <a:path w="612" h="609" extrusionOk="0">
                  <a:moveTo>
                    <a:pt x="295" y="1"/>
                  </a:moveTo>
                  <a:cubicBezTo>
                    <a:pt x="270" y="1"/>
                    <a:pt x="246" y="4"/>
                    <a:pt x="227" y="14"/>
                  </a:cubicBezTo>
                  <a:cubicBezTo>
                    <a:pt x="148" y="37"/>
                    <a:pt x="91" y="82"/>
                    <a:pt x="46" y="150"/>
                  </a:cubicBezTo>
                  <a:cubicBezTo>
                    <a:pt x="13" y="229"/>
                    <a:pt x="1" y="296"/>
                    <a:pt x="13" y="376"/>
                  </a:cubicBezTo>
                  <a:cubicBezTo>
                    <a:pt x="35" y="455"/>
                    <a:pt x="81" y="523"/>
                    <a:pt x="148" y="568"/>
                  </a:cubicBezTo>
                  <a:cubicBezTo>
                    <a:pt x="194" y="598"/>
                    <a:pt x="244" y="608"/>
                    <a:pt x="297" y="608"/>
                  </a:cubicBezTo>
                  <a:cubicBezTo>
                    <a:pt x="322" y="608"/>
                    <a:pt x="348" y="606"/>
                    <a:pt x="375" y="602"/>
                  </a:cubicBezTo>
                  <a:cubicBezTo>
                    <a:pt x="476" y="590"/>
                    <a:pt x="555" y="500"/>
                    <a:pt x="589" y="399"/>
                  </a:cubicBezTo>
                  <a:lnTo>
                    <a:pt x="589" y="376"/>
                  </a:lnTo>
                  <a:cubicBezTo>
                    <a:pt x="612" y="308"/>
                    <a:pt x="612" y="229"/>
                    <a:pt x="566" y="161"/>
                  </a:cubicBezTo>
                  <a:cubicBezTo>
                    <a:pt x="521" y="93"/>
                    <a:pt x="465" y="37"/>
                    <a:pt x="397" y="14"/>
                  </a:cubicBezTo>
                  <a:cubicBezTo>
                    <a:pt x="364" y="7"/>
                    <a:pt x="328" y="1"/>
                    <a:pt x="29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0">
              <a:extLst>
                <a:ext uri="{FF2B5EF4-FFF2-40B4-BE49-F238E27FC236}">
                  <a16:creationId xmlns:a16="http://schemas.microsoft.com/office/drawing/2014/main" id="{3B2B2B42-1A42-A7C9-9E1A-573B22FD4957}"/>
                </a:ext>
              </a:extLst>
            </p:cNvPr>
            <p:cNvSpPr/>
            <p:nvPr/>
          </p:nvSpPr>
          <p:spPr>
            <a:xfrm>
              <a:off x="6719290" y="2266225"/>
              <a:ext cx="45270" cy="28610"/>
            </a:xfrm>
            <a:custGeom>
              <a:avLst/>
              <a:gdLst/>
              <a:ahLst/>
              <a:cxnLst/>
              <a:rect l="l" t="t" r="r" b="b"/>
              <a:pathLst>
                <a:path w="250" h="158" extrusionOk="0">
                  <a:moveTo>
                    <a:pt x="131" y="1"/>
                  </a:moveTo>
                  <a:cubicBezTo>
                    <a:pt x="117" y="1"/>
                    <a:pt x="104" y="2"/>
                    <a:pt x="91" y="6"/>
                  </a:cubicBezTo>
                  <a:cubicBezTo>
                    <a:pt x="46" y="28"/>
                    <a:pt x="0" y="73"/>
                    <a:pt x="23" y="119"/>
                  </a:cubicBezTo>
                  <a:cubicBezTo>
                    <a:pt x="28" y="147"/>
                    <a:pt x="45" y="158"/>
                    <a:pt x="65" y="158"/>
                  </a:cubicBezTo>
                  <a:cubicBezTo>
                    <a:pt x="85" y="158"/>
                    <a:pt x="107" y="147"/>
                    <a:pt x="124" y="129"/>
                  </a:cubicBezTo>
                  <a:cubicBezTo>
                    <a:pt x="147" y="107"/>
                    <a:pt x="169" y="96"/>
                    <a:pt x="204" y="96"/>
                  </a:cubicBezTo>
                  <a:cubicBezTo>
                    <a:pt x="249" y="96"/>
                    <a:pt x="249" y="39"/>
                    <a:pt x="215" y="16"/>
                  </a:cubicBezTo>
                  <a:cubicBezTo>
                    <a:pt x="191" y="9"/>
                    <a:pt x="162" y="1"/>
                    <a:pt x="13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0">
              <a:extLst>
                <a:ext uri="{FF2B5EF4-FFF2-40B4-BE49-F238E27FC236}">
                  <a16:creationId xmlns:a16="http://schemas.microsoft.com/office/drawing/2014/main" id="{7A6CF428-8909-13C5-BA15-3FF5A98F90DB}"/>
                </a:ext>
              </a:extLst>
            </p:cNvPr>
            <p:cNvSpPr/>
            <p:nvPr/>
          </p:nvSpPr>
          <p:spPr>
            <a:xfrm>
              <a:off x="7038716" y="2233631"/>
              <a:ext cx="38932" cy="22272"/>
            </a:xfrm>
            <a:custGeom>
              <a:avLst/>
              <a:gdLst/>
              <a:ahLst/>
              <a:cxnLst/>
              <a:rect l="l" t="t" r="r" b="b"/>
              <a:pathLst>
                <a:path w="215" h="123" extrusionOk="0">
                  <a:moveTo>
                    <a:pt x="97" y="0"/>
                  </a:moveTo>
                  <a:cubicBezTo>
                    <a:pt x="84" y="0"/>
                    <a:pt x="70" y="2"/>
                    <a:pt x="56" y="5"/>
                  </a:cubicBezTo>
                  <a:cubicBezTo>
                    <a:pt x="23" y="15"/>
                    <a:pt x="0" y="50"/>
                    <a:pt x="11" y="95"/>
                  </a:cubicBezTo>
                  <a:cubicBezTo>
                    <a:pt x="19" y="103"/>
                    <a:pt x="27" y="111"/>
                    <a:pt x="35" y="111"/>
                  </a:cubicBezTo>
                  <a:cubicBezTo>
                    <a:pt x="39" y="111"/>
                    <a:pt x="42" y="109"/>
                    <a:pt x="46" y="106"/>
                  </a:cubicBezTo>
                  <a:lnTo>
                    <a:pt x="91" y="106"/>
                  </a:lnTo>
                  <a:cubicBezTo>
                    <a:pt x="107" y="114"/>
                    <a:pt x="117" y="122"/>
                    <a:pt x="130" y="122"/>
                  </a:cubicBezTo>
                  <a:cubicBezTo>
                    <a:pt x="135" y="122"/>
                    <a:pt x="140" y="121"/>
                    <a:pt x="147" y="118"/>
                  </a:cubicBezTo>
                  <a:cubicBezTo>
                    <a:pt x="181" y="118"/>
                    <a:pt x="215" y="83"/>
                    <a:pt x="192" y="50"/>
                  </a:cubicBezTo>
                  <a:cubicBezTo>
                    <a:pt x="175" y="15"/>
                    <a:pt x="138" y="0"/>
                    <a:pt x="9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0">
              <a:extLst>
                <a:ext uri="{FF2B5EF4-FFF2-40B4-BE49-F238E27FC236}">
                  <a16:creationId xmlns:a16="http://schemas.microsoft.com/office/drawing/2014/main" id="{FDB8F3DF-20DD-24D8-EBA0-CBF2D9F1F5F2}"/>
                </a:ext>
              </a:extLst>
            </p:cNvPr>
            <p:cNvSpPr/>
            <p:nvPr/>
          </p:nvSpPr>
          <p:spPr>
            <a:xfrm>
              <a:off x="6743736" y="2344269"/>
              <a:ext cx="121866" cy="80759"/>
            </a:xfrm>
            <a:custGeom>
              <a:avLst/>
              <a:gdLst/>
              <a:ahLst/>
              <a:cxnLst/>
              <a:rect l="l" t="t" r="r" b="b"/>
              <a:pathLst>
                <a:path w="673" h="446" extrusionOk="0">
                  <a:moveTo>
                    <a:pt x="265" y="0"/>
                  </a:moveTo>
                  <a:cubicBezTo>
                    <a:pt x="245" y="0"/>
                    <a:pt x="225" y="2"/>
                    <a:pt x="205" y="4"/>
                  </a:cubicBezTo>
                  <a:cubicBezTo>
                    <a:pt x="24" y="38"/>
                    <a:pt x="1" y="264"/>
                    <a:pt x="12" y="411"/>
                  </a:cubicBezTo>
                  <a:cubicBezTo>
                    <a:pt x="12" y="434"/>
                    <a:pt x="32" y="445"/>
                    <a:pt x="52" y="445"/>
                  </a:cubicBezTo>
                  <a:cubicBezTo>
                    <a:pt x="72" y="445"/>
                    <a:pt x="91" y="434"/>
                    <a:pt x="91" y="411"/>
                  </a:cubicBezTo>
                  <a:cubicBezTo>
                    <a:pt x="80" y="298"/>
                    <a:pt x="80" y="140"/>
                    <a:pt x="205" y="95"/>
                  </a:cubicBezTo>
                  <a:cubicBezTo>
                    <a:pt x="235" y="81"/>
                    <a:pt x="266" y="74"/>
                    <a:pt x="298" y="74"/>
                  </a:cubicBezTo>
                  <a:cubicBezTo>
                    <a:pt x="417" y="74"/>
                    <a:pt x="535" y="166"/>
                    <a:pt x="589" y="264"/>
                  </a:cubicBezTo>
                  <a:cubicBezTo>
                    <a:pt x="596" y="278"/>
                    <a:pt x="607" y="283"/>
                    <a:pt x="618" y="283"/>
                  </a:cubicBezTo>
                  <a:cubicBezTo>
                    <a:pt x="644" y="283"/>
                    <a:pt x="673" y="254"/>
                    <a:pt x="657" y="230"/>
                  </a:cubicBezTo>
                  <a:cubicBezTo>
                    <a:pt x="577" y="79"/>
                    <a:pt x="425" y="0"/>
                    <a:pt x="26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0">
              <a:extLst>
                <a:ext uri="{FF2B5EF4-FFF2-40B4-BE49-F238E27FC236}">
                  <a16:creationId xmlns:a16="http://schemas.microsoft.com/office/drawing/2014/main" id="{8160B999-7CDF-EC5B-8942-3339F959D38A}"/>
                </a:ext>
              </a:extLst>
            </p:cNvPr>
            <p:cNvSpPr/>
            <p:nvPr/>
          </p:nvSpPr>
          <p:spPr>
            <a:xfrm>
              <a:off x="7028395" y="2300086"/>
              <a:ext cx="93075" cy="65368"/>
            </a:xfrm>
            <a:custGeom>
              <a:avLst/>
              <a:gdLst/>
              <a:ahLst/>
              <a:cxnLst/>
              <a:rect l="l" t="t" r="r" b="b"/>
              <a:pathLst>
                <a:path w="514" h="361" extrusionOk="0">
                  <a:moveTo>
                    <a:pt x="218" y="0"/>
                  </a:moveTo>
                  <a:cubicBezTo>
                    <a:pt x="195" y="0"/>
                    <a:pt x="172" y="3"/>
                    <a:pt x="148" y="10"/>
                  </a:cubicBezTo>
                  <a:cubicBezTo>
                    <a:pt x="23" y="56"/>
                    <a:pt x="12" y="214"/>
                    <a:pt x="0" y="327"/>
                  </a:cubicBezTo>
                  <a:cubicBezTo>
                    <a:pt x="0" y="350"/>
                    <a:pt x="20" y="361"/>
                    <a:pt x="40" y="361"/>
                  </a:cubicBezTo>
                  <a:cubicBezTo>
                    <a:pt x="60" y="361"/>
                    <a:pt x="80" y="350"/>
                    <a:pt x="80" y="327"/>
                  </a:cubicBezTo>
                  <a:cubicBezTo>
                    <a:pt x="80" y="248"/>
                    <a:pt x="91" y="146"/>
                    <a:pt x="159" y="90"/>
                  </a:cubicBezTo>
                  <a:cubicBezTo>
                    <a:pt x="181" y="78"/>
                    <a:pt x="203" y="72"/>
                    <a:pt x="223" y="72"/>
                  </a:cubicBezTo>
                  <a:cubicBezTo>
                    <a:pt x="318" y="72"/>
                    <a:pt x="393" y="183"/>
                    <a:pt x="430" y="248"/>
                  </a:cubicBezTo>
                  <a:cubicBezTo>
                    <a:pt x="438" y="263"/>
                    <a:pt x="450" y="269"/>
                    <a:pt x="463" y="269"/>
                  </a:cubicBezTo>
                  <a:cubicBezTo>
                    <a:pt x="488" y="269"/>
                    <a:pt x="513" y="244"/>
                    <a:pt x="498" y="214"/>
                  </a:cubicBezTo>
                  <a:cubicBezTo>
                    <a:pt x="440" y="99"/>
                    <a:pt x="343" y="0"/>
                    <a:pt x="21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0">
              <a:extLst>
                <a:ext uri="{FF2B5EF4-FFF2-40B4-BE49-F238E27FC236}">
                  <a16:creationId xmlns:a16="http://schemas.microsoft.com/office/drawing/2014/main" id="{5308EEEB-B6C2-9ED7-C560-CE2D685BC78C}"/>
                </a:ext>
              </a:extLst>
            </p:cNvPr>
            <p:cNvSpPr/>
            <p:nvPr/>
          </p:nvSpPr>
          <p:spPr>
            <a:xfrm>
              <a:off x="6809287" y="2539469"/>
              <a:ext cx="160798" cy="108464"/>
            </a:xfrm>
            <a:custGeom>
              <a:avLst/>
              <a:gdLst/>
              <a:ahLst/>
              <a:cxnLst/>
              <a:rect l="l" t="t" r="r" b="b"/>
              <a:pathLst>
                <a:path w="888" h="599" extrusionOk="0">
                  <a:moveTo>
                    <a:pt x="51" y="1"/>
                  </a:moveTo>
                  <a:cubicBezTo>
                    <a:pt x="32" y="1"/>
                    <a:pt x="12" y="12"/>
                    <a:pt x="12" y="34"/>
                  </a:cubicBezTo>
                  <a:cubicBezTo>
                    <a:pt x="1" y="226"/>
                    <a:pt x="57" y="396"/>
                    <a:pt x="215" y="520"/>
                  </a:cubicBezTo>
                  <a:cubicBezTo>
                    <a:pt x="288" y="577"/>
                    <a:pt x="366" y="599"/>
                    <a:pt x="444" y="599"/>
                  </a:cubicBezTo>
                  <a:cubicBezTo>
                    <a:pt x="584" y="599"/>
                    <a:pt x="726" y="529"/>
                    <a:pt x="848" y="464"/>
                  </a:cubicBezTo>
                  <a:cubicBezTo>
                    <a:pt x="887" y="445"/>
                    <a:pt x="859" y="392"/>
                    <a:pt x="822" y="392"/>
                  </a:cubicBezTo>
                  <a:cubicBezTo>
                    <a:pt x="816" y="392"/>
                    <a:pt x="810" y="393"/>
                    <a:pt x="803" y="396"/>
                  </a:cubicBezTo>
                  <a:cubicBezTo>
                    <a:pt x="688" y="461"/>
                    <a:pt x="573" y="516"/>
                    <a:pt x="456" y="516"/>
                  </a:cubicBezTo>
                  <a:cubicBezTo>
                    <a:pt x="388" y="516"/>
                    <a:pt x="320" y="498"/>
                    <a:pt x="250" y="452"/>
                  </a:cubicBezTo>
                  <a:cubicBezTo>
                    <a:pt x="114" y="362"/>
                    <a:pt x="80" y="181"/>
                    <a:pt x="91" y="34"/>
                  </a:cubicBezTo>
                  <a:cubicBezTo>
                    <a:pt x="91" y="12"/>
                    <a:pt x="71" y="1"/>
                    <a:pt x="51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0">
              <a:extLst>
                <a:ext uri="{FF2B5EF4-FFF2-40B4-BE49-F238E27FC236}">
                  <a16:creationId xmlns:a16="http://schemas.microsoft.com/office/drawing/2014/main" id="{7D70E086-5B6F-BF06-4600-976E3BEC87D1}"/>
                </a:ext>
              </a:extLst>
            </p:cNvPr>
            <p:cNvSpPr/>
            <p:nvPr/>
          </p:nvSpPr>
          <p:spPr>
            <a:xfrm>
              <a:off x="6955782" y="2426478"/>
              <a:ext cx="97420" cy="75508"/>
            </a:xfrm>
            <a:custGeom>
              <a:avLst/>
              <a:gdLst/>
              <a:ahLst/>
              <a:cxnLst/>
              <a:rect l="l" t="t" r="r" b="b"/>
              <a:pathLst>
                <a:path w="538" h="417" extrusionOk="0">
                  <a:moveTo>
                    <a:pt x="285" y="0"/>
                  </a:moveTo>
                  <a:cubicBezTo>
                    <a:pt x="201" y="0"/>
                    <a:pt x="110" y="35"/>
                    <a:pt x="39" y="70"/>
                  </a:cubicBezTo>
                  <a:cubicBezTo>
                    <a:pt x="1" y="90"/>
                    <a:pt x="29" y="143"/>
                    <a:pt x="66" y="143"/>
                  </a:cubicBezTo>
                  <a:cubicBezTo>
                    <a:pt x="72" y="143"/>
                    <a:pt x="78" y="141"/>
                    <a:pt x="85" y="138"/>
                  </a:cubicBezTo>
                  <a:cubicBezTo>
                    <a:pt x="138" y="108"/>
                    <a:pt x="206" y="83"/>
                    <a:pt x="272" y="83"/>
                  </a:cubicBezTo>
                  <a:cubicBezTo>
                    <a:pt x="305" y="83"/>
                    <a:pt x="338" y="89"/>
                    <a:pt x="368" y="104"/>
                  </a:cubicBezTo>
                  <a:cubicBezTo>
                    <a:pt x="469" y="149"/>
                    <a:pt x="401" y="285"/>
                    <a:pt x="368" y="353"/>
                  </a:cubicBezTo>
                  <a:cubicBezTo>
                    <a:pt x="352" y="385"/>
                    <a:pt x="375" y="417"/>
                    <a:pt x="402" y="417"/>
                  </a:cubicBezTo>
                  <a:cubicBezTo>
                    <a:pt x="414" y="417"/>
                    <a:pt x="426" y="411"/>
                    <a:pt x="436" y="398"/>
                  </a:cubicBezTo>
                  <a:cubicBezTo>
                    <a:pt x="492" y="285"/>
                    <a:pt x="537" y="138"/>
                    <a:pt x="424" y="48"/>
                  </a:cubicBezTo>
                  <a:cubicBezTo>
                    <a:pt x="385" y="13"/>
                    <a:pt x="337" y="0"/>
                    <a:pt x="28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0">
              <a:extLst>
                <a:ext uri="{FF2B5EF4-FFF2-40B4-BE49-F238E27FC236}">
                  <a16:creationId xmlns:a16="http://schemas.microsoft.com/office/drawing/2014/main" id="{39BD5C5F-FE00-4977-4211-8749D6C46557}"/>
                </a:ext>
              </a:extLst>
            </p:cNvPr>
            <p:cNvSpPr/>
            <p:nvPr/>
          </p:nvSpPr>
          <p:spPr>
            <a:xfrm>
              <a:off x="6368175" y="2494924"/>
              <a:ext cx="220192" cy="223627"/>
            </a:xfrm>
            <a:custGeom>
              <a:avLst/>
              <a:gdLst/>
              <a:ahLst/>
              <a:cxnLst/>
              <a:rect l="l" t="t" r="r" b="b"/>
              <a:pathLst>
                <a:path w="1216" h="1235" extrusionOk="0">
                  <a:moveTo>
                    <a:pt x="646" y="1"/>
                  </a:moveTo>
                  <a:cubicBezTo>
                    <a:pt x="566" y="1"/>
                    <a:pt x="480" y="19"/>
                    <a:pt x="390" y="65"/>
                  </a:cubicBezTo>
                  <a:cubicBezTo>
                    <a:pt x="0" y="260"/>
                    <a:pt x="80" y="1234"/>
                    <a:pt x="810" y="1234"/>
                  </a:cubicBezTo>
                  <a:cubicBezTo>
                    <a:pt x="928" y="1234"/>
                    <a:pt x="1063" y="1209"/>
                    <a:pt x="1216" y="1151"/>
                  </a:cubicBezTo>
                  <a:lnTo>
                    <a:pt x="1181" y="280"/>
                  </a:lnTo>
                  <a:cubicBezTo>
                    <a:pt x="1181" y="280"/>
                    <a:pt x="959" y="1"/>
                    <a:pt x="646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0">
              <a:extLst>
                <a:ext uri="{FF2B5EF4-FFF2-40B4-BE49-F238E27FC236}">
                  <a16:creationId xmlns:a16="http://schemas.microsoft.com/office/drawing/2014/main" id="{D9BB6188-1D93-67BF-9A6D-5FBAC0367844}"/>
                </a:ext>
              </a:extLst>
            </p:cNvPr>
            <p:cNvSpPr/>
            <p:nvPr/>
          </p:nvSpPr>
          <p:spPr>
            <a:xfrm>
              <a:off x="6442780" y="2540374"/>
              <a:ext cx="127117" cy="138341"/>
            </a:xfrm>
            <a:custGeom>
              <a:avLst/>
              <a:gdLst/>
              <a:ahLst/>
              <a:cxnLst/>
              <a:rect l="l" t="t" r="r" b="b"/>
              <a:pathLst>
                <a:path w="702" h="764" extrusionOk="0">
                  <a:moveTo>
                    <a:pt x="422" y="420"/>
                  </a:moveTo>
                  <a:cubicBezTo>
                    <a:pt x="431" y="420"/>
                    <a:pt x="442" y="421"/>
                    <a:pt x="453" y="425"/>
                  </a:cubicBezTo>
                  <a:cubicBezTo>
                    <a:pt x="498" y="447"/>
                    <a:pt x="532" y="470"/>
                    <a:pt x="566" y="493"/>
                  </a:cubicBezTo>
                  <a:cubicBezTo>
                    <a:pt x="577" y="538"/>
                    <a:pt x="588" y="595"/>
                    <a:pt x="600" y="640"/>
                  </a:cubicBezTo>
                  <a:lnTo>
                    <a:pt x="588" y="640"/>
                  </a:lnTo>
                  <a:cubicBezTo>
                    <a:pt x="554" y="650"/>
                    <a:pt x="518" y="657"/>
                    <a:pt x="483" y="657"/>
                  </a:cubicBezTo>
                  <a:cubicBezTo>
                    <a:pt x="438" y="657"/>
                    <a:pt x="394" y="644"/>
                    <a:pt x="362" y="606"/>
                  </a:cubicBezTo>
                  <a:cubicBezTo>
                    <a:pt x="301" y="535"/>
                    <a:pt x="340" y="420"/>
                    <a:pt x="422" y="420"/>
                  </a:cubicBezTo>
                  <a:close/>
                  <a:moveTo>
                    <a:pt x="181" y="1"/>
                  </a:moveTo>
                  <a:cubicBezTo>
                    <a:pt x="122" y="1"/>
                    <a:pt x="64" y="19"/>
                    <a:pt x="12" y="63"/>
                  </a:cubicBezTo>
                  <a:cubicBezTo>
                    <a:pt x="0" y="63"/>
                    <a:pt x="0" y="75"/>
                    <a:pt x="12" y="75"/>
                  </a:cubicBezTo>
                  <a:cubicBezTo>
                    <a:pt x="34" y="73"/>
                    <a:pt x="55" y="73"/>
                    <a:pt x="76" y="73"/>
                  </a:cubicBezTo>
                  <a:cubicBezTo>
                    <a:pt x="237" y="73"/>
                    <a:pt x="364" y="117"/>
                    <a:pt x="464" y="266"/>
                  </a:cubicBezTo>
                  <a:lnTo>
                    <a:pt x="532" y="402"/>
                  </a:lnTo>
                  <a:cubicBezTo>
                    <a:pt x="486" y="383"/>
                    <a:pt x="429" y="363"/>
                    <a:pt x="376" y="363"/>
                  </a:cubicBezTo>
                  <a:cubicBezTo>
                    <a:pt x="337" y="363"/>
                    <a:pt x="300" y="374"/>
                    <a:pt x="272" y="402"/>
                  </a:cubicBezTo>
                  <a:cubicBezTo>
                    <a:pt x="193" y="482"/>
                    <a:pt x="226" y="606"/>
                    <a:pt x="294" y="674"/>
                  </a:cubicBezTo>
                  <a:cubicBezTo>
                    <a:pt x="359" y="739"/>
                    <a:pt x="431" y="763"/>
                    <a:pt x="512" y="763"/>
                  </a:cubicBezTo>
                  <a:cubicBezTo>
                    <a:pt x="543" y="763"/>
                    <a:pt x="576" y="759"/>
                    <a:pt x="611" y="753"/>
                  </a:cubicBezTo>
                  <a:cubicBezTo>
                    <a:pt x="623" y="753"/>
                    <a:pt x="633" y="753"/>
                    <a:pt x="645" y="741"/>
                  </a:cubicBezTo>
                  <a:cubicBezTo>
                    <a:pt x="656" y="741"/>
                    <a:pt x="679" y="731"/>
                    <a:pt x="679" y="708"/>
                  </a:cubicBezTo>
                  <a:cubicBezTo>
                    <a:pt x="701" y="504"/>
                    <a:pt x="633" y="278"/>
                    <a:pt x="487" y="143"/>
                  </a:cubicBezTo>
                  <a:cubicBezTo>
                    <a:pt x="399" y="62"/>
                    <a:pt x="288" y="1"/>
                    <a:pt x="181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0">
              <a:extLst>
                <a:ext uri="{FF2B5EF4-FFF2-40B4-BE49-F238E27FC236}">
                  <a16:creationId xmlns:a16="http://schemas.microsoft.com/office/drawing/2014/main" id="{33BAB16B-0964-1500-8EA5-1AE6E3B2DC5B}"/>
                </a:ext>
              </a:extLst>
            </p:cNvPr>
            <p:cNvSpPr/>
            <p:nvPr/>
          </p:nvSpPr>
          <p:spPr>
            <a:xfrm>
              <a:off x="5982654" y="2422675"/>
              <a:ext cx="656773" cy="616558"/>
            </a:xfrm>
            <a:custGeom>
              <a:avLst/>
              <a:gdLst/>
              <a:ahLst/>
              <a:cxnLst/>
              <a:rect l="l" t="t" r="r" b="b"/>
              <a:pathLst>
                <a:path w="3627" h="3405" extrusionOk="0">
                  <a:moveTo>
                    <a:pt x="318" y="0"/>
                  </a:moveTo>
                  <a:cubicBezTo>
                    <a:pt x="301" y="0"/>
                    <a:pt x="291" y="11"/>
                    <a:pt x="291" y="34"/>
                  </a:cubicBezTo>
                  <a:cubicBezTo>
                    <a:pt x="291" y="159"/>
                    <a:pt x="608" y="544"/>
                    <a:pt x="608" y="544"/>
                  </a:cubicBezTo>
                  <a:cubicBezTo>
                    <a:pt x="495" y="521"/>
                    <a:pt x="404" y="453"/>
                    <a:pt x="234" y="261"/>
                  </a:cubicBezTo>
                  <a:cubicBezTo>
                    <a:pt x="162" y="173"/>
                    <a:pt x="100" y="136"/>
                    <a:pt x="61" y="136"/>
                  </a:cubicBezTo>
                  <a:cubicBezTo>
                    <a:pt x="10" y="136"/>
                    <a:pt x="1" y="202"/>
                    <a:pt x="65" y="306"/>
                  </a:cubicBezTo>
                  <a:cubicBezTo>
                    <a:pt x="166" y="487"/>
                    <a:pt x="472" y="793"/>
                    <a:pt x="472" y="793"/>
                  </a:cubicBezTo>
                  <a:cubicBezTo>
                    <a:pt x="342" y="784"/>
                    <a:pt x="132" y="595"/>
                    <a:pt x="72" y="595"/>
                  </a:cubicBezTo>
                  <a:cubicBezTo>
                    <a:pt x="54" y="595"/>
                    <a:pt x="49" y="612"/>
                    <a:pt x="65" y="657"/>
                  </a:cubicBezTo>
                  <a:cubicBezTo>
                    <a:pt x="189" y="1041"/>
                    <a:pt x="879" y="1256"/>
                    <a:pt x="879" y="1256"/>
                  </a:cubicBezTo>
                  <a:cubicBezTo>
                    <a:pt x="879" y="1256"/>
                    <a:pt x="1467" y="3326"/>
                    <a:pt x="3412" y="3404"/>
                  </a:cubicBezTo>
                  <a:lnTo>
                    <a:pt x="3627" y="2567"/>
                  </a:lnTo>
                  <a:cubicBezTo>
                    <a:pt x="1772" y="2285"/>
                    <a:pt x="1229" y="1109"/>
                    <a:pt x="1229" y="1109"/>
                  </a:cubicBezTo>
                  <a:cubicBezTo>
                    <a:pt x="1274" y="734"/>
                    <a:pt x="962" y="56"/>
                    <a:pt x="874" y="56"/>
                  </a:cubicBezTo>
                  <a:cubicBezTo>
                    <a:pt x="871" y="56"/>
                    <a:pt x="869" y="56"/>
                    <a:pt x="868" y="57"/>
                  </a:cubicBezTo>
                  <a:cubicBezTo>
                    <a:pt x="778" y="91"/>
                    <a:pt x="943" y="555"/>
                    <a:pt x="904" y="555"/>
                  </a:cubicBezTo>
                  <a:cubicBezTo>
                    <a:pt x="903" y="555"/>
                    <a:pt x="903" y="555"/>
                    <a:pt x="902" y="555"/>
                  </a:cubicBezTo>
                  <a:cubicBezTo>
                    <a:pt x="857" y="532"/>
                    <a:pt x="585" y="250"/>
                    <a:pt x="495" y="137"/>
                  </a:cubicBezTo>
                  <a:cubicBezTo>
                    <a:pt x="432" y="57"/>
                    <a:pt x="357" y="0"/>
                    <a:pt x="318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0">
              <a:extLst>
                <a:ext uri="{FF2B5EF4-FFF2-40B4-BE49-F238E27FC236}">
                  <a16:creationId xmlns:a16="http://schemas.microsoft.com/office/drawing/2014/main" id="{E88F4AB3-DFC8-DE31-003B-9D68CEB7FD7B}"/>
                </a:ext>
              </a:extLst>
            </p:cNvPr>
            <p:cNvSpPr/>
            <p:nvPr/>
          </p:nvSpPr>
          <p:spPr>
            <a:xfrm>
              <a:off x="6401856" y="2869209"/>
              <a:ext cx="237576" cy="170029"/>
            </a:xfrm>
            <a:custGeom>
              <a:avLst/>
              <a:gdLst/>
              <a:ahLst/>
              <a:cxnLst/>
              <a:rect l="l" t="t" r="r" b="b"/>
              <a:pathLst>
                <a:path w="1312" h="939" extrusionOk="0">
                  <a:moveTo>
                    <a:pt x="792" y="0"/>
                  </a:moveTo>
                  <a:cubicBezTo>
                    <a:pt x="555" y="272"/>
                    <a:pt x="317" y="486"/>
                    <a:pt x="0" y="644"/>
                  </a:cubicBezTo>
                  <a:cubicBezTo>
                    <a:pt x="306" y="803"/>
                    <a:pt x="668" y="916"/>
                    <a:pt x="1097" y="938"/>
                  </a:cubicBezTo>
                  <a:lnTo>
                    <a:pt x="1312" y="101"/>
                  </a:lnTo>
                  <a:cubicBezTo>
                    <a:pt x="1131" y="79"/>
                    <a:pt x="962" y="45"/>
                    <a:pt x="79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0">
              <a:extLst>
                <a:ext uri="{FF2B5EF4-FFF2-40B4-BE49-F238E27FC236}">
                  <a16:creationId xmlns:a16="http://schemas.microsoft.com/office/drawing/2014/main" id="{70486D9A-7203-DF2B-F570-3D4FC15837C8}"/>
                </a:ext>
              </a:extLst>
            </p:cNvPr>
            <p:cNvSpPr/>
            <p:nvPr/>
          </p:nvSpPr>
          <p:spPr>
            <a:xfrm>
              <a:off x="6549255" y="2850558"/>
              <a:ext cx="280672" cy="219824"/>
            </a:xfrm>
            <a:custGeom>
              <a:avLst/>
              <a:gdLst/>
              <a:ahLst/>
              <a:cxnLst/>
              <a:rect l="l" t="t" r="r" b="b"/>
              <a:pathLst>
                <a:path w="1550" h="1214" extrusionOk="0">
                  <a:moveTo>
                    <a:pt x="148" y="1"/>
                  </a:moveTo>
                  <a:lnTo>
                    <a:pt x="0" y="1109"/>
                  </a:lnTo>
                  <a:cubicBezTo>
                    <a:pt x="158" y="1172"/>
                    <a:pt x="564" y="1213"/>
                    <a:pt x="845" y="1213"/>
                  </a:cubicBezTo>
                  <a:cubicBezTo>
                    <a:pt x="966" y="1213"/>
                    <a:pt x="1064" y="1206"/>
                    <a:pt x="1108" y="1189"/>
                  </a:cubicBezTo>
                  <a:cubicBezTo>
                    <a:pt x="1550" y="1053"/>
                    <a:pt x="1222" y="408"/>
                    <a:pt x="1041" y="307"/>
                  </a:cubicBezTo>
                  <a:cubicBezTo>
                    <a:pt x="668" y="114"/>
                    <a:pt x="148" y="1"/>
                    <a:pt x="148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0">
              <a:extLst>
                <a:ext uri="{FF2B5EF4-FFF2-40B4-BE49-F238E27FC236}">
                  <a16:creationId xmlns:a16="http://schemas.microsoft.com/office/drawing/2014/main" id="{6D7C5892-6F08-B48D-380B-E4920714A00A}"/>
                </a:ext>
              </a:extLst>
            </p:cNvPr>
            <p:cNvSpPr/>
            <p:nvPr/>
          </p:nvSpPr>
          <p:spPr>
            <a:xfrm>
              <a:off x="6549255" y="2850558"/>
              <a:ext cx="49253" cy="209141"/>
            </a:xfrm>
            <a:custGeom>
              <a:avLst/>
              <a:gdLst/>
              <a:ahLst/>
              <a:cxnLst/>
              <a:rect l="l" t="t" r="r" b="b"/>
              <a:pathLst>
                <a:path w="272" h="1155" extrusionOk="0">
                  <a:moveTo>
                    <a:pt x="148" y="1"/>
                  </a:moveTo>
                  <a:lnTo>
                    <a:pt x="0" y="1109"/>
                  </a:lnTo>
                  <a:cubicBezTo>
                    <a:pt x="35" y="1121"/>
                    <a:pt x="91" y="1143"/>
                    <a:pt x="148" y="1154"/>
                  </a:cubicBezTo>
                  <a:cubicBezTo>
                    <a:pt x="170" y="951"/>
                    <a:pt x="193" y="747"/>
                    <a:pt x="226" y="544"/>
                  </a:cubicBezTo>
                  <a:cubicBezTo>
                    <a:pt x="249" y="363"/>
                    <a:pt x="272" y="171"/>
                    <a:pt x="204" y="13"/>
                  </a:cubicBezTo>
                  <a:cubicBezTo>
                    <a:pt x="170" y="1"/>
                    <a:pt x="148" y="1"/>
                    <a:pt x="148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3" name="Google Shape;2013;p70">
            <a:extLst>
              <a:ext uri="{FF2B5EF4-FFF2-40B4-BE49-F238E27FC236}">
                <a16:creationId xmlns:a16="http://schemas.microsoft.com/office/drawing/2014/main" id="{B0DFFCBE-FC20-8CA4-CAEF-99C6CF3AA1B6}"/>
              </a:ext>
            </a:extLst>
          </p:cNvPr>
          <p:cNvGrpSpPr/>
          <p:nvPr/>
        </p:nvGrpSpPr>
        <p:grpSpPr>
          <a:xfrm>
            <a:off x="4933294" y="3369786"/>
            <a:ext cx="298231" cy="306718"/>
            <a:chOff x="6447070" y="852359"/>
            <a:chExt cx="589778" cy="589761"/>
          </a:xfrm>
        </p:grpSpPr>
        <p:sp>
          <p:nvSpPr>
            <p:cNvPr id="2014" name="Google Shape;2014;p70">
              <a:extLst>
                <a:ext uri="{FF2B5EF4-FFF2-40B4-BE49-F238E27FC236}">
                  <a16:creationId xmlns:a16="http://schemas.microsoft.com/office/drawing/2014/main" id="{AF4E0CD2-C0BA-B226-873A-EA14253AA9A8}"/>
                </a:ext>
              </a:extLst>
            </p:cNvPr>
            <p:cNvSpPr/>
            <p:nvPr/>
          </p:nvSpPr>
          <p:spPr>
            <a:xfrm>
              <a:off x="6447070" y="852359"/>
              <a:ext cx="589778" cy="589761"/>
            </a:xfrm>
            <a:custGeom>
              <a:avLst/>
              <a:gdLst/>
              <a:ahLst/>
              <a:cxnLst/>
              <a:rect l="l" t="t" r="r" b="b"/>
              <a:pathLst>
                <a:path w="3257" h="3257" extrusionOk="0">
                  <a:moveTo>
                    <a:pt x="1628" y="0"/>
                  </a:moveTo>
                  <a:cubicBezTo>
                    <a:pt x="736" y="0"/>
                    <a:pt x="0" y="724"/>
                    <a:pt x="0" y="1628"/>
                  </a:cubicBezTo>
                  <a:cubicBezTo>
                    <a:pt x="0" y="2522"/>
                    <a:pt x="736" y="3257"/>
                    <a:pt x="1628" y="3257"/>
                  </a:cubicBezTo>
                  <a:cubicBezTo>
                    <a:pt x="2533" y="3257"/>
                    <a:pt x="3257" y="2522"/>
                    <a:pt x="3257" y="1628"/>
                  </a:cubicBezTo>
                  <a:cubicBezTo>
                    <a:pt x="3257" y="724"/>
                    <a:pt x="2533" y="0"/>
                    <a:pt x="1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0">
              <a:extLst>
                <a:ext uri="{FF2B5EF4-FFF2-40B4-BE49-F238E27FC236}">
                  <a16:creationId xmlns:a16="http://schemas.microsoft.com/office/drawing/2014/main" id="{D75BA4B7-02A8-F31D-1981-97AA3A0155F4}"/>
                </a:ext>
              </a:extLst>
            </p:cNvPr>
            <p:cNvSpPr/>
            <p:nvPr/>
          </p:nvSpPr>
          <p:spPr>
            <a:xfrm>
              <a:off x="6483829" y="852359"/>
              <a:ext cx="553018" cy="581613"/>
            </a:xfrm>
            <a:custGeom>
              <a:avLst/>
              <a:gdLst/>
              <a:ahLst/>
              <a:cxnLst/>
              <a:rect l="l" t="t" r="r" b="b"/>
              <a:pathLst>
                <a:path w="3054" h="3212" extrusionOk="0">
                  <a:moveTo>
                    <a:pt x="1324" y="0"/>
                  </a:moveTo>
                  <a:cubicBezTo>
                    <a:pt x="1267" y="12"/>
                    <a:pt x="1211" y="12"/>
                    <a:pt x="1143" y="23"/>
                  </a:cubicBezTo>
                  <a:cubicBezTo>
                    <a:pt x="1810" y="329"/>
                    <a:pt x="2251" y="973"/>
                    <a:pt x="2421" y="1685"/>
                  </a:cubicBezTo>
                  <a:cubicBezTo>
                    <a:pt x="2284" y="1848"/>
                    <a:pt x="2095" y="1978"/>
                    <a:pt x="1884" y="1978"/>
                  </a:cubicBezTo>
                  <a:cubicBezTo>
                    <a:pt x="1816" y="1978"/>
                    <a:pt x="1746" y="1964"/>
                    <a:pt x="1674" y="1934"/>
                  </a:cubicBezTo>
                  <a:cubicBezTo>
                    <a:pt x="1437" y="1821"/>
                    <a:pt x="1347" y="1515"/>
                    <a:pt x="1222" y="1301"/>
                  </a:cubicBezTo>
                  <a:cubicBezTo>
                    <a:pt x="1018" y="917"/>
                    <a:pt x="668" y="668"/>
                    <a:pt x="295" y="452"/>
                  </a:cubicBezTo>
                  <a:cubicBezTo>
                    <a:pt x="272" y="487"/>
                    <a:pt x="249" y="509"/>
                    <a:pt x="227" y="532"/>
                  </a:cubicBezTo>
                  <a:cubicBezTo>
                    <a:pt x="408" y="645"/>
                    <a:pt x="589" y="758"/>
                    <a:pt x="759" y="894"/>
                  </a:cubicBezTo>
                  <a:cubicBezTo>
                    <a:pt x="216" y="1154"/>
                    <a:pt x="1" y="1832"/>
                    <a:pt x="23" y="2443"/>
                  </a:cubicBezTo>
                  <a:cubicBezTo>
                    <a:pt x="58" y="2500"/>
                    <a:pt x="91" y="2556"/>
                    <a:pt x="136" y="2613"/>
                  </a:cubicBezTo>
                  <a:cubicBezTo>
                    <a:pt x="68" y="1990"/>
                    <a:pt x="249" y="1211"/>
                    <a:pt x="849" y="973"/>
                  </a:cubicBezTo>
                  <a:cubicBezTo>
                    <a:pt x="860" y="984"/>
                    <a:pt x="883" y="995"/>
                    <a:pt x="894" y="1018"/>
                  </a:cubicBezTo>
                  <a:cubicBezTo>
                    <a:pt x="1098" y="1211"/>
                    <a:pt x="1177" y="1482"/>
                    <a:pt x="1324" y="1719"/>
                  </a:cubicBezTo>
                  <a:cubicBezTo>
                    <a:pt x="973" y="1855"/>
                    <a:pt x="860" y="2239"/>
                    <a:pt x="1053" y="2522"/>
                  </a:cubicBezTo>
                  <a:cubicBezTo>
                    <a:pt x="849" y="2703"/>
                    <a:pt x="827" y="2963"/>
                    <a:pt x="917" y="3178"/>
                  </a:cubicBezTo>
                  <a:lnTo>
                    <a:pt x="1053" y="3212"/>
                  </a:lnTo>
                  <a:cubicBezTo>
                    <a:pt x="928" y="3020"/>
                    <a:pt x="917" y="2771"/>
                    <a:pt x="1109" y="2601"/>
                  </a:cubicBezTo>
                  <a:cubicBezTo>
                    <a:pt x="1131" y="2624"/>
                    <a:pt x="1166" y="2646"/>
                    <a:pt x="1188" y="2669"/>
                  </a:cubicBezTo>
                  <a:cubicBezTo>
                    <a:pt x="1401" y="2825"/>
                    <a:pt x="1654" y="2881"/>
                    <a:pt x="1917" y="2881"/>
                  </a:cubicBezTo>
                  <a:cubicBezTo>
                    <a:pt x="2130" y="2881"/>
                    <a:pt x="2349" y="2844"/>
                    <a:pt x="2556" y="2794"/>
                  </a:cubicBezTo>
                  <a:cubicBezTo>
                    <a:pt x="2602" y="2748"/>
                    <a:pt x="2647" y="2703"/>
                    <a:pt x="2692" y="2646"/>
                  </a:cubicBezTo>
                  <a:lnTo>
                    <a:pt x="2692" y="2646"/>
                  </a:lnTo>
                  <a:cubicBezTo>
                    <a:pt x="2448" y="2721"/>
                    <a:pt x="2213" y="2765"/>
                    <a:pt x="1959" y="2765"/>
                  </a:cubicBezTo>
                  <a:cubicBezTo>
                    <a:pt x="1907" y="2765"/>
                    <a:pt x="1853" y="2763"/>
                    <a:pt x="1799" y="2759"/>
                  </a:cubicBezTo>
                  <a:cubicBezTo>
                    <a:pt x="1561" y="2748"/>
                    <a:pt x="1324" y="2669"/>
                    <a:pt x="1154" y="2511"/>
                  </a:cubicBezTo>
                  <a:cubicBezTo>
                    <a:pt x="894" y="2284"/>
                    <a:pt x="1121" y="1889"/>
                    <a:pt x="1380" y="1799"/>
                  </a:cubicBezTo>
                  <a:cubicBezTo>
                    <a:pt x="1392" y="1821"/>
                    <a:pt x="1415" y="1832"/>
                    <a:pt x="1425" y="1844"/>
                  </a:cubicBezTo>
                  <a:cubicBezTo>
                    <a:pt x="1566" y="2003"/>
                    <a:pt x="1730" y="2071"/>
                    <a:pt x="1895" y="2071"/>
                  </a:cubicBezTo>
                  <a:cubicBezTo>
                    <a:pt x="2116" y="2071"/>
                    <a:pt x="2338" y="1948"/>
                    <a:pt x="2500" y="1753"/>
                  </a:cubicBezTo>
                  <a:cubicBezTo>
                    <a:pt x="2571" y="1788"/>
                    <a:pt x="2659" y="1806"/>
                    <a:pt x="2743" y="1806"/>
                  </a:cubicBezTo>
                  <a:cubicBezTo>
                    <a:pt x="2793" y="1806"/>
                    <a:pt x="2842" y="1800"/>
                    <a:pt x="2885" y="1787"/>
                  </a:cubicBezTo>
                  <a:cubicBezTo>
                    <a:pt x="2941" y="1776"/>
                    <a:pt x="2998" y="1742"/>
                    <a:pt x="3054" y="1696"/>
                  </a:cubicBezTo>
                  <a:lnTo>
                    <a:pt x="3054" y="1628"/>
                  </a:lnTo>
                  <a:lnTo>
                    <a:pt x="3054" y="1550"/>
                  </a:lnTo>
                  <a:cubicBezTo>
                    <a:pt x="2986" y="1628"/>
                    <a:pt x="2907" y="1696"/>
                    <a:pt x="2805" y="1708"/>
                  </a:cubicBezTo>
                  <a:cubicBezTo>
                    <a:pt x="2792" y="1710"/>
                    <a:pt x="2778" y="1711"/>
                    <a:pt x="2762" y="1711"/>
                  </a:cubicBezTo>
                  <a:cubicBezTo>
                    <a:pt x="2681" y="1711"/>
                    <a:pt x="2568" y="1687"/>
                    <a:pt x="2511" y="1640"/>
                  </a:cubicBezTo>
                  <a:cubicBezTo>
                    <a:pt x="2342" y="950"/>
                    <a:pt x="1935" y="339"/>
                    <a:pt x="132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A3D10CB-D7C6-DD3A-B592-891EC197AE55}"/>
              </a:ext>
            </a:extLst>
          </p:cNvPr>
          <p:cNvSpPr txBox="1"/>
          <p:nvPr/>
        </p:nvSpPr>
        <p:spPr>
          <a:xfrm>
            <a:off x="344539" y="2168228"/>
            <a:ext cx="85534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Bahnschrift Condensed" panose="020B0502040204020203" pitchFamily="34" charset="0"/>
              </a:rPr>
              <a:t>Изменения вносились в 1940, 1947, 1955, 1959, 1965 годах.</a:t>
            </a:r>
          </a:p>
          <a:p>
            <a:r>
              <a:rPr lang="ru-RU" sz="1800" dirty="0">
                <a:latin typeface="Bahnschrift Condensed" panose="020B0502040204020203" pitchFamily="34" charset="0"/>
              </a:rPr>
              <a:t>Последний всесоюзный физкультурный комплекс ГТО был утверждён постановлением ЦК КПСС и Совета Министров СССР 17 января 1972 года № 61. Он имел 5 возрастных ступеней (для каждой были установлены свои нормы и требования):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49BDAB-9B5B-1AEB-83AF-744B2F0E9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849" y="3448589"/>
            <a:ext cx="1283649" cy="13188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296C68-58A4-28FA-D6FB-1DAB43B56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51" y="3650786"/>
            <a:ext cx="1062148" cy="12178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4BC2B2-BFE6-7FD2-CB05-8B0F6FD5F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355545" y="3262510"/>
            <a:ext cx="1325984" cy="136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40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1" name="Google Shape;1431;p57"/>
          <p:cNvGrpSpPr/>
          <p:nvPr/>
        </p:nvGrpSpPr>
        <p:grpSpPr>
          <a:xfrm>
            <a:off x="1511730" y="167764"/>
            <a:ext cx="6019060" cy="3140432"/>
            <a:chOff x="1960375" y="725325"/>
            <a:chExt cx="1650000" cy="3225600"/>
          </a:xfrm>
        </p:grpSpPr>
        <p:sp>
          <p:nvSpPr>
            <p:cNvPr id="1432" name="Google Shape;1432;p57"/>
            <p:cNvSpPr/>
            <p:nvPr/>
          </p:nvSpPr>
          <p:spPr>
            <a:xfrm>
              <a:off x="1960375" y="725325"/>
              <a:ext cx="1650000" cy="3225600"/>
            </a:xfrm>
            <a:prstGeom prst="roundRect">
              <a:avLst>
                <a:gd name="adj" fmla="val 1888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7"/>
            <p:cNvSpPr/>
            <p:nvPr/>
          </p:nvSpPr>
          <p:spPr>
            <a:xfrm>
              <a:off x="2755850" y="784481"/>
              <a:ext cx="59100" cy="59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178060C-5F2B-19ED-B22C-5F6318183A04}"/>
              </a:ext>
            </a:extLst>
          </p:cNvPr>
          <p:cNvSpPr/>
          <p:nvPr/>
        </p:nvSpPr>
        <p:spPr>
          <a:xfrm>
            <a:off x="1714870" y="378108"/>
            <a:ext cx="5568175" cy="26066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111AA2-A2E0-34AA-36AE-F5360E415AE6}"/>
              </a:ext>
            </a:extLst>
          </p:cNvPr>
          <p:cNvSpPr txBox="1"/>
          <p:nvPr/>
        </p:nvSpPr>
        <p:spPr>
          <a:xfrm>
            <a:off x="1860955" y="623202"/>
            <a:ext cx="5332040" cy="209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I ступень — «Смелые и ловкие» — 10—11 и 12—13 лет, </a:t>
            </a:r>
            <a:endParaRPr lang="ru-RU" sz="1200" dirty="0">
              <a:solidFill>
                <a:schemeClr val="tx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II — «Спортивная смена» — 14—15 лет, </a:t>
            </a:r>
            <a:endParaRPr lang="ru-RU" sz="1200" dirty="0">
              <a:solidFill>
                <a:schemeClr val="tx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III — «Сила и мужество» — 16—18 лет, </a:t>
            </a:r>
            <a:endParaRPr lang="ru-RU" sz="1200" dirty="0">
              <a:solidFill>
                <a:schemeClr val="tx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IV — «Физическое совершенство» — мужчины 19—28 и 29—39 лет, женщины 19—28 и 29—34 лет, </a:t>
            </a:r>
            <a:endParaRPr lang="ru-RU" sz="1200" dirty="0">
              <a:solidFill>
                <a:schemeClr val="tx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V — «Бодрость и здоровье» — мужчины 40—60 лет, женщины 35—55 лет.</a:t>
            </a:r>
            <a:endParaRPr lang="ru-RU" sz="1200" dirty="0">
              <a:solidFill>
                <a:schemeClr val="tx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oogle Shape;2293;p71">
            <a:extLst>
              <a:ext uri="{FF2B5EF4-FFF2-40B4-BE49-F238E27FC236}">
                <a16:creationId xmlns:a16="http://schemas.microsoft.com/office/drawing/2014/main" id="{23E166E8-A06C-B4ED-B5DF-30948F38C6AB}"/>
              </a:ext>
            </a:extLst>
          </p:cNvPr>
          <p:cNvGrpSpPr/>
          <p:nvPr/>
        </p:nvGrpSpPr>
        <p:grpSpPr>
          <a:xfrm>
            <a:off x="2125157" y="3857347"/>
            <a:ext cx="1539877" cy="1003713"/>
            <a:chOff x="2131287" y="3515524"/>
            <a:chExt cx="411230" cy="286061"/>
          </a:xfrm>
        </p:grpSpPr>
        <p:sp>
          <p:nvSpPr>
            <p:cNvPr id="8" name="Google Shape;2294;p71">
              <a:extLst>
                <a:ext uri="{FF2B5EF4-FFF2-40B4-BE49-F238E27FC236}">
                  <a16:creationId xmlns:a16="http://schemas.microsoft.com/office/drawing/2014/main" id="{2A783A6A-ECED-D6C1-A6C1-038E7241B703}"/>
                </a:ext>
              </a:extLst>
            </p:cNvPr>
            <p:cNvSpPr/>
            <p:nvPr/>
          </p:nvSpPr>
          <p:spPr>
            <a:xfrm>
              <a:off x="2131287" y="3646177"/>
              <a:ext cx="155354" cy="155408"/>
            </a:xfrm>
            <a:custGeom>
              <a:avLst/>
              <a:gdLst/>
              <a:ahLst/>
              <a:cxnLst/>
              <a:rect l="l" t="t" r="r" b="b"/>
              <a:pathLst>
                <a:path w="2918" h="2919" extrusionOk="0">
                  <a:moveTo>
                    <a:pt x="1459" y="453"/>
                  </a:moveTo>
                  <a:cubicBezTo>
                    <a:pt x="2013" y="453"/>
                    <a:pt x="2466" y="905"/>
                    <a:pt x="2466" y="1459"/>
                  </a:cubicBezTo>
                  <a:cubicBezTo>
                    <a:pt x="2466" y="2014"/>
                    <a:pt x="2013" y="2466"/>
                    <a:pt x="1459" y="2466"/>
                  </a:cubicBezTo>
                  <a:cubicBezTo>
                    <a:pt x="905" y="2466"/>
                    <a:pt x="453" y="2014"/>
                    <a:pt x="453" y="1459"/>
                  </a:cubicBezTo>
                  <a:cubicBezTo>
                    <a:pt x="453" y="905"/>
                    <a:pt x="905" y="453"/>
                    <a:pt x="1459" y="453"/>
                  </a:cubicBezTo>
                  <a:close/>
                  <a:moveTo>
                    <a:pt x="1459" y="1"/>
                  </a:moveTo>
                  <a:cubicBezTo>
                    <a:pt x="656" y="1"/>
                    <a:pt x="0" y="657"/>
                    <a:pt x="0" y="1459"/>
                  </a:cubicBezTo>
                  <a:cubicBezTo>
                    <a:pt x="0" y="2262"/>
                    <a:pt x="656" y="2918"/>
                    <a:pt x="1459" y="2918"/>
                  </a:cubicBezTo>
                  <a:cubicBezTo>
                    <a:pt x="2262" y="2918"/>
                    <a:pt x="2918" y="2262"/>
                    <a:pt x="2918" y="1459"/>
                  </a:cubicBezTo>
                  <a:cubicBezTo>
                    <a:pt x="2918" y="657"/>
                    <a:pt x="2262" y="1"/>
                    <a:pt x="1459" y="1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95;p71">
              <a:extLst>
                <a:ext uri="{FF2B5EF4-FFF2-40B4-BE49-F238E27FC236}">
                  <a16:creationId xmlns:a16="http://schemas.microsoft.com/office/drawing/2014/main" id="{4BBF1AC8-22A3-2FB9-C220-19DAB3E44A9D}"/>
                </a:ext>
              </a:extLst>
            </p:cNvPr>
            <p:cNvSpPr/>
            <p:nvPr/>
          </p:nvSpPr>
          <p:spPr>
            <a:xfrm>
              <a:off x="2310708" y="3713633"/>
              <a:ext cx="45786" cy="57819"/>
            </a:xfrm>
            <a:custGeom>
              <a:avLst/>
              <a:gdLst/>
              <a:ahLst/>
              <a:cxnLst/>
              <a:rect l="l" t="t" r="r" b="b"/>
              <a:pathLst>
                <a:path w="860" h="1086" extrusionOk="0">
                  <a:moveTo>
                    <a:pt x="226" y="0"/>
                  </a:moveTo>
                  <a:cubicBezTo>
                    <a:pt x="102" y="0"/>
                    <a:pt x="0" y="102"/>
                    <a:pt x="0" y="226"/>
                  </a:cubicBezTo>
                  <a:lnTo>
                    <a:pt x="0" y="860"/>
                  </a:lnTo>
                  <a:cubicBezTo>
                    <a:pt x="0" y="984"/>
                    <a:pt x="102" y="1086"/>
                    <a:pt x="226" y="1086"/>
                  </a:cubicBezTo>
                  <a:lnTo>
                    <a:pt x="633" y="1086"/>
                  </a:lnTo>
                  <a:cubicBezTo>
                    <a:pt x="757" y="1086"/>
                    <a:pt x="860" y="984"/>
                    <a:pt x="860" y="860"/>
                  </a:cubicBezTo>
                  <a:cubicBezTo>
                    <a:pt x="860" y="735"/>
                    <a:pt x="757" y="634"/>
                    <a:pt x="633" y="634"/>
                  </a:cubicBezTo>
                  <a:lnTo>
                    <a:pt x="453" y="634"/>
                  </a:lnTo>
                  <a:lnTo>
                    <a:pt x="453" y="226"/>
                  </a:lnTo>
                  <a:cubicBezTo>
                    <a:pt x="453" y="102"/>
                    <a:pt x="350" y="0"/>
                    <a:pt x="226" y="0"/>
                  </a:cubicBezTo>
                  <a:close/>
                </a:path>
              </a:pathLst>
            </a:custGeom>
            <a:solidFill>
              <a:srgbClr val="E8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96;p71">
              <a:extLst>
                <a:ext uri="{FF2B5EF4-FFF2-40B4-BE49-F238E27FC236}">
                  <a16:creationId xmlns:a16="http://schemas.microsoft.com/office/drawing/2014/main" id="{6F3DA1B2-B8AA-0F7E-148B-E3B72A190EFC}"/>
                </a:ext>
              </a:extLst>
            </p:cNvPr>
            <p:cNvSpPr/>
            <p:nvPr/>
          </p:nvSpPr>
          <p:spPr>
            <a:xfrm>
              <a:off x="2193259" y="3563707"/>
              <a:ext cx="249323" cy="174042"/>
            </a:xfrm>
            <a:custGeom>
              <a:avLst/>
              <a:gdLst/>
              <a:ahLst/>
              <a:cxnLst/>
              <a:rect l="l" t="t" r="r" b="b"/>
              <a:pathLst>
                <a:path w="4683" h="3269" extrusionOk="0">
                  <a:moveTo>
                    <a:pt x="3088" y="1165"/>
                  </a:moveTo>
                  <a:lnTo>
                    <a:pt x="2365" y="2816"/>
                  </a:lnTo>
                  <a:lnTo>
                    <a:pt x="566" y="2816"/>
                  </a:lnTo>
                  <a:lnTo>
                    <a:pt x="1177" y="1165"/>
                  </a:lnTo>
                  <a:close/>
                  <a:moveTo>
                    <a:pt x="781" y="0"/>
                  </a:moveTo>
                  <a:lnTo>
                    <a:pt x="781" y="905"/>
                  </a:lnTo>
                  <a:lnTo>
                    <a:pt x="35" y="2975"/>
                  </a:lnTo>
                  <a:cubicBezTo>
                    <a:pt x="1" y="3042"/>
                    <a:pt x="12" y="3121"/>
                    <a:pt x="58" y="3178"/>
                  </a:cubicBezTo>
                  <a:cubicBezTo>
                    <a:pt x="103" y="3234"/>
                    <a:pt x="171" y="3269"/>
                    <a:pt x="239" y="3269"/>
                  </a:cubicBezTo>
                  <a:lnTo>
                    <a:pt x="2659" y="3269"/>
                  </a:lnTo>
                  <a:lnTo>
                    <a:pt x="3574" y="1165"/>
                  </a:lnTo>
                  <a:lnTo>
                    <a:pt x="4456" y="1165"/>
                  </a:lnTo>
                  <a:cubicBezTo>
                    <a:pt x="4581" y="1165"/>
                    <a:pt x="4682" y="1063"/>
                    <a:pt x="4682" y="939"/>
                  </a:cubicBezTo>
                  <a:cubicBezTo>
                    <a:pt x="4682" y="803"/>
                    <a:pt x="4581" y="713"/>
                    <a:pt x="4456" y="713"/>
                  </a:cubicBezTo>
                  <a:lnTo>
                    <a:pt x="1234" y="713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97;p71">
              <a:extLst>
                <a:ext uri="{FF2B5EF4-FFF2-40B4-BE49-F238E27FC236}">
                  <a16:creationId xmlns:a16="http://schemas.microsoft.com/office/drawing/2014/main" id="{78BAC2F9-4797-2DF4-E697-A249084678E8}"/>
                </a:ext>
              </a:extLst>
            </p:cNvPr>
            <p:cNvSpPr/>
            <p:nvPr/>
          </p:nvSpPr>
          <p:spPr>
            <a:xfrm>
              <a:off x="2387109" y="3643781"/>
              <a:ext cx="155408" cy="155408"/>
            </a:xfrm>
            <a:custGeom>
              <a:avLst/>
              <a:gdLst/>
              <a:ahLst/>
              <a:cxnLst/>
              <a:rect l="l" t="t" r="r" b="b"/>
              <a:pathLst>
                <a:path w="2919" h="2919" extrusionOk="0">
                  <a:moveTo>
                    <a:pt x="1460" y="453"/>
                  </a:moveTo>
                  <a:cubicBezTo>
                    <a:pt x="2014" y="453"/>
                    <a:pt x="2466" y="905"/>
                    <a:pt x="2466" y="1459"/>
                  </a:cubicBezTo>
                  <a:cubicBezTo>
                    <a:pt x="2466" y="2013"/>
                    <a:pt x="2014" y="2466"/>
                    <a:pt x="1460" y="2466"/>
                  </a:cubicBezTo>
                  <a:cubicBezTo>
                    <a:pt x="906" y="2466"/>
                    <a:pt x="453" y="2013"/>
                    <a:pt x="453" y="1459"/>
                  </a:cubicBezTo>
                  <a:cubicBezTo>
                    <a:pt x="453" y="905"/>
                    <a:pt x="906" y="453"/>
                    <a:pt x="1460" y="453"/>
                  </a:cubicBezTo>
                  <a:close/>
                  <a:moveTo>
                    <a:pt x="1460" y="1"/>
                  </a:moveTo>
                  <a:cubicBezTo>
                    <a:pt x="657" y="1"/>
                    <a:pt x="1" y="656"/>
                    <a:pt x="1" y="1459"/>
                  </a:cubicBezTo>
                  <a:cubicBezTo>
                    <a:pt x="1" y="2262"/>
                    <a:pt x="657" y="2918"/>
                    <a:pt x="1460" y="2918"/>
                  </a:cubicBezTo>
                  <a:cubicBezTo>
                    <a:pt x="2263" y="2918"/>
                    <a:pt x="2918" y="2262"/>
                    <a:pt x="2918" y="1459"/>
                  </a:cubicBezTo>
                  <a:cubicBezTo>
                    <a:pt x="2918" y="656"/>
                    <a:pt x="2263" y="1"/>
                    <a:pt x="1460" y="1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98;p71">
              <a:extLst>
                <a:ext uri="{FF2B5EF4-FFF2-40B4-BE49-F238E27FC236}">
                  <a16:creationId xmlns:a16="http://schemas.microsoft.com/office/drawing/2014/main" id="{E2E77468-7865-7EBA-813B-30BCF39287F6}"/>
                </a:ext>
              </a:extLst>
            </p:cNvPr>
            <p:cNvSpPr/>
            <p:nvPr/>
          </p:nvSpPr>
          <p:spPr>
            <a:xfrm>
              <a:off x="2231220" y="3563707"/>
              <a:ext cx="31358" cy="53"/>
            </a:xfrm>
            <a:custGeom>
              <a:avLst/>
              <a:gdLst/>
              <a:ahLst/>
              <a:cxnLst/>
              <a:rect l="l" t="t" r="r" b="b"/>
              <a:pathLst>
                <a:path w="589" h="1" extrusionOk="0">
                  <a:moveTo>
                    <a:pt x="58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99;p71">
              <a:extLst>
                <a:ext uri="{FF2B5EF4-FFF2-40B4-BE49-F238E27FC236}">
                  <a16:creationId xmlns:a16="http://schemas.microsoft.com/office/drawing/2014/main" id="{7B14D602-85CB-1EB3-66C1-EA033CFCFCD1}"/>
                </a:ext>
              </a:extLst>
            </p:cNvPr>
            <p:cNvSpPr/>
            <p:nvPr/>
          </p:nvSpPr>
          <p:spPr>
            <a:xfrm>
              <a:off x="2401590" y="3515524"/>
              <a:ext cx="112017" cy="218018"/>
            </a:xfrm>
            <a:custGeom>
              <a:avLst/>
              <a:gdLst/>
              <a:ahLst/>
              <a:cxnLst/>
              <a:rect l="l" t="t" r="r" b="b"/>
              <a:pathLst>
                <a:path w="2104" h="4095" extrusionOk="0">
                  <a:moveTo>
                    <a:pt x="238" y="0"/>
                  </a:moveTo>
                  <a:cubicBezTo>
                    <a:pt x="170" y="0"/>
                    <a:pt x="103" y="23"/>
                    <a:pt x="57" y="80"/>
                  </a:cubicBezTo>
                  <a:cubicBezTo>
                    <a:pt x="12" y="136"/>
                    <a:pt x="0" y="216"/>
                    <a:pt x="23" y="284"/>
                  </a:cubicBezTo>
                  <a:lnTo>
                    <a:pt x="973" y="3925"/>
                  </a:lnTo>
                  <a:cubicBezTo>
                    <a:pt x="995" y="4026"/>
                    <a:pt x="1086" y="4094"/>
                    <a:pt x="1188" y="4094"/>
                  </a:cubicBezTo>
                  <a:cubicBezTo>
                    <a:pt x="1211" y="4094"/>
                    <a:pt x="1222" y="4094"/>
                    <a:pt x="1244" y="4083"/>
                  </a:cubicBezTo>
                  <a:cubicBezTo>
                    <a:pt x="1369" y="4061"/>
                    <a:pt x="1437" y="3936"/>
                    <a:pt x="1403" y="3812"/>
                  </a:cubicBezTo>
                  <a:lnTo>
                    <a:pt x="532" y="453"/>
                  </a:lnTo>
                  <a:lnTo>
                    <a:pt x="1651" y="453"/>
                  </a:lnTo>
                  <a:lnTo>
                    <a:pt x="1651" y="623"/>
                  </a:lnTo>
                  <a:cubicBezTo>
                    <a:pt x="1651" y="736"/>
                    <a:pt x="1550" y="837"/>
                    <a:pt x="1425" y="837"/>
                  </a:cubicBezTo>
                  <a:cubicBezTo>
                    <a:pt x="1301" y="837"/>
                    <a:pt x="1199" y="939"/>
                    <a:pt x="1199" y="1063"/>
                  </a:cubicBezTo>
                  <a:cubicBezTo>
                    <a:pt x="1199" y="1188"/>
                    <a:pt x="1301" y="1290"/>
                    <a:pt x="1425" y="1290"/>
                  </a:cubicBezTo>
                  <a:cubicBezTo>
                    <a:pt x="1799" y="1290"/>
                    <a:pt x="2104" y="985"/>
                    <a:pt x="2104" y="623"/>
                  </a:cubicBezTo>
                  <a:lnTo>
                    <a:pt x="2104" y="227"/>
                  </a:lnTo>
                  <a:cubicBezTo>
                    <a:pt x="2104" y="103"/>
                    <a:pt x="2002" y="0"/>
                    <a:pt x="1877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00;p71">
              <a:extLst>
                <a:ext uri="{FF2B5EF4-FFF2-40B4-BE49-F238E27FC236}">
                  <a16:creationId xmlns:a16="http://schemas.microsoft.com/office/drawing/2014/main" id="{AF875350-2F64-CBAE-FE9E-4D6B01CF0971}"/>
                </a:ext>
              </a:extLst>
            </p:cNvPr>
            <p:cNvSpPr/>
            <p:nvPr/>
          </p:nvSpPr>
          <p:spPr>
            <a:xfrm>
              <a:off x="2219187" y="3551621"/>
              <a:ext cx="55423" cy="24171"/>
            </a:xfrm>
            <a:custGeom>
              <a:avLst/>
              <a:gdLst/>
              <a:ahLst/>
              <a:cxnLst/>
              <a:rect l="l" t="t" r="r" b="b"/>
              <a:pathLst>
                <a:path w="1041" h="454" extrusionOk="0">
                  <a:moveTo>
                    <a:pt x="227" y="1"/>
                  </a:moveTo>
                  <a:cubicBezTo>
                    <a:pt x="102" y="1"/>
                    <a:pt x="0" y="103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lnTo>
                    <a:pt x="815" y="453"/>
                  </a:lnTo>
                  <a:cubicBezTo>
                    <a:pt x="938" y="453"/>
                    <a:pt x="1041" y="352"/>
                    <a:pt x="1041" y="227"/>
                  </a:cubicBezTo>
                  <a:cubicBezTo>
                    <a:pt x="1041" y="103"/>
                    <a:pt x="938" y="1"/>
                    <a:pt x="815" y="1"/>
                  </a:cubicBezTo>
                  <a:close/>
                </a:path>
              </a:pathLst>
            </a:custGeom>
            <a:solidFill>
              <a:srgbClr val="E8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184;p71">
            <a:extLst>
              <a:ext uri="{FF2B5EF4-FFF2-40B4-BE49-F238E27FC236}">
                <a16:creationId xmlns:a16="http://schemas.microsoft.com/office/drawing/2014/main" id="{B4336ACA-5796-AD48-86C9-2C1D2A0EE133}"/>
              </a:ext>
            </a:extLst>
          </p:cNvPr>
          <p:cNvGrpSpPr/>
          <p:nvPr/>
        </p:nvGrpSpPr>
        <p:grpSpPr>
          <a:xfrm flipH="1">
            <a:off x="6631875" y="3027022"/>
            <a:ext cx="1928424" cy="1738369"/>
            <a:chOff x="7239690" y="2004336"/>
            <a:chExt cx="411869" cy="351121"/>
          </a:xfrm>
        </p:grpSpPr>
        <p:sp>
          <p:nvSpPr>
            <p:cNvPr id="16" name="Google Shape;2185;p71">
              <a:extLst>
                <a:ext uri="{FF2B5EF4-FFF2-40B4-BE49-F238E27FC236}">
                  <a16:creationId xmlns:a16="http://schemas.microsoft.com/office/drawing/2014/main" id="{D57DC42C-F2E2-026A-43DE-661B95372757}"/>
                </a:ext>
              </a:extLst>
            </p:cNvPr>
            <p:cNvSpPr/>
            <p:nvPr/>
          </p:nvSpPr>
          <p:spPr>
            <a:xfrm>
              <a:off x="7242139" y="2235561"/>
              <a:ext cx="119258" cy="119896"/>
            </a:xfrm>
            <a:custGeom>
              <a:avLst/>
              <a:gdLst/>
              <a:ahLst/>
              <a:cxnLst/>
              <a:rect l="l" t="t" r="r" b="b"/>
              <a:pathLst>
                <a:path w="2240" h="2252" extrusionOk="0">
                  <a:moveTo>
                    <a:pt x="1120" y="453"/>
                  </a:moveTo>
                  <a:cubicBezTo>
                    <a:pt x="1493" y="453"/>
                    <a:pt x="1787" y="758"/>
                    <a:pt x="1787" y="1131"/>
                  </a:cubicBezTo>
                  <a:cubicBezTo>
                    <a:pt x="1787" y="1493"/>
                    <a:pt x="1493" y="1799"/>
                    <a:pt x="1120" y="1799"/>
                  </a:cubicBezTo>
                  <a:cubicBezTo>
                    <a:pt x="746" y="1799"/>
                    <a:pt x="452" y="1493"/>
                    <a:pt x="452" y="1131"/>
                  </a:cubicBezTo>
                  <a:cubicBezTo>
                    <a:pt x="452" y="758"/>
                    <a:pt x="746" y="453"/>
                    <a:pt x="1120" y="453"/>
                  </a:cubicBezTo>
                  <a:close/>
                  <a:moveTo>
                    <a:pt x="1120" y="0"/>
                  </a:moveTo>
                  <a:cubicBezTo>
                    <a:pt x="498" y="0"/>
                    <a:pt x="0" y="510"/>
                    <a:pt x="0" y="1131"/>
                  </a:cubicBezTo>
                  <a:cubicBezTo>
                    <a:pt x="0" y="1742"/>
                    <a:pt x="498" y="2251"/>
                    <a:pt x="1120" y="2251"/>
                  </a:cubicBezTo>
                  <a:cubicBezTo>
                    <a:pt x="1742" y="2251"/>
                    <a:pt x="2239" y="1742"/>
                    <a:pt x="2239" y="1131"/>
                  </a:cubicBezTo>
                  <a:cubicBezTo>
                    <a:pt x="2239" y="510"/>
                    <a:pt x="1742" y="0"/>
                    <a:pt x="1120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86;p71">
              <a:extLst>
                <a:ext uri="{FF2B5EF4-FFF2-40B4-BE49-F238E27FC236}">
                  <a16:creationId xmlns:a16="http://schemas.microsoft.com/office/drawing/2014/main" id="{01E2FAD1-826C-B407-B129-2FAF4B15CC06}"/>
                </a:ext>
              </a:extLst>
            </p:cNvPr>
            <p:cNvSpPr/>
            <p:nvPr/>
          </p:nvSpPr>
          <p:spPr>
            <a:xfrm>
              <a:off x="7531716" y="2235561"/>
              <a:ext cx="119843" cy="119896"/>
            </a:xfrm>
            <a:custGeom>
              <a:avLst/>
              <a:gdLst/>
              <a:ahLst/>
              <a:cxnLst/>
              <a:rect l="l" t="t" r="r" b="b"/>
              <a:pathLst>
                <a:path w="2251" h="2252" extrusionOk="0">
                  <a:moveTo>
                    <a:pt x="1120" y="453"/>
                  </a:moveTo>
                  <a:cubicBezTo>
                    <a:pt x="1493" y="453"/>
                    <a:pt x="1798" y="758"/>
                    <a:pt x="1798" y="1131"/>
                  </a:cubicBezTo>
                  <a:cubicBezTo>
                    <a:pt x="1798" y="1493"/>
                    <a:pt x="1493" y="1799"/>
                    <a:pt x="1120" y="1799"/>
                  </a:cubicBezTo>
                  <a:cubicBezTo>
                    <a:pt x="758" y="1799"/>
                    <a:pt x="453" y="1493"/>
                    <a:pt x="453" y="1131"/>
                  </a:cubicBezTo>
                  <a:cubicBezTo>
                    <a:pt x="453" y="758"/>
                    <a:pt x="758" y="453"/>
                    <a:pt x="1120" y="453"/>
                  </a:cubicBezTo>
                  <a:close/>
                  <a:moveTo>
                    <a:pt x="1120" y="0"/>
                  </a:moveTo>
                  <a:cubicBezTo>
                    <a:pt x="509" y="0"/>
                    <a:pt x="1" y="510"/>
                    <a:pt x="1" y="1131"/>
                  </a:cubicBezTo>
                  <a:cubicBezTo>
                    <a:pt x="1" y="1742"/>
                    <a:pt x="509" y="2251"/>
                    <a:pt x="1120" y="2251"/>
                  </a:cubicBezTo>
                  <a:cubicBezTo>
                    <a:pt x="1742" y="2251"/>
                    <a:pt x="2251" y="1742"/>
                    <a:pt x="2251" y="1131"/>
                  </a:cubicBezTo>
                  <a:cubicBezTo>
                    <a:pt x="2251" y="510"/>
                    <a:pt x="1742" y="0"/>
                    <a:pt x="1120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87;p71">
              <a:extLst>
                <a:ext uri="{FF2B5EF4-FFF2-40B4-BE49-F238E27FC236}">
                  <a16:creationId xmlns:a16="http://schemas.microsoft.com/office/drawing/2014/main" id="{DF1F5413-23C5-9FCB-F31D-0F95D1FF2F7C}"/>
                </a:ext>
              </a:extLst>
            </p:cNvPr>
            <p:cNvSpPr/>
            <p:nvPr/>
          </p:nvSpPr>
          <p:spPr>
            <a:xfrm>
              <a:off x="7239690" y="2004336"/>
              <a:ext cx="364907" cy="303521"/>
            </a:xfrm>
            <a:custGeom>
              <a:avLst/>
              <a:gdLst/>
              <a:ahLst/>
              <a:cxnLst/>
              <a:rect l="l" t="t" r="r" b="b"/>
              <a:pathLst>
                <a:path w="6854" h="5701" extrusionOk="0">
                  <a:moveTo>
                    <a:pt x="4513" y="1"/>
                  </a:moveTo>
                  <a:cubicBezTo>
                    <a:pt x="4388" y="1"/>
                    <a:pt x="4287" y="91"/>
                    <a:pt x="4275" y="216"/>
                  </a:cubicBezTo>
                  <a:cubicBezTo>
                    <a:pt x="4275" y="352"/>
                    <a:pt x="4378" y="453"/>
                    <a:pt x="4502" y="453"/>
                  </a:cubicBezTo>
                  <a:lnTo>
                    <a:pt x="5610" y="453"/>
                  </a:lnTo>
                  <a:lnTo>
                    <a:pt x="6017" y="3099"/>
                  </a:lnTo>
                  <a:lnTo>
                    <a:pt x="4162" y="5169"/>
                  </a:lnTo>
                  <a:cubicBezTo>
                    <a:pt x="4129" y="5214"/>
                    <a:pt x="4061" y="5248"/>
                    <a:pt x="4004" y="5248"/>
                  </a:cubicBezTo>
                  <a:lnTo>
                    <a:pt x="2262" y="5248"/>
                  </a:lnTo>
                  <a:lnTo>
                    <a:pt x="2262" y="4682"/>
                  </a:lnTo>
                  <a:cubicBezTo>
                    <a:pt x="2262" y="4004"/>
                    <a:pt x="1720" y="3450"/>
                    <a:pt x="1041" y="3450"/>
                  </a:cubicBezTo>
                  <a:lnTo>
                    <a:pt x="250" y="3450"/>
                  </a:lnTo>
                  <a:cubicBezTo>
                    <a:pt x="126" y="3450"/>
                    <a:pt x="13" y="3552"/>
                    <a:pt x="13" y="3665"/>
                  </a:cubicBezTo>
                  <a:cubicBezTo>
                    <a:pt x="1" y="3800"/>
                    <a:pt x="114" y="3903"/>
                    <a:pt x="239" y="3903"/>
                  </a:cubicBezTo>
                  <a:lnTo>
                    <a:pt x="1041" y="3903"/>
                  </a:lnTo>
                  <a:cubicBezTo>
                    <a:pt x="1460" y="3903"/>
                    <a:pt x="1810" y="4253"/>
                    <a:pt x="1810" y="4682"/>
                  </a:cubicBezTo>
                  <a:lnTo>
                    <a:pt x="1810" y="5248"/>
                  </a:lnTo>
                  <a:lnTo>
                    <a:pt x="1166" y="5248"/>
                  </a:lnTo>
                  <a:cubicBezTo>
                    <a:pt x="1041" y="5248"/>
                    <a:pt x="928" y="5350"/>
                    <a:pt x="940" y="5474"/>
                  </a:cubicBezTo>
                  <a:cubicBezTo>
                    <a:pt x="940" y="5599"/>
                    <a:pt x="1053" y="5700"/>
                    <a:pt x="1166" y="5700"/>
                  </a:cubicBezTo>
                  <a:lnTo>
                    <a:pt x="4197" y="5700"/>
                  </a:lnTo>
                  <a:cubicBezTo>
                    <a:pt x="4264" y="5700"/>
                    <a:pt x="4321" y="5667"/>
                    <a:pt x="4366" y="5622"/>
                  </a:cubicBezTo>
                  <a:lnTo>
                    <a:pt x="6107" y="3676"/>
                  </a:lnTo>
                  <a:lnTo>
                    <a:pt x="6390" y="5508"/>
                  </a:lnTo>
                  <a:cubicBezTo>
                    <a:pt x="6401" y="5610"/>
                    <a:pt x="6504" y="5700"/>
                    <a:pt x="6605" y="5700"/>
                  </a:cubicBezTo>
                  <a:cubicBezTo>
                    <a:pt x="6617" y="5700"/>
                    <a:pt x="6627" y="5689"/>
                    <a:pt x="6639" y="5689"/>
                  </a:cubicBezTo>
                  <a:cubicBezTo>
                    <a:pt x="6763" y="5678"/>
                    <a:pt x="6854" y="5554"/>
                    <a:pt x="6831" y="5429"/>
                  </a:cubicBezTo>
                  <a:lnTo>
                    <a:pt x="6029" y="194"/>
                  </a:lnTo>
                  <a:cubicBezTo>
                    <a:pt x="6017" y="80"/>
                    <a:pt x="5915" y="1"/>
                    <a:pt x="5802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301;p71">
            <a:extLst>
              <a:ext uri="{FF2B5EF4-FFF2-40B4-BE49-F238E27FC236}">
                <a16:creationId xmlns:a16="http://schemas.microsoft.com/office/drawing/2014/main" id="{46A34E40-AB2D-5AFC-B39C-82EE9DB60E31}"/>
              </a:ext>
            </a:extLst>
          </p:cNvPr>
          <p:cNvGrpSpPr/>
          <p:nvPr/>
        </p:nvGrpSpPr>
        <p:grpSpPr>
          <a:xfrm>
            <a:off x="265607" y="3460473"/>
            <a:ext cx="1769430" cy="1176604"/>
            <a:chOff x="2770017" y="3517920"/>
            <a:chExt cx="411283" cy="281269"/>
          </a:xfrm>
        </p:grpSpPr>
        <p:sp>
          <p:nvSpPr>
            <p:cNvPr id="22" name="Google Shape;2302;p71">
              <a:extLst>
                <a:ext uri="{FF2B5EF4-FFF2-40B4-BE49-F238E27FC236}">
                  <a16:creationId xmlns:a16="http://schemas.microsoft.com/office/drawing/2014/main" id="{1A282E79-68B9-6791-842C-04B22253CB33}"/>
                </a:ext>
              </a:extLst>
            </p:cNvPr>
            <p:cNvSpPr/>
            <p:nvPr/>
          </p:nvSpPr>
          <p:spPr>
            <a:xfrm>
              <a:off x="2948267" y="3716029"/>
              <a:ext cx="46425" cy="59629"/>
            </a:xfrm>
            <a:custGeom>
              <a:avLst/>
              <a:gdLst/>
              <a:ahLst/>
              <a:cxnLst/>
              <a:rect l="l" t="t" r="r" b="b"/>
              <a:pathLst>
                <a:path w="872" h="1120" extrusionOk="0">
                  <a:moveTo>
                    <a:pt x="226" y="1"/>
                  </a:moveTo>
                  <a:cubicBezTo>
                    <a:pt x="102" y="1"/>
                    <a:pt x="0" y="102"/>
                    <a:pt x="0" y="227"/>
                  </a:cubicBezTo>
                  <a:lnTo>
                    <a:pt x="0" y="893"/>
                  </a:lnTo>
                  <a:cubicBezTo>
                    <a:pt x="0" y="1018"/>
                    <a:pt x="102" y="1120"/>
                    <a:pt x="226" y="1120"/>
                  </a:cubicBezTo>
                  <a:lnTo>
                    <a:pt x="645" y="1120"/>
                  </a:lnTo>
                  <a:cubicBezTo>
                    <a:pt x="769" y="1120"/>
                    <a:pt x="871" y="1018"/>
                    <a:pt x="871" y="893"/>
                  </a:cubicBezTo>
                  <a:cubicBezTo>
                    <a:pt x="871" y="770"/>
                    <a:pt x="769" y="667"/>
                    <a:pt x="645" y="667"/>
                  </a:cubicBezTo>
                  <a:lnTo>
                    <a:pt x="452" y="667"/>
                  </a:lnTo>
                  <a:lnTo>
                    <a:pt x="452" y="227"/>
                  </a:lnTo>
                  <a:cubicBezTo>
                    <a:pt x="452" y="102"/>
                    <a:pt x="351" y="1"/>
                    <a:pt x="226" y="1"/>
                  </a:cubicBezTo>
                  <a:close/>
                </a:path>
              </a:pathLst>
            </a:custGeom>
            <a:solidFill>
              <a:srgbClr val="E5C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03;p71">
              <a:extLst>
                <a:ext uri="{FF2B5EF4-FFF2-40B4-BE49-F238E27FC236}">
                  <a16:creationId xmlns:a16="http://schemas.microsoft.com/office/drawing/2014/main" id="{9A21EC32-021B-E4D6-DDBB-EE3878316F35}"/>
                </a:ext>
              </a:extLst>
            </p:cNvPr>
            <p:cNvSpPr/>
            <p:nvPr/>
          </p:nvSpPr>
          <p:spPr>
            <a:xfrm>
              <a:off x="2850730" y="3542623"/>
              <a:ext cx="234256" cy="197520"/>
            </a:xfrm>
            <a:custGeom>
              <a:avLst/>
              <a:gdLst/>
              <a:ahLst/>
              <a:cxnLst/>
              <a:rect l="l" t="t" r="r" b="b"/>
              <a:pathLst>
                <a:path w="4400" h="3710" extrusionOk="0">
                  <a:moveTo>
                    <a:pt x="396" y="1"/>
                  </a:moveTo>
                  <a:lnTo>
                    <a:pt x="396" y="1426"/>
                  </a:lnTo>
                  <a:lnTo>
                    <a:pt x="0" y="2421"/>
                  </a:lnTo>
                  <a:lnTo>
                    <a:pt x="430" y="2545"/>
                  </a:lnTo>
                  <a:lnTo>
                    <a:pt x="781" y="1685"/>
                  </a:lnTo>
                  <a:lnTo>
                    <a:pt x="2749" y="1685"/>
                  </a:lnTo>
                  <a:lnTo>
                    <a:pt x="2002" y="3258"/>
                  </a:lnTo>
                  <a:lnTo>
                    <a:pt x="871" y="3258"/>
                  </a:lnTo>
                  <a:lnTo>
                    <a:pt x="871" y="3710"/>
                  </a:lnTo>
                  <a:lnTo>
                    <a:pt x="2284" y="3710"/>
                  </a:lnTo>
                  <a:lnTo>
                    <a:pt x="3257" y="1685"/>
                  </a:lnTo>
                  <a:lnTo>
                    <a:pt x="4162" y="1685"/>
                  </a:lnTo>
                  <a:cubicBezTo>
                    <a:pt x="4297" y="1685"/>
                    <a:pt x="4400" y="1572"/>
                    <a:pt x="4388" y="1448"/>
                  </a:cubicBezTo>
                  <a:cubicBezTo>
                    <a:pt x="4388" y="1323"/>
                    <a:pt x="4286" y="1233"/>
                    <a:pt x="4162" y="1233"/>
                  </a:cubicBezTo>
                  <a:lnTo>
                    <a:pt x="849" y="1233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04;p71">
              <a:extLst>
                <a:ext uri="{FF2B5EF4-FFF2-40B4-BE49-F238E27FC236}">
                  <a16:creationId xmlns:a16="http://schemas.microsoft.com/office/drawing/2014/main" id="{A388687E-D183-3FB9-05FC-8169703ABFEB}"/>
                </a:ext>
              </a:extLst>
            </p:cNvPr>
            <p:cNvSpPr/>
            <p:nvPr/>
          </p:nvSpPr>
          <p:spPr>
            <a:xfrm>
              <a:off x="3004276" y="3517920"/>
              <a:ext cx="100570" cy="150563"/>
            </a:xfrm>
            <a:custGeom>
              <a:avLst/>
              <a:gdLst/>
              <a:ahLst/>
              <a:cxnLst/>
              <a:rect l="l" t="t" r="r" b="b"/>
              <a:pathLst>
                <a:path w="1889" h="2828" extrusionOk="0">
                  <a:moveTo>
                    <a:pt x="226" y="1"/>
                  </a:moveTo>
                  <a:cubicBezTo>
                    <a:pt x="102" y="1"/>
                    <a:pt x="0" y="103"/>
                    <a:pt x="0" y="227"/>
                  </a:cubicBezTo>
                  <a:cubicBezTo>
                    <a:pt x="0" y="352"/>
                    <a:pt x="102" y="453"/>
                    <a:pt x="226" y="453"/>
                  </a:cubicBezTo>
                  <a:lnTo>
                    <a:pt x="803" y="453"/>
                  </a:lnTo>
                  <a:lnTo>
                    <a:pt x="1459" y="2828"/>
                  </a:lnTo>
                  <a:cubicBezTo>
                    <a:pt x="1594" y="2772"/>
                    <a:pt x="1742" y="2726"/>
                    <a:pt x="1888" y="2704"/>
                  </a:cubicBezTo>
                  <a:lnTo>
                    <a:pt x="1199" y="171"/>
                  </a:lnTo>
                  <a:cubicBezTo>
                    <a:pt x="1176" y="69"/>
                    <a:pt x="1086" y="1"/>
                    <a:pt x="984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05;p71">
              <a:extLst>
                <a:ext uri="{FF2B5EF4-FFF2-40B4-BE49-F238E27FC236}">
                  <a16:creationId xmlns:a16="http://schemas.microsoft.com/office/drawing/2014/main" id="{ABF492FB-E305-E26A-5B6E-C846B123AC14}"/>
                </a:ext>
              </a:extLst>
            </p:cNvPr>
            <p:cNvSpPr/>
            <p:nvPr/>
          </p:nvSpPr>
          <p:spPr>
            <a:xfrm>
              <a:off x="2770017" y="3657038"/>
              <a:ext cx="142151" cy="142151"/>
            </a:xfrm>
            <a:custGeom>
              <a:avLst/>
              <a:gdLst/>
              <a:ahLst/>
              <a:cxnLst/>
              <a:rect l="l" t="t" r="r" b="b"/>
              <a:pathLst>
                <a:path w="2670" h="2670" extrusionOk="0">
                  <a:moveTo>
                    <a:pt x="1335" y="453"/>
                  </a:moveTo>
                  <a:cubicBezTo>
                    <a:pt x="1822" y="453"/>
                    <a:pt x="2217" y="848"/>
                    <a:pt x="2217" y="1335"/>
                  </a:cubicBezTo>
                  <a:cubicBezTo>
                    <a:pt x="2217" y="1821"/>
                    <a:pt x="1822" y="2217"/>
                    <a:pt x="1335" y="2217"/>
                  </a:cubicBezTo>
                  <a:cubicBezTo>
                    <a:pt x="849" y="2217"/>
                    <a:pt x="453" y="1821"/>
                    <a:pt x="453" y="1335"/>
                  </a:cubicBezTo>
                  <a:cubicBezTo>
                    <a:pt x="453" y="848"/>
                    <a:pt x="849" y="453"/>
                    <a:pt x="1335" y="453"/>
                  </a:cubicBezTo>
                  <a:close/>
                  <a:moveTo>
                    <a:pt x="1335" y="0"/>
                  </a:moveTo>
                  <a:cubicBezTo>
                    <a:pt x="601" y="0"/>
                    <a:pt x="1" y="599"/>
                    <a:pt x="1" y="1335"/>
                  </a:cubicBezTo>
                  <a:cubicBezTo>
                    <a:pt x="1" y="2069"/>
                    <a:pt x="601" y="2669"/>
                    <a:pt x="1335" y="2669"/>
                  </a:cubicBezTo>
                  <a:cubicBezTo>
                    <a:pt x="2071" y="2669"/>
                    <a:pt x="2670" y="2069"/>
                    <a:pt x="2670" y="1335"/>
                  </a:cubicBezTo>
                  <a:cubicBezTo>
                    <a:pt x="2670" y="599"/>
                    <a:pt x="2071" y="0"/>
                    <a:pt x="1335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06;p71">
              <a:extLst>
                <a:ext uri="{FF2B5EF4-FFF2-40B4-BE49-F238E27FC236}">
                  <a16:creationId xmlns:a16="http://schemas.microsoft.com/office/drawing/2014/main" id="{0A999CF2-1AC7-DEC5-207D-718938D5989F}"/>
                </a:ext>
              </a:extLst>
            </p:cNvPr>
            <p:cNvSpPr/>
            <p:nvPr/>
          </p:nvSpPr>
          <p:spPr>
            <a:xfrm>
              <a:off x="3039202" y="3655813"/>
              <a:ext cx="142098" cy="142151"/>
            </a:xfrm>
            <a:custGeom>
              <a:avLst/>
              <a:gdLst/>
              <a:ahLst/>
              <a:cxnLst/>
              <a:rect l="l" t="t" r="r" b="b"/>
              <a:pathLst>
                <a:path w="2669" h="2670" extrusionOk="0">
                  <a:moveTo>
                    <a:pt x="1334" y="453"/>
                  </a:moveTo>
                  <a:cubicBezTo>
                    <a:pt x="1820" y="453"/>
                    <a:pt x="2217" y="848"/>
                    <a:pt x="2217" y="1335"/>
                  </a:cubicBezTo>
                  <a:cubicBezTo>
                    <a:pt x="2217" y="1821"/>
                    <a:pt x="1820" y="2217"/>
                    <a:pt x="1334" y="2217"/>
                  </a:cubicBezTo>
                  <a:cubicBezTo>
                    <a:pt x="848" y="2217"/>
                    <a:pt x="452" y="1821"/>
                    <a:pt x="452" y="1335"/>
                  </a:cubicBezTo>
                  <a:cubicBezTo>
                    <a:pt x="452" y="848"/>
                    <a:pt x="848" y="453"/>
                    <a:pt x="1334" y="453"/>
                  </a:cubicBezTo>
                  <a:close/>
                  <a:moveTo>
                    <a:pt x="1334" y="1"/>
                  </a:moveTo>
                  <a:cubicBezTo>
                    <a:pt x="599" y="1"/>
                    <a:pt x="0" y="600"/>
                    <a:pt x="0" y="1335"/>
                  </a:cubicBezTo>
                  <a:cubicBezTo>
                    <a:pt x="0" y="2070"/>
                    <a:pt x="599" y="2669"/>
                    <a:pt x="1334" y="2669"/>
                  </a:cubicBezTo>
                  <a:cubicBezTo>
                    <a:pt x="2069" y="2669"/>
                    <a:pt x="2669" y="2070"/>
                    <a:pt x="2669" y="1335"/>
                  </a:cubicBezTo>
                  <a:cubicBezTo>
                    <a:pt x="2669" y="600"/>
                    <a:pt x="2069" y="1"/>
                    <a:pt x="1334" y="1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07;p71">
              <a:extLst>
                <a:ext uri="{FF2B5EF4-FFF2-40B4-BE49-F238E27FC236}">
                  <a16:creationId xmlns:a16="http://schemas.microsoft.com/office/drawing/2014/main" id="{40FB5151-B541-FE1E-D78F-0BED80F1AD74}"/>
                </a:ext>
              </a:extLst>
            </p:cNvPr>
            <p:cNvSpPr/>
            <p:nvPr/>
          </p:nvSpPr>
          <p:spPr>
            <a:xfrm>
              <a:off x="2828475" y="3716029"/>
              <a:ext cx="24703" cy="24118"/>
            </a:xfrm>
            <a:custGeom>
              <a:avLst/>
              <a:gdLst/>
              <a:ahLst/>
              <a:cxnLst/>
              <a:rect l="l" t="t" r="r" b="b"/>
              <a:pathLst>
                <a:path w="464" h="453" extrusionOk="0">
                  <a:moveTo>
                    <a:pt x="237" y="1"/>
                  </a:moveTo>
                  <a:cubicBezTo>
                    <a:pt x="113" y="1"/>
                    <a:pt x="0" y="102"/>
                    <a:pt x="11" y="227"/>
                  </a:cubicBezTo>
                  <a:cubicBezTo>
                    <a:pt x="11" y="351"/>
                    <a:pt x="113" y="453"/>
                    <a:pt x="237" y="453"/>
                  </a:cubicBezTo>
                  <a:cubicBezTo>
                    <a:pt x="350" y="453"/>
                    <a:pt x="463" y="351"/>
                    <a:pt x="463" y="227"/>
                  </a:cubicBezTo>
                  <a:cubicBezTo>
                    <a:pt x="463" y="102"/>
                    <a:pt x="362" y="1"/>
                    <a:pt x="237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08;p71">
              <a:extLst>
                <a:ext uri="{FF2B5EF4-FFF2-40B4-BE49-F238E27FC236}">
                  <a16:creationId xmlns:a16="http://schemas.microsoft.com/office/drawing/2014/main" id="{C3DD1E58-BA6C-7CCB-3247-92A21C801AEA}"/>
                </a:ext>
              </a:extLst>
            </p:cNvPr>
            <p:cNvSpPr/>
            <p:nvPr/>
          </p:nvSpPr>
          <p:spPr>
            <a:xfrm>
              <a:off x="3097554" y="3714804"/>
              <a:ext cx="24757" cy="24171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38" y="1"/>
                  </a:moveTo>
                  <a:cubicBezTo>
                    <a:pt x="114" y="1"/>
                    <a:pt x="1" y="102"/>
                    <a:pt x="12" y="227"/>
                  </a:cubicBezTo>
                  <a:cubicBezTo>
                    <a:pt x="12" y="340"/>
                    <a:pt x="103" y="453"/>
                    <a:pt x="238" y="453"/>
                  </a:cubicBezTo>
                  <a:cubicBezTo>
                    <a:pt x="352" y="453"/>
                    <a:pt x="465" y="340"/>
                    <a:pt x="465" y="227"/>
                  </a:cubicBezTo>
                  <a:cubicBezTo>
                    <a:pt x="453" y="102"/>
                    <a:pt x="362" y="1"/>
                    <a:pt x="23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09;p71">
              <a:extLst>
                <a:ext uri="{FF2B5EF4-FFF2-40B4-BE49-F238E27FC236}">
                  <a16:creationId xmlns:a16="http://schemas.microsoft.com/office/drawing/2014/main" id="{A210B592-723F-DCE3-94D9-B0F546AE2780}"/>
                </a:ext>
              </a:extLst>
            </p:cNvPr>
            <p:cNvSpPr/>
            <p:nvPr/>
          </p:nvSpPr>
          <p:spPr>
            <a:xfrm>
              <a:off x="2854936" y="3530591"/>
              <a:ext cx="57233" cy="24118"/>
            </a:xfrm>
            <a:custGeom>
              <a:avLst/>
              <a:gdLst/>
              <a:ahLst/>
              <a:cxnLst/>
              <a:rect l="l" t="t" r="r" b="b"/>
              <a:pathLst>
                <a:path w="1075" h="453" extrusionOk="0">
                  <a:moveTo>
                    <a:pt x="227" y="1"/>
                  </a:moveTo>
                  <a:cubicBezTo>
                    <a:pt x="102" y="1"/>
                    <a:pt x="1" y="102"/>
                    <a:pt x="1" y="227"/>
                  </a:cubicBezTo>
                  <a:cubicBezTo>
                    <a:pt x="1" y="351"/>
                    <a:pt x="102" y="453"/>
                    <a:pt x="227" y="453"/>
                  </a:cubicBezTo>
                  <a:lnTo>
                    <a:pt x="848" y="453"/>
                  </a:lnTo>
                  <a:cubicBezTo>
                    <a:pt x="973" y="453"/>
                    <a:pt x="1075" y="351"/>
                    <a:pt x="1075" y="227"/>
                  </a:cubicBezTo>
                  <a:cubicBezTo>
                    <a:pt x="1075" y="102"/>
                    <a:pt x="973" y="1"/>
                    <a:pt x="848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48"/>
          <p:cNvSpPr txBox="1">
            <a:spLocks noGrp="1"/>
          </p:cNvSpPr>
          <p:nvPr>
            <p:ph type="title"/>
          </p:nvPr>
        </p:nvSpPr>
        <p:spPr>
          <a:xfrm>
            <a:off x="272977" y="903184"/>
            <a:ext cx="8432407" cy="26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0" dirty="0">
                <a:solidFill>
                  <a:schemeClr val="accent6"/>
                </a:solidFill>
                <a:latin typeface="Bahnschrift Condensed" panose="020B0502040204020203" pitchFamily="34" charset="0"/>
              </a:rPr>
              <a:t>ЗНАЧКИ</a:t>
            </a:r>
            <a:r>
              <a:rPr lang="en" sz="15000" dirty="0">
                <a:latin typeface="Bahnschrift Condensed" panose="020B0502040204020203" pitchFamily="34" charset="0"/>
              </a:rPr>
              <a:t> </a:t>
            </a:r>
            <a:r>
              <a:rPr lang="ru-RU" sz="15000" dirty="0">
                <a:latin typeface="Bahnschrift Condensed" panose="020B0502040204020203" pitchFamily="34" charset="0"/>
              </a:rPr>
              <a:t>ГТО</a:t>
            </a:r>
            <a:endParaRPr sz="15000" dirty="0">
              <a:latin typeface="Bahnschrift Condensed" panose="020B0502040204020203" pitchFamily="34" charset="0"/>
            </a:endParaRPr>
          </a:p>
        </p:txBody>
      </p:sp>
      <p:grpSp>
        <p:nvGrpSpPr>
          <p:cNvPr id="1172" name="Google Shape;1172;p48"/>
          <p:cNvGrpSpPr/>
          <p:nvPr/>
        </p:nvGrpSpPr>
        <p:grpSpPr>
          <a:xfrm>
            <a:off x="341871" y="2627444"/>
            <a:ext cx="1136958" cy="2042963"/>
            <a:chOff x="653322" y="2560537"/>
            <a:chExt cx="1136958" cy="2042963"/>
          </a:xfrm>
        </p:grpSpPr>
        <p:grpSp>
          <p:nvGrpSpPr>
            <p:cNvPr id="1173" name="Google Shape;1173;p48"/>
            <p:cNvGrpSpPr/>
            <p:nvPr/>
          </p:nvGrpSpPr>
          <p:grpSpPr>
            <a:xfrm rot="3062395">
              <a:off x="817571" y="2724807"/>
              <a:ext cx="808459" cy="808418"/>
              <a:chOff x="3938571" y="2278938"/>
              <a:chExt cx="145311" cy="145311"/>
            </a:xfrm>
          </p:grpSpPr>
          <p:sp>
            <p:nvSpPr>
              <p:cNvPr id="1174" name="Google Shape;1174;p48"/>
              <p:cNvSpPr/>
              <p:nvPr/>
            </p:nvSpPr>
            <p:spPr>
              <a:xfrm>
                <a:off x="3938571" y="2278938"/>
                <a:ext cx="145311" cy="145311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6" y="0"/>
                      <a:pt x="0" y="724"/>
                      <a:pt x="0" y="1628"/>
                    </a:cubicBezTo>
                    <a:cubicBezTo>
                      <a:pt x="0" y="2522"/>
                      <a:pt x="736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8"/>
              <p:cNvSpPr/>
              <p:nvPr/>
            </p:nvSpPr>
            <p:spPr>
              <a:xfrm>
                <a:off x="3947628" y="2278938"/>
                <a:ext cx="136254" cy="143303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4" y="0"/>
                    </a:moveTo>
                    <a:cubicBezTo>
                      <a:pt x="1267" y="12"/>
                      <a:pt x="1211" y="12"/>
                      <a:pt x="1143" y="23"/>
                    </a:cubicBezTo>
                    <a:cubicBezTo>
                      <a:pt x="1810" y="329"/>
                      <a:pt x="2251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7" y="1821"/>
                      <a:pt x="1347" y="1515"/>
                      <a:pt x="1222" y="1301"/>
                    </a:cubicBezTo>
                    <a:cubicBezTo>
                      <a:pt x="1018" y="917"/>
                      <a:pt x="668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9" y="894"/>
                    </a:cubicBezTo>
                    <a:cubicBezTo>
                      <a:pt x="216" y="1154"/>
                      <a:pt x="1" y="1832"/>
                      <a:pt x="23" y="2443"/>
                    </a:cubicBezTo>
                    <a:cubicBezTo>
                      <a:pt x="58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9" y="973"/>
                    </a:cubicBezTo>
                    <a:cubicBezTo>
                      <a:pt x="860" y="984"/>
                      <a:pt x="883" y="995"/>
                      <a:pt x="894" y="1018"/>
                    </a:cubicBezTo>
                    <a:cubicBezTo>
                      <a:pt x="1098" y="1211"/>
                      <a:pt x="1177" y="1482"/>
                      <a:pt x="1324" y="1719"/>
                    </a:cubicBezTo>
                    <a:cubicBezTo>
                      <a:pt x="973" y="1855"/>
                      <a:pt x="860" y="2239"/>
                      <a:pt x="1053" y="2522"/>
                    </a:cubicBezTo>
                    <a:cubicBezTo>
                      <a:pt x="849" y="2703"/>
                      <a:pt x="827" y="2963"/>
                      <a:pt x="917" y="3178"/>
                    </a:cubicBezTo>
                    <a:lnTo>
                      <a:pt x="1053" y="3212"/>
                    </a:lnTo>
                    <a:cubicBezTo>
                      <a:pt x="928" y="3020"/>
                      <a:pt x="917" y="2771"/>
                      <a:pt x="1109" y="2601"/>
                    </a:cubicBezTo>
                    <a:cubicBezTo>
                      <a:pt x="1131" y="2624"/>
                      <a:pt x="1166" y="2646"/>
                      <a:pt x="1188" y="2669"/>
                    </a:cubicBezTo>
                    <a:cubicBezTo>
                      <a:pt x="1401" y="2825"/>
                      <a:pt x="1654" y="2881"/>
                      <a:pt x="1917" y="2881"/>
                    </a:cubicBezTo>
                    <a:cubicBezTo>
                      <a:pt x="2130" y="2881"/>
                      <a:pt x="2349" y="2844"/>
                      <a:pt x="2556" y="2794"/>
                    </a:cubicBezTo>
                    <a:cubicBezTo>
                      <a:pt x="2602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3" y="2765"/>
                      <a:pt x="1959" y="2765"/>
                    </a:cubicBezTo>
                    <a:cubicBezTo>
                      <a:pt x="1907" y="2765"/>
                      <a:pt x="1853" y="2763"/>
                      <a:pt x="1799" y="2759"/>
                    </a:cubicBezTo>
                    <a:cubicBezTo>
                      <a:pt x="1561" y="2748"/>
                      <a:pt x="1324" y="2669"/>
                      <a:pt x="1154" y="2511"/>
                    </a:cubicBezTo>
                    <a:cubicBezTo>
                      <a:pt x="894" y="2284"/>
                      <a:pt x="1121" y="1889"/>
                      <a:pt x="1380" y="1799"/>
                    </a:cubicBezTo>
                    <a:cubicBezTo>
                      <a:pt x="1392" y="1821"/>
                      <a:pt x="1415" y="1832"/>
                      <a:pt x="1425" y="1844"/>
                    </a:cubicBezTo>
                    <a:cubicBezTo>
                      <a:pt x="1566" y="2003"/>
                      <a:pt x="1730" y="2071"/>
                      <a:pt x="1895" y="2071"/>
                    </a:cubicBezTo>
                    <a:cubicBezTo>
                      <a:pt x="2116" y="2071"/>
                      <a:pt x="2338" y="1948"/>
                      <a:pt x="2500" y="1753"/>
                    </a:cubicBezTo>
                    <a:cubicBezTo>
                      <a:pt x="2571" y="1788"/>
                      <a:pt x="2659" y="1806"/>
                      <a:pt x="2743" y="1806"/>
                    </a:cubicBezTo>
                    <a:cubicBezTo>
                      <a:pt x="2793" y="1806"/>
                      <a:pt x="2842" y="1800"/>
                      <a:pt x="2885" y="1787"/>
                    </a:cubicBezTo>
                    <a:cubicBezTo>
                      <a:pt x="2941" y="1776"/>
                      <a:pt x="2998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7" y="1696"/>
                      <a:pt x="2805" y="1708"/>
                    </a:cubicBezTo>
                    <a:cubicBezTo>
                      <a:pt x="2792" y="1710"/>
                      <a:pt x="2778" y="1711"/>
                      <a:pt x="2762" y="1711"/>
                    </a:cubicBezTo>
                    <a:cubicBezTo>
                      <a:pt x="2681" y="1711"/>
                      <a:pt x="2568" y="1687"/>
                      <a:pt x="2511" y="1640"/>
                    </a:cubicBezTo>
                    <a:cubicBezTo>
                      <a:pt x="2342" y="950"/>
                      <a:pt x="1935" y="339"/>
                      <a:pt x="1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6" name="Google Shape;1176;p48"/>
            <p:cNvSpPr/>
            <p:nvPr/>
          </p:nvSpPr>
          <p:spPr>
            <a:xfrm>
              <a:off x="767000" y="4400700"/>
              <a:ext cx="909600" cy="202800"/>
            </a:xfrm>
            <a:prstGeom prst="ellipse">
              <a:avLst/>
            </a:prstGeom>
            <a:solidFill>
              <a:srgbClr val="17253A">
                <a:alpha val="24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48"/>
          <p:cNvGrpSpPr/>
          <p:nvPr/>
        </p:nvGrpSpPr>
        <p:grpSpPr>
          <a:xfrm>
            <a:off x="7879998" y="903184"/>
            <a:ext cx="808453" cy="3867519"/>
            <a:chOff x="7569028" y="1003675"/>
            <a:chExt cx="808453" cy="3560425"/>
          </a:xfrm>
        </p:grpSpPr>
        <p:grpSp>
          <p:nvGrpSpPr>
            <p:cNvPr id="1178" name="Google Shape;1178;p48"/>
            <p:cNvGrpSpPr/>
            <p:nvPr/>
          </p:nvGrpSpPr>
          <p:grpSpPr>
            <a:xfrm>
              <a:off x="7569028" y="1003675"/>
              <a:ext cx="808453" cy="808424"/>
              <a:chOff x="3938571" y="2278938"/>
              <a:chExt cx="145311" cy="145311"/>
            </a:xfrm>
          </p:grpSpPr>
          <p:sp>
            <p:nvSpPr>
              <p:cNvPr id="1179" name="Google Shape;1179;p48"/>
              <p:cNvSpPr/>
              <p:nvPr/>
            </p:nvSpPr>
            <p:spPr>
              <a:xfrm>
                <a:off x="3938571" y="2278938"/>
                <a:ext cx="145311" cy="145311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6" y="0"/>
                      <a:pt x="0" y="724"/>
                      <a:pt x="0" y="1628"/>
                    </a:cubicBezTo>
                    <a:cubicBezTo>
                      <a:pt x="0" y="2522"/>
                      <a:pt x="736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0" name="Google Shape;1180;p48"/>
              <p:cNvSpPr/>
              <p:nvPr/>
            </p:nvSpPr>
            <p:spPr>
              <a:xfrm>
                <a:off x="3947628" y="2278938"/>
                <a:ext cx="136254" cy="143303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4" y="0"/>
                    </a:moveTo>
                    <a:cubicBezTo>
                      <a:pt x="1267" y="12"/>
                      <a:pt x="1211" y="12"/>
                      <a:pt x="1143" y="23"/>
                    </a:cubicBezTo>
                    <a:cubicBezTo>
                      <a:pt x="1810" y="329"/>
                      <a:pt x="2251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7" y="1821"/>
                      <a:pt x="1347" y="1515"/>
                      <a:pt x="1222" y="1301"/>
                    </a:cubicBezTo>
                    <a:cubicBezTo>
                      <a:pt x="1018" y="917"/>
                      <a:pt x="668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9" y="894"/>
                    </a:cubicBezTo>
                    <a:cubicBezTo>
                      <a:pt x="216" y="1154"/>
                      <a:pt x="1" y="1832"/>
                      <a:pt x="23" y="2443"/>
                    </a:cubicBezTo>
                    <a:cubicBezTo>
                      <a:pt x="58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9" y="973"/>
                    </a:cubicBezTo>
                    <a:cubicBezTo>
                      <a:pt x="860" y="984"/>
                      <a:pt x="883" y="995"/>
                      <a:pt x="894" y="1018"/>
                    </a:cubicBezTo>
                    <a:cubicBezTo>
                      <a:pt x="1098" y="1211"/>
                      <a:pt x="1177" y="1482"/>
                      <a:pt x="1324" y="1719"/>
                    </a:cubicBezTo>
                    <a:cubicBezTo>
                      <a:pt x="973" y="1855"/>
                      <a:pt x="860" y="2239"/>
                      <a:pt x="1053" y="2522"/>
                    </a:cubicBezTo>
                    <a:cubicBezTo>
                      <a:pt x="849" y="2703"/>
                      <a:pt x="827" y="2963"/>
                      <a:pt x="917" y="3178"/>
                    </a:cubicBezTo>
                    <a:lnTo>
                      <a:pt x="1053" y="3212"/>
                    </a:lnTo>
                    <a:cubicBezTo>
                      <a:pt x="928" y="3020"/>
                      <a:pt x="917" y="2771"/>
                      <a:pt x="1109" y="2601"/>
                    </a:cubicBezTo>
                    <a:cubicBezTo>
                      <a:pt x="1131" y="2624"/>
                      <a:pt x="1166" y="2646"/>
                      <a:pt x="1188" y="2669"/>
                    </a:cubicBezTo>
                    <a:cubicBezTo>
                      <a:pt x="1401" y="2825"/>
                      <a:pt x="1654" y="2881"/>
                      <a:pt x="1917" y="2881"/>
                    </a:cubicBezTo>
                    <a:cubicBezTo>
                      <a:pt x="2130" y="2881"/>
                      <a:pt x="2349" y="2844"/>
                      <a:pt x="2556" y="2794"/>
                    </a:cubicBezTo>
                    <a:cubicBezTo>
                      <a:pt x="2602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3" y="2765"/>
                      <a:pt x="1959" y="2765"/>
                    </a:cubicBezTo>
                    <a:cubicBezTo>
                      <a:pt x="1907" y="2765"/>
                      <a:pt x="1853" y="2763"/>
                      <a:pt x="1799" y="2759"/>
                    </a:cubicBezTo>
                    <a:cubicBezTo>
                      <a:pt x="1561" y="2748"/>
                      <a:pt x="1324" y="2669"/>
                      <a:pt x="1154" y="2511"/>
                    </a:cubicBezTo>
                    <a:cubicBezTo>
                      <a:pt x="894" y="2284"/>
                      <a:pt x="1121" y="1889"/>
                      <a:pt x="1380" y="1799"/>
                    </a:cubicBezTo>
                    <a:cubicBezTo>
                      <a:pt x="1392" y="1821"/>
                      <a:pt x="1415" y="1832"/>
                      <a:pt x="1425" y="1844"/>
                    </a:cubicBezTo>
                    <a:cubicBezTo>
                      <a:pt x="1566" y="2003"/>
                      <a:pt x="1730" y="2071"/>
                      <a:pt x="1895" y="2071"/>
                    </a:cubicBezTo>
                    <a:cubicBezTo>
                      <a:pt x="2116" y="2071"/>
                      <a:pt x="2338" y="1948"/>
                      <a:pt x="2500" y="1753"/>
                    </a:cubicBezTo>
                    <a:cubicBezTo>
                      <a:pt x="2571" y="1788"/>
                      <a:pt x="2659" y="1806"/>
                      <a:pt x="2743" y="1806"/>
                    </a:cubicBezTo>
                    <a:cubicBezTo>
                      <a:pt x="2793" y="1806"/>
                      <a:pt x="2842" y="1800"/>
                      <a:pt x="2885" y="1787"/>
                    </a:cubicBezTo>
                    <a:cubicBezTo>
                      <a:pt x="2941" y="1776"/>
                      <a:pt x="2998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7" y="1696"/>
                      <a:pt x="2805" y="1708"/>
                    </a:cubicBezTo>
                    <a:cubicBezTo>
                      <a:pt x="2792" y="1710"/>
                      <a:pt x="2778" y="1711"/>
                      <a:pt x="2762" y="1711"/>
                    </a:cubicBezTo>
                    <a:cubicBezTo>
                      <a:pt x="2681" y="1711"/>
                      <a:pt x="2568" y="1687"/>
                      <a:pt x="2511" y="1640"/>
                    </a:cubicBezTo>
                    <a:cubicBezTo>
                      <a:pt x="2342" y="950"/>
                      <a:pt x="1935" y="339"/>
                      <a:pt x="1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1" name="Google Shape;1181;p48"/>
            <p:cNvSpPr/>
            <p:nvPr/>
          </p:nvSpPr>
          <p:spPr>
            <a:xfrm>
              <a:off x="7712850" y="4440200"/>
              <a:ext cx="520800" cy="123900"/>
            </a:xfrm>
            <a:prstGeom prst="ellipse">
              <a:avLst/>
            </a:prstGeom>
            <a:solidFill>
              <a:srgbClr val="17253A">
                <a:alpha val="24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A42494-1479-38E3-A3F0-5CDE58036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800" y="4593043"/>
            <a:ext cx="1340788" cy="285274"/>
          </a:xfrm>
          <a:prstGeom prst="rect">
            <a:avLst/>
          </a:prstGeom>
        </p:spPr>
      </p:pic>
      <p:sp>
        <p:nvSpPr>
          <p:cNvPr id="1262" name="Google Shape;1262;p51"/>
          <p:cNvSpPr txBox="1">
            <a:spLocks noGrp="1"/>
          </p:cNvSpPr>
          <p:nvPr>
            <p:ph type="title"/>
          </p:nvPr>
        </p:nvSpPr>
        <p:spPr>
          <a:xfrm>
            <a:off x="461660" y="186511"/>
            <a:ext cx="8377540" cy="33828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Сдача нормативов в СССР подтверждалась особыми значками. Чтобы получить такой значок, нужно было выполнить заданный набор требований, например, пробежать на скорость стометровку, отжаться определённое количество раз, прыгнуть с вышки в воду или метнуть гранату.</a:t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sz="1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В зависимости от уровня достижений сдающие нормативы каждой ступени награждались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золотым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или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серебряным значком «ГТО»,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выполняющие нормативы в течение ряда лет —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«Почётным значком ГТО».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Коллективы физкультуры предприятий, учреждений, организаций, добившиеся особых успехов по внедрению комплекса ГТО в повседневную жизнь трудящихся, награждались знаком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«За успехи в работе по комплексу ГТО».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endParaRPr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A67A30-103C-350E-F9C4-8E03D3F32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93750" l="9350" r="89431">
                        <a14:foregroundMark x1="10976" y1="9375" x2="40650" y2="12188"/>
                        <a14:foregroundMark x1="40650" y1="12188" x2="84959" y2="9375"/>
                        <a14:foregroundMark x1="29675" y1="89688" x2="60976" y2="93750"/>
                        <a14:foregroundMark x1="60976" y1="93750" x2="77642" y2="82813"/>
                        <a14:foregroundMark x1="77642" y1="82813" x2="74797" y2="81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7800" y="2991566"/>
            <a:ext cx="1340788" cy="17441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>
          <a:extLst>
            <a:ext uri="{FF2B5EF4-FFF2-40B4-BE49-F238E27FC236}">
              <a16:creationId xmlns:a16="http://schemas.microsoft.com/office/drawing/2014/main" id="{28193D4D-6496-745C-4EFB-6AC87C7A3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0">
            <a:extLst>
              <a:ext uri="{FF2B5EF4-FFF2-40B4-BE49-F238E27FC236}">
                <a16:creationId xmlns:a16="http://schemas.microsoft.com/office/drawing/2014/main" id="{A22A5F15-7026-F05E-14BD-AF9DB8F258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34584" y="730453"/>
            <a:ext cx="5716329" cy="3235087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vo" panose="020B0604020202020204" charset="0"/>
              </a:rPr>
              <a:t>НОВЫЕ ЗНАЧКИ ГТО В РОССИИ</a:t>
            </a:r>
            <a:br>
              <a:rPr lang="ru-RU" sz="2800" dirty="0">
                <a:latin typeface="Arvo" panose="020B0604020202020204" charset="0"/>
              </a:rPr>
            </a:br>
            <a:r>
              <a:rPr lang="ru-RU" sz="1800" b="0" dirty="0">
                <a:latin typeface="Arvo" panose="020B0604020202020204" charset="0"/>
              </a:rPr>
              <a:t>Разработкой эскиза новых значков ГТО занималось </a:t>
            </a:r>
            <a:r>
              <a:rPr lang="ru-RU" sz="1800" dirty="0">
                <a:latin typeface="Arvo" panose="020B0604020202020204" charset="0"/>
              </a:rPr>
              <a:t>Министерство спорта. </a:t>
            </a:r>
            <a:r>
              <a:rPr lang="ru-RU" sz="1800" b="0" dirty="0">
                <a:latin typeface="Arvo" panose="020B0604020202020204" charset="0"/>
              </a:rPr>
              <a:t>Дизайн уже утвержден правительством. Он не многим отличается от значков 1972 года выпуска. Главное отличие – отсутствие серпа и молота. Изменена и расшифровка аббревиатуры. Теперь ГТО расшифровывается как «Горжусь тобой, Отечество»</a:t>
            </a:r>
            <a:endParaRPr sz="1800" b="0" dirty="0">
              <a:latin typeface="Arvo" panose="020B0604020202020204" charset="0"/>
            </a:endParaRPr>
          </a:p>
        </p:txBody>
      </p:sp>
      <p:sp>
        <p:nvSpPr>
          <p:cNvPr id="739" name="Google Shape;739;p40">
            <a:extLst>
              <a:ext uri="{FF2B5EF4-FFF2-40B4-BE49-F238E27FC236}">
                <a16:creationId xmlns:a16="http://schemas.microsoft.com/office/drawing/2014/main" id="{CACAC935-58D4-1F72-F57A-9AF155D42762}"/>
              </a:ext>
            </a:extLst>
          </p:cNvPr>
          <p:cNvSpPr/>
          <p:nvPr/>
        </p:nvSpPr>
        <p:spPr>
          <a:xfrm>
            <a:off x="1262400" y="4406241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40">
            <a:extLst>
              <a:ext uri="{FF2B5EF4-FFF2-40B4-BE49-F238E27FC236}">
                <a16:creationId xmlns:a16="http://schemas.microsoft.com/office/drawing/2014/main" id="{42EF45D7-7C98-C2CB-7AA4-C038B781C1B1}"/>
              </a:ext>
            </a:extLst>
          </p:cNvPr>
          <p:cNvGrpSpPr/>
          <p:nvPr/>
        </p:nvGrpSpPr>
        <p:grpSpPr>
          <a:xfrm flipH="1">
            <a:off x="292611" y="669630"/>
            <a:ext cx="2490598" cy="3787477"/>
            <a:chOff x="1398548" y="4204380"/>
            <a:chExt cx="332519" cy="505671"/>
          </a:xfrm>
        </p:grpSpPr>
        <p:sp>
          <p:nvSpPr>
            <p:cNvPr id="741" name="Google Shape;741;p40">
              <a:extLst>
                <a:ext uri="{FF2B5EF4-FFF2-40B4-BE49-F238E27FC236}">
                  <a16:creationId xmlns:a16="http://schemas.microsoft.com/office/drawing/2014/main" id="{B9EC4C3F-D629-3872-7D00-AD0296879F91}"/>
                </a:ext>
              </a:extLst>
            </p:cNvPr>
            <p:cNvSpPr/>
            <p:nvPr/>
          </p:nvSpPr>
          <p:spPr>
            <a:xfrm>
              <a:off x="1398548" y="4403990"/>
              <a:ext cx="127197" cy="97350"/>
            </a:xfrm>
            <a:custGeom>
              <a:avLst/>
              <a:gdLst/>
              <a:ahLst/>
              <a:cxnLst/>
              <a:rect l="l" t="t" r="r" b="b"/>
              <a:pathLst>
                <a:path w="2851" h="2182" extrusionOk="0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0">
              <a:extLst>
                <a:ext uri="{FF2B5EF4-FFF2-40B4-BE49-F238E27FC236}">
                  <a16:creationId xmlns:a16="http://schemas.microsoft.com/office/drawing/2014/main" id="{A2D013C4-5EC5-AA5B-9577-CF536AEE85C1}"/>
                </a:ext>
              </a:extLst>
            </p:cNvPr>
            <p:cNvSpPr/>
            <p:nvPr/>
          </p:nvSpPr>
          <p:spPr>
            <a:xfrm>
              <a:off x="1481265" y="4403990"/>
              <a:ext cx="44481" cy="95922"/>
            </a:xfrm>
            <a:custGeom>
              <a:avLst/>
              <a:gdLst/>
              <a:ahLst/>
              <a:cxnLst/>
              <a:rect l="l" t="t" r="r" b="b"/>
              <a:pathLst>
                <a:path w="997" h="2150" extrusionOk="0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0">
              <a:extLst>
                <a:ext uri="{FF2B5EF4-FFF2-40B4-BE49-F238E27FC236}">
                  <a16:creationId xmlns:a16="http://schemas.microsoft.com/office/drawing/2014/main" id="{B81BB9DF-00D1-1780-E9EF-5CF9878986A4}"/>
                </a:ext>
              </a:extLst>
            </p:cNvPr>
            <p:cNvSpPr/>
            <p:nvPr/>
          </p:nvSpPr>
          <p:spPr>
            <a:xfrm>
              <a:off x="1413673" y="4417062"/>
              <a:ext cx="24806" cy="22798"/>
            </a:xfrm>
            <a:custGeom>
              <a:avLst/>
              <a:gdLst/>
              <a:ahLst/>
              <a:cxnLst/>
              <a:rect l="l" t="t" r="r" b="b"/>
              <a:pathLst>
                <a:path w="556" h="511" extrusionOk="0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0">
              <a:extLst>
                <a:ext uri="{FF2B5EF4-FFF2-40B4-BE49-F238E27FC236}">
                  <a16:creationId xmlns:a16="http://schemas.microsoft.com/office/drawing/2014/main" id="{7A04C025-2966-746A-3ABE-3BF05BDDA302}"/>
                </a:ext>
              </a:extLst>
            </p:cNvPr>
            <p:cNvSpPr/>
            <p:nvPr/>
          </p:nvSpPr>
          <p:spPr>
            <a:xfrm>
              <a:off x="1473234" y="4548767"/>
              <a:ext cx="72678" cy="156331"/>
            </a:xfrm>
            <a:custGeom>
              <a:avLst/>
              <a:gdLst/>
              <a:ahLst/>
              <a:cxnLst/>
              <a:rect l="l" t="t" r="r" b="b"/>
              <a:pathLst>
                <a:path w="1629" h="3504" extrusionOk="0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0">
              <a:extLst>
                <a:ext uri="{FF2B5EF4-FFF2-40B4-BE49-F238E27FC236}">
                  <a16:creationId xmlns:a16="http://schemas.microsoft.com/office/drawing/2014/main" id="{B950DDA5-F419-F1E1-F940-21F24B19349C}"/>
                </a:ext>
              </a:extLst>
            </p:cNvPr>
            <p:cNvSpPr/>
            <p:nvPr/>
          </p:nvSpPr>
          <p:spPr>
            <a:xfrm>
              <a:off x="1482291" y="4679758"/>
              <a:ext cx="51040" cy="28687"/>
            </a:xfrm>
            <a:custGeom>
              <a:avLst/>
              <a:gdLst/>
              <a:ahLst/>
              <a:cxnLst/>
              <a:rect l="l" t="t" r="r" b="b"/>
              <a:pathLst>
                <a:path w="1144" h="643" extrusionOk="0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0">
              <a:extLst>
                <a:ext uri="{FF2B5EF4-FFF2-40B4-BE49-F238E27FC236}">
                  <a16:creationId xmlns:a16="http://schemas.microsoft.com/office/drawing/2014/main" id="{7CAE13C0-C76E-3CD7-25E3-0A1BD3BB86A4}"/>
                </a:ext>
              </a:extLst>
            </p:cNvPr>
            <p:cNvSpPr/>
            <p:nvPr/>
          </p:nvSpPr>
          <p:spPr>
            <a:xfrm>
              <a:off x="1482827" y="4693231"/>
              <a:ext cx="52646" cy="16820"/>
            </a:xfrm>
            <a:custGeom>
              <a:avLst/>
              <a:gdLst/>
              <a:ahLst/>
              <a:cxnLst/>
              <a:rect l="l" t="t" r="r" b="b"/>
              <a:pathLst>
                <a:path w="1180" h="377" extrusionOk="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0">
              <a:extLst>
                <a:ext uri="{FF2B5EF4-FFF2-40B4-BE49-F238E27FC236}">
                  <a16:creationId xmlns:a16="http://schemas.microsoft.com/office/drawing/2014/main" id="{61633BE8-C7BE-FCBA-20B2-07F5EF7C6601}"/>
                </a:ext>
              </a:extLst>
            </p:cNvPr>
            <p:cNvSpPr/>
            <p:nvPr/>
          </p:nvSpPr>
          <p:spPr>
            <a:xfrm>
              <a:off x="1494382" y="4684085"/>
              <a:ext cx="17757" cy="9994"/>
            </a:xfrm>
            <a:custGeom>
              <a:avLst/>
              <a:gdLst/>
              <a:ahLst/>
              <a:cxnLst/>
              <a:rect l="l" t="t" r="r" b="b"/>
              <a:pathLst>
                <a:path w="398" h="224" extrusionOk="0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0">
              <a:extLst>
                <a:ext uri="{FF2B5EF4-FFF2-40B4-BE49-F238E27FC236}">
                  <a16:creationId xmlns:a16="http://schemas.microsoft.com/office/drawing/2014/main" id="{A9171A1D-DA7C-EDA3-3EA0-B04F597D0EA8}"/>
                </a:ext>
              </a:extLst>
            </p:cNvPr>
            <p:cNvSpPr/>
            <p:nvPr/>
          </p:nvSpPr>
          <p:spPr>
            <a:xfrm>
              <a:off x="1494070" y="4695016"/>
              <a:ext cx="6425" cy="5086"/>
            </a:xfrm>
            <a:custGeom>
              <a:avLst/>
              <a:gdLst/>
              <a:ahLst/>
              <a:cxnLst/>
              <a:rect l="l" t="t" r="r" b="b"/>
              <a:pathLst>
                <a:path w="144" h="114" extrusionOk="0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0">
              <a:extLst>
                <a:ext uri="{FF2B5EF4-FFF2-40B4-BE49-F238E27FC236}">
                  <a16:creationId xmlns:a16="http://schemas.microsoft.com/office/drawing/2014/main" id="{8E09CB63-E798-D5A0-42F2-88A32DFE68C6}"/>
                </a:ext>
              </a:extLst>
            </p:cNvPr>
            <p:cNvSpPr/>
            <p:nvPr/>
          </p:nvSpPr>
          <p:spPr>
            <a:xfrm>
              <a:off x="1497148" y="4692964"/>
              <a:ext cx="7183" cy="5131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0">
              <a:extLst>
                <a:ext uri="{FF2B5EF4-FFF2-40B4-BE49-F238E27FC236}">
                  <a16:creationId xmlns:a16="http://schemas.microsoft.com/office/drawing/2014/main" id="{CFAA7DB3-0D23-B457-8839-16DF324CAF70}"/>
                </a:ext>
              </a:extLst>
            </p:cNvPr>
            <p:cNvSpPr/>
            <p:nvPr/>
          </p:nvSpPr>
          <p:spPr>
            <a:xfrm>
              <a:off x="1490367" y="4548767"/>
              <a:ext cx="55546" cy="78255"/>
            </a:xfrm>
            <a:custGeom>
              <a:avLst/>
              <a:gdLst/>
              <a:ahLst/>
              <a:cxnLst/>
              <a:rect l="l" t="t" r="r" b="b"/>
              <a:pathLst>
                <a:path w="1245" h="1754" extrusionOk="0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0">
              <a:extLst>
                <a:ext uri="{FF2B5EF4-FFF2-40B4-BE49-F238E27FC236}">
                  <a16:creationId xmlns:a16="http://schemas.microsoft.com/office/drawing/2014/main" id="{25076A00-9997-B7B5-59BA-3E457FDB5C2C}"/>
                </a:ext>
              </a:extLst>
            </p:cNvPr>
            <p:cNvSpPr/>
            <p:nvPr/>
          </p:nvSpPr>
          <p:spPr>
            <a:xfrm>
              <a:off x="1568578" y="4542253"/>
              <a:ext cx="157848" cy="68082"/>
            </a:xfrm>
            <a:custGeom>
              <a:avLst/>
              <a:gdLst/>
              <a:ahLst/>
              <a:cxnLst/>
              <a:rect l="l" t="t" r="r" b="b"/>
              <a:pathLst>
                <a:path w="3538" h="1526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0">
              <a:extLst>
                <a:ext uri="{FF2B5EF4-FFF2-40B4-BE49-F238E27FC236}">
                  <a16:creationId xmlns:a16="http://schemas.microsoft.com/office/drawing/2014/main" id="{74FD7501-F8CD-1FD8-242B-3E6E5E102CA2}"/>
                </a:ext>
              </a:extLst>
            </p:cNvPr>
            <p:cNvSpPr/>
            <p:nvPr/>
          </p:nvSpPr>
          <p:spPr>
            <a:xfrm>
              <a:off x="1695196" y="4556664"/>
              <a:ext cx="35870" cy="48318"/>
            </a:xfrm>
            <a:custGeom>
              <a:avLst/>
              <a:gdLst/>
              <a:ahLst/>
              <a:cxnLst/>
              <a:rect l="l" t="t" r="r" b="b"/>
              <a:pathLst>
                <a:path w="804" h="1083" extrusionOk="0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0">
              <a:extLst>
                <a:ext uri="{FF2B5EF4-FFF2-40B4-BE49-F238E27FC236}">
                  <a16:creationId xmlns:a16="http://schemas.microsoft.com/office/drawing/2014/main" id="{E839310C-A1D1-AB8D-037B-81C61106AE72}"/>
                </a:ext>
              </a:extLst>
            </p:cNvPr>
            <p:cNvSpPr/>
            <p:nvPr/>
          </p:nvSpPr>
          <p:spPr>
            <a:xfrm>
              <a:off x="1712819" y="4554522"/>
              <a:ext cx="18248" cy="51173"/>
            </a:xfrm>
            <a:custGeom>
              <a:avLst/>
              <a:gdLst/>
              <a:ahLst/>
              <a:cxnLst/>
              <a:rect l="l" t="t" r="r" b="b"/>
              <a:pathLst>
                <a:path w="409" h="1147" extrusionOk="0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0">
              <a:extLst>
                <a:ext uri="{FF2B5EF4-FFF2-40B4-BE49-F238E27FC236}">
                  <a16:creationId xmlns:a16="http://schemas.microsoft.com/office/drawing/2014/main" id="{6D1AC749-D24C-2456-F44D-DF90C106BF51}"/>
                </a:ext>
              </a:extLst>
            </p:cNvPr>
            <p:cNvSpPr/>
            <p:nvPr/>
          </p:nvSpPr>
          <p:spPr>
            <a:xfrm>
              <a:off x="1703272" y="4579061"/>
              <a:ext cx="11466" cy="13831"/>
            </a:xfrm>
            <a:custGeom>
              <a:avLst/>
              <a:gdLst/>
              <a:ahLst/>
              <a:cxnLst/>
              <a:rect l="l" t="t" r="r" b="b"/>
              <a:pathLst>
                <a:path w="257" h="310" extrusionOk="0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0">
              <a:extLst>
                <a:ext uri="{FF2B5EF4-FFF2-40B4-BE49-F238E27FC236}">
                  <a16:creationId xmlns:a16="http://schemas.microsoft.com/office/drawing/2014/main" id="{D9EFAF7C-B129-29BA-FBE7-5B74A7D1F764}"/>
                </a:ext>
              </a:extLst>
            </p:cNvPr>
            <p:cNvSpPr/>
            <p:nvPr/>
          </p:nvSpPr>
          <p:spPr>
            <a:xfrm>
              <a:off x="1714559" y="4588564"/>
              <a:ext cx="5800" cy="5934"/>
            </a:xfrm>
            <a:custGeom>
              <a:avLst/>
              <a:gdLst/>
              <a:ahLst/>
              <a:cxnLst/>
              <a:rect l="l" t="t" r="r" b="b"/>
              <a:pathLst>
                <a:path w="130" h="133" extrusionOk="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0">
              <a:extLst>
                <a:ext uri="{FF2B5EF4-FFF2-40B4-BE49-F238E27FC236}">
                  <a16:creationId xmlns:a16="http://schemas.microsoft.com/office/drawing/2014/main" id="{CB0D56A7-C83B-0D18-C0EE-6C5F48E4BE34}"/>
                </a:ext>
              </a:extLst>
            </p:cNvPr>
            <p:cNvSpPr/>
            <p:nvPr/>
          </p:nvSpPr>
          <p:spPr>
            <a:xfrm>
              <a:off x="1712552" y="4585039"/>
              <a:ext cx="5800" cy="6201"/>
            </a:xfrm>
            <a:custGeom>
              <a:avLst/>
              <a:gdLst/>
              <a:ahLst/>
              <a:cxnLst/>
              <a:rect l="l" t="t" r="r" b="b"/>
              <a:pathLst>
                <a:path w="130" h="139" extrusionOk="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0">
              <a:extLst>
                <a:ext uri="{FF2B5EF4-FFF2-40B4-BE49-F238E27FC236}">
                  <a16:creationId xmlns:a16="http://schemas.microsoft.com/office/drawing/2014/main" id="{E5D845EA-CDE0-35B5-79DC-F647E05291A4}"/>
                </a:ext>
              </a:extLst>
            </p:cNvPr>
            <p:cNvSpPr/>
            <p:nvPr/>
          </p:nvSpPr>
          <p:spPr>
            <a:xfrm>
              <a:off x="1568578" y="4542253"/>
              <a:ext cx="78745" cy="55546"/>
            </a:xfrm>
            <a:custGeom>
              <a:avLst/>
              <a:gdLst/>
              <a:ahLst/>
              <a:cxnLst/>
              <a:rect l="l" t="t" r="r" b="b"/>
              <a:pathLst>
                <a:path w="1765" h="1245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0">
              <a:extLst>
                <a:ext uri="{FF2B5EF4-FFF2-40B4-BE49-F238E27FC236}">
                  <a16:creationId xmlns:a16="http://schemas.microsoft.com/office/drawing/2014/main" id="{C7A08E25-F9F0-F58A-5ACA-05DD56D767F6}"/>
                </a:ext>
              </a:extLst>
            </p:cNvPr>
            <p:cNvSpPr/>
            <p:nvPr/>
          </p:nvSpPr>
          <p:spPr>
            <a:xfrm>
              <a:off x="1481801" y="4495808"/>
              <a:ext cx="148880" cy="106005"/>
            </a:xfrm>
            <a:custGeom>
              <a:avLst/>
              <a:gdLst/>
              <a:ahLst/>
              <a:cxnLst/>
              <a:rect l="l" t="t" r="r" b="b"/>
              <a:pathLst>
                <a:path w="3337" h="2376" extrusionOk="0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0">
              <a:extLst>
                <a:ext uri="{FF2B5EF4-FFF2-40B4-BE49-F238E27FC236}">
                  <a16:creationId xmlns:a16="http://schemas.microsoft.com/office/drawing/2014/main" id="{2DB85649-BB98-3ADA-99FE-C1B64B619807}"/>
                </a:ext>
              </a:extLst>
            </p:cNvPr>
            <p:cNvSpPr/>
            <p:nvPr/>
          </p:nvSpPr>
          <p:spPr>
            <a:xfrm>
              <a:off x="1497951" y="4495808"/>
              <a:ext cx="91862" cy="47961"/>
            </a:xfrm>
            <a:custGeom>
              <a:avLst/>
              <a:gdLst/>
              <a:ahLst/>
              <a:cxnLst/>
              <a:rect l="l" t="t" r="r" b="b"/>
              <a:pathLst>
                <a:path w="2059" h="1075" extrusionOk="0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0">
              <a:extLst>
                <a:ext uri="{FF2B5EF4-FFF2-40B4-BE49-F238E27FC236}">
                  <a16:creationId xmlns:a16="http://schemas.microsoft.com/office/drawing/2014/main" id="{91185514-C6FF-8A87-6687-A6B21C0CFBE7}"/>
                </a:ext>
              </a:extLst>
            </p:cNvPr>
            <p:cNvSpPr/>
            <p:nvPr/>
          </p:nvSpPr>
          <p:spPr>
            <a:xfrm>
              <a:off x="1511559" y="4561884"/>
              <a:ext cx="49478" cy="39930"/>
            </a:xfrm>
            <a:custGeom>
              <a:avLst/>
              <a:gdLst/>
              <a:ahLst/>
              <a:cxnLst/>
              <a:rect l="l" t="t" r="r" b="b"/>
              <a:pathLst>
                <a:path w="1109" h="895" extrusionOk="0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0">
              <a:extLst>
                <a:ext uri="{FF2B5EF4-FFF2-40B4-BE49-F238E27FC236}">
                  <a16:creationId xmlns:a16="http://schemas.microsoft.com/office/drawing/2014/main" id="{A3419C71-944E-9DE4-80C9-B20CA756FA31}"/>
                </a:ext>
              </a:extLst>
            </p:cNvPr>
            <p:cNvSpPr/>
            <p:nvPr/>
          </p:nvSpPr>
          <p:spPr>
            <a:xfrm>
              <a:off x="1493936" y="4394397"/>
              <a:ext cx="96368" cy="132730"/>
            </a:xfrm>
            <a:custGeom>
              <a:avLst/>
              <a:gdLst/>
              <a:ahLst/>
              <a:cxnLst/>
              <a:rect l="l" t="t" r="r" b="b"/>
              <a:pathLst>
                <a:path w="2160" h="2975" extrusionOk="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0">
              <a:extLst>
                <a:ext uri="{FF2B5EF4-FFF2-40B4-BE49-F238E27FC236}">
                  <a16:creationId xmlns:a16="http://schemas.microsoft.com/office/drawing/2014/main" id="{B43FFE45-68EC-4FC8-9E26-9A3FE1BE2A20}"/>
                </a:ext>
              </a:extLst>
            </p:cNvPr>
            <p:cNvSpPr/>
            <p:nvPr/>
          </p:nvSpPr>
          <p:spPr>
            <a:xfrm>
              <a:off x="1497951" y="4394397"/>
              <a:ext cx="92353" cy="132730"/>
            </a:xfrm>
            <a:custGeom>
              <a:avLst/>
              <a:gdLst/>
              <a:ahLst/>
              <a:cxnLst/>
              <a:rect l="l" t="t" r="r" b="b"/>
              <a:pathLst>
                <a:path w="2070" h="2975" extrusionOk="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0">
              <a:extLst>
                <a:ext uri="{FF2B5EF4-FFF2-40B4-BE49-F238E27FC236}">
                  <a16:creationId xmlns:a16="http://schemas.microsoft.com/office/drawing/2014/main" id="{A756D9DE-47BF-0927-2C39-129A4364CFB1}"/>
                </a:ext>
              </a:extLst>
            </p:cNvPr>
            <p:cNvSpPr/>
            <p:nvPr/>
          </p:nvSpPr>
          <p:spPr>
            <a:xfrm>
              <a:off x="1552918" y="4395423"/>
              <a:ext cx="19229" cy="116044"/>
            </a:xfrm>
            <a:custGeom>
              <a:avLst/>
              <a:gdLst/>
              <a:ahLst/>
              <a:cxnLst/>
              <a:rect l="l" t="t" r="r" b="b"/>
              <a:pathLst>
                <a:path w="431" h="2601" extrusionOk="0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0">
              <a:extLst>
                <a:ext uri="{FF2B5EF4-FFF2-40B4-BE49-F238E27FC236}">
                  <a16:creationId xmlns:a16="http://schemas.microsoft.com/office/drawing/2014/main" id="{F31E60D8-FA3D-F9C0-B151-347C371C31F8}"/>
                </a:ext>
              </a:extLst>
            </p:cNvPr>
            <p:cNvSpPr/>
            <p:nvPr/>
          </p:nvSpPr>
          <p:spPr>
            <a:xfrm>
              <a:off x="1558985" y="4394933"/>
              <a:ext cx="20211" cy="111047"/>
            </a:xfrm>
            <a:custGeom>
              <a:avLst/>
              <a:gdLst/>
              <a:ahLst/>
              <a:cxnLst/>
              <a:rect l="l" t="t" r="r" b="b"/>
              <a:pathLst>
                <a:path w="453" h="2489" extrusionOk="0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0">
              <a:extLst>
                <a:ext uri="{FF2B5EF4-FFF2-40B4-BE49-F238E27FC236}">
                  <a16:creationId xmlns:a16="http://schemas.microsoft.com/office/drawing/2014/main" id="{8E367930-221F-FC93-AD90-B81B1E1C37F5}"/>
                </a:ext>
              </a:extLst>
            </p:cNvPr>
            <p:cNvSpPr/>
            <p:nvPr/>
          </p:nvSpPr>
          <p:spPr>
            <a:xfrm>
              <a:off x="1559521" y="4394397"/>
              <a:ext cx="25252" cy="106496"/>
            </a:xfrm>
            <a:custGeom>
              <a:avLst/>
              <a:gdLst/>
              <a:ahLst/>
              <a:cxnLst/>
              <a:rect l="l" t="t" r="r" b="b"/>
              <a:pathLst>
                <a:path w="566" h="2387" extrusionOk="0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0">
              <a:extLst>
                <a:ext uri="{FF2B5EF4-FFF2-40B4-BE49-F238E27FC236}">
                  <a16:creationId xmlns:a16="http://schemas.microsoft.com/office/drawing/2014/main" id="{2E8351EF-60BA-11D7-DC46-FE7276E1267E}"/>
                </a:ext>
              </a:extLst>
            </p:cNvPr>
            <p:cNvSpPr/>
            <p:nvPr/>
          </p:nvSpPr>
          <p:spPr>
            <a:xfrm>
              <a:off x="1437899" y="4204380"/>
              <a:ext cx="225573" cy="168600"/>
            </a:xfrm>
            <a:custGeom>
              <a:avLst/>
              <a:gdLst/>
              <a:ahLst/>
              <a:cxnLst/>
              <a:rect l="l" t="t" r="r" b="b"/>
              <a:pathLst>
                <a:path w="5056" h="3779" extrusionOk="0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0">
              <a:extLst>
                <a:ext uri="{FF2B5EF4-FFF2-40B4-BE49-F238E27FC236}">
                  <a16:creationId xmlns:a16="http://schemas.microsoft.com/office/drawing/2014/main" id="{373C68CD-52E2-353F-D86A-64D6BE6EABD0}"/>
                </a:ext>
              </a:extLst>
            </p:cNvPr>
            <p:cNvSpPr/>
            <p:nvPr/>
          </p:nvSpPr>
          <p:spPr>
            <a:xfrm>
              <a:off x="1520616" y="4216828"/>
              <a:ext cx="95788" cy="23824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0">
              <a:extLst>
                <a:ext uri="{FF2B5EF4-FFF2-40B4-BE49-F238E27FC236}">
                  <a16:creationId xmlns:a16="http://schemas.microsoft.com/office/drawing/2014/main" id="{B910B721-8402-D4FA-D86E-302ADE0D75E5}"/>
                </a:ext>
              </a:extLst>
            </p:cNvPr>
            <p:cNvSpPr/>
            <p:nvPr/>
          </p:nvSpPr>
          <p:spPr>
            <a:xfrm>
              <a:off x="1529717" y="4243106"/>
              <a:ext cx="112564" cy="29446"/>
            </a:xfrm>
            <a:custGeom>
              <a:avLst/>
              <a:gdLst/>
              <a:ahLst/>
              <a:cxnLst/>
              <a:rect l="l" t="t" r="r" b="b"/>
              <a:pathLst>
                <a:path w="2523" h="660" extrusionOk="0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0">
              <a:extLst>
                <a:ext uri="{FF2B5EF4-FFF2-40B4-BE49-F238E27FC236}">
                  <a16:creationId xmlns:a16="http://schemas.microsoft.com/office/drawing/2014/main" id="{430660EA-5CFD-DF16-3C93-798B2E762BDE}"/>
                </a:ext>
              </a:extLst>
            </p:cNvPr>
            <p:cNvSpPr/>
            <p:nvPr/>
          </p:nvSpPr>
          <p:spPr>
            <a:xfrm>
              <a:off x="1556978" y="4265057"/>
              <a:ext cx="70581" cy="44749"/>
            </a:xfrm>
            <a:custGeom>
              <a:avLst/>
              <a:gdLst/>
              <a:ahLst/>
              <a:cxnLst/>
              <a:rect l="l" t="t" r="r" b="b"/>
              <a:pathLst>
                <a:path w="1582" h="1003" extrusionOk="0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0">
              <a:extLst>
                <a:ext uri="{FF2B5EF4-FFF2-40B4-BE49-F238E27FC236}">
                  <a16:creationId xmlns:a16="http://schemas.microsoft.com/office/drawing/2014/main" id="{30A02440-AB56-3B4A-FCA4-439CDA963766}"/>
                </a:ext>
              </a:extLst>
            </p:cNvPr>
            <p:cNvSpPr/>
            <p:nvPr/>
          </p:nvSpPr>
          <p:spPr>
            <a:xfrm>
              <a:off x="1596819" y="4297046"/>
              <a:ext cx="18694" cy="25743"/>
            </a:xfrm>
            <a:custGeom>
              <a:avLst/>
              <a:gdLst/>
              <a:ahLst/>
              <a:cxnLst/>
              <a:rect l="l" t="t" r="r" b="b"/>
              <a:pathLst>
                <a:path w="419" h="577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0">
              <a:extLst>
                <a:ext uri="{FF2B5EF4-FFF2-40B4-BE49-F238E27FC236}">
                  <a16:creationId xmlns:a16="http://schemas.microsoft.com/office/drawing/2014/main" id="{83114024-3242-F6D8-5F94-CE5D291BA334}"/>
                </a:ext>
              </a:extLst>
            </p:cNvPr>
            <p:cNvSpPr/>
            <p:nvPr/>
          </p:nvSpPr>
          <p:spPr>
            <a:xfrm>
              <a:off x="1475242" y="4217319"/>
              <a:ext cx="47470" cy="55367"/>
            </a:xfrm>
            <a:custGeom>
              <a:avLst/>
              <a:gdLst/>
              <a:ahLst/>
              <a:cxnLst/>
              <a:rect l="l" t="t" r="r" b="b"/>
              <a:pathLst>
                <a:path w="1064" h="1241" extrusionOk="0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0">
              <a:extLst>
                <a:ext uri="{FF2B5EF4-FFF2-40B4-BE49-F238E27FC236}">
                  <a16:creationId xmlns:a16="http://schemas.microsoft.com/office/drawing/2014/main" id="{CBC3014E-BE3C-007A-5F39-6FB8E4482EBB}"/>
                </a:ext>
              </a:extLst>
            </p:cNvPr>
            <p:cNvSpPr/>
            <p:nvPr/>
          </p:nvSpPr>
          <p:spPr>
            <a:xfrm>
              <a:off x="1462125" y="4239359"/>
              <a:ext cx="31855" cy="40555"/>
            </a:xfrm>
            <a:custGeom>
              <a:avLst/>
              <a:gdLst/>
              <a:ahLst/>
              <a:cxnLst/>
              <a:rect l="l" t="t" r="r" b="b"/>
              <a:pathLst>
                <a:path w="714" h="909" extrusionOk="0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0">
              <a:extLst>
                <a:ext uri="{FF2B5EF4-FFF2-40B4-BE49-F238E27FC236}">
                  <a16:creationId xmlns:a16="http://schemas.microsoft.com/office/drawing/2014/main" id="{235659EB-951F-1F09-1DD0-882064713021}"/>
                </a:ext>
              </a:extLst>
            </p:cNvPr>
            <p:cNvSpPr/>
            <p:nvPr/>
          </p:nvSpPr>
          <p:spPr>
            <a:xfrm>
              <a:off x="1463196" y="4283528"/>
              <a:ext cx="33283" cy="17801"/>
            </a:xfrm>
            <a:custGeom>
              <a:avLst/>
              <a:gdLst/>
              <a:ahLst/>
              <a:cxnLst/>
              <a:rect l="l" t="t" r="r" b="b"/>
              <a:pathLst>
                <a:path w="746" h="399" extrusionOk="0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0">
              <a:extLst>
                <a:ext uri="{FF2B5EF4-FFF2-40B4-BE49-F238E27FC236}">
                  <a16:creationId xmlns:a16="http://schemas.microsoft.com/office/drawing/2014/main" id="{609CFC23-2202-780E-C430-D1885DFC57DB}"/>
                </a:ext>
              </a:extLst>
            </p:cNvPr>
            <p:cNvSpPr/>
            <p:nvPr/>
          </p:nvSpPr>
          <p:spPr>
            <a:xfrm>
              <a:off x="1499959" y="4251092"/>
              <a:ext cx="20701" cy="26412"/>
            </a:xfrm>
            <a:custGeom>
              <a:avLst/>
              <a:gdLst/>
              <a:ahLst/>
              <a:cxnLst/>
              <a:rect l="l" t="t" r="r" b="b"/>
              <a:pathLst>
                <a:path w="464" h="592" extrusionOk="0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0">
              <a:extLst>
                <a:ext uri="{FF2B5EF4-FFF2-40B4-BE49-F238E27FC236}">
                  <a16:creationId xmlns:a16="http://schemas.microsoft.com/office/drawing/2014/main" id="{762D703A-C5B7-4E99-978B-90B2E84F546A}"/>
                </a:ext>
              </a:extLst>
            </p:cNvPr>
            <p:cNvSpPr/>
            <p:nvPr/>
          </p:nvSpPr>
          <p:spPr>
            <a:xfrm>
              <a:off x="1521642" y="4382797"/>
              <a:ext cx="35380" cy="34621"/>
            </a:xfrm>
            <a:custGeom>
              <a:avLst/>
              <a:gdLst/>
              <a:ahLst/>
              <a:cxnLst/>
              <a:rect l="l" t="t" r="r" b="b"/>
              <a:pathLst>
                <a:path w="793" h="776" extrusionOk="0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0">
              <a:extLst>
                <a:ext uri="{FF2B5EF4-FFF2-40B4-BE49-F238E27FC236}">
                  <a16:creationId xmlns:a16="http://schemas.microsoft.com/office/drawing/2014/main" id="{104472C3-F3DF-6646-D3FA-76C5486A9F42}"/>
                </a:ext>
              </a:extLst>
            </p:cNvPr>
            <p:cNvSpPr/>
            <p:nvPr/>
          </p:nvSpPr>
          <p:spPr>
            <a:xfrm>
              <a:off x="1443476" y="4264254"/>
              <a:ext cx="145802" cy="130053"/>
            </a:xfrm>
            <a:custGeom>
              <a:avLst/>
              <a:gdLst/>
              <a:ahLst/>
              <a:cxnLst/>
              <a:rect l="l" t="t" r="r" b="b"/>
              <a:pathLst>
                <a:path w="3268" h="2915" extrusionOk="0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0">
              <a:extLst>
                <a:ext uri="{FF2B5EF4-FFF2-40B4-BE49-F238E27FC236}">
                  <a16:creationId xmlns:a16="http://schemas.microsoft.com/office/drawing/2014/main" id="{32DE9ECC-B139-5E3A-1C82-0285B69DAEE2}"/>
                </a:ext>
              </a:extLst>
            </p:cNvPr>
            <p:cNvSpPr/>
            <p:nvPr/>
          </p:nvSpPr>
          <p:spPr>
            <a:xfrm>
              <a:off x="1488359" y="4264254"/>
              <a:ext cx="99447" cy="81735"/>
            </a:xfrm>
            <a:custGeom>
              <a:avLst/>
              <a:gdLst/>
              <a:ahLst/>
              <a:cxnLst/>
              <a:rect l="l" t="t" r="r" b="b"/>
              <a:pathLst>
                <a:path w="2229" h="1832" extrusionOk="0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0">
              <a:extLst>
                <a:ext uri="{FF2B5EF4-FFF2-40B4-BE49-F238E27FC236}">
                  <a16:creationId xmlns:a16="http://schemas.microsoft.com/office/drawing/2014/main" id="{94831BBE-FB6B-7458-63A5-99BAB1BC2EA5}"/>
                </a:ext>
              </a:extLst>
            </p:cNvPr>
            <p:cNvSpPr/>
            <p:nvPr/>
          </p:nvSpPr>
          <p:spPr>
            <a:xfrm>
              <a:off x="1521776" y="4332783"/>
              <a:ext cx="36227" cy="12983"/>
            </a:xfrm>
            <a:custGeom>
              <a:avLst/>
              <a:gdLst/>
              <a:ahLst/>
              <a:cxnLst/>
              <a:rect l="l" t="t" r="r" b="b"/>
              <a:pathLst>
                <a:path w="812" h="291" extrusionOk="0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0">
              <a:extLst>
                <a:ext uri="{FF2B5EF4-FFF2-40B4-BE49-F238E27FC236}">
                  <a16:creationId xmlns:a16="http://schemas.microsoft.com/office/drawing/2014/main" id="{018E42E5-DAC9-2F36-959E-802C3C058B01}"/>
                </a:ext>
              </a:extLst>
            </p:cNvPr>
            <p:cNvSpPr/>
            <p:nvPr/>
          </p:nvSpPr>
          <p:spPr>
            <a:xfrm>
              <a:off x="1467702" y="4328634"/>
              <a:ext cx="19184" cy="12537"/>
            </a:xfrm>
            <a:custGeom>
              <a:avLst/>
              <a:gdLst/>
              <a:ahLst/>
              <a:cxnLst/>
              <a:rect l="l" t="t" r="r" b="b"/>
              <a:pathLst>
                <a:path w="430" h="281" extrusionOk="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0">
              <a:extLst>
                <a:ext uri="{FF2B5EF4-FFF2-40B4-BE49-F238E27FC236}">
                  <a16:creationId xmlns:a16="http://schemas.microsoft.com/office/drawing/2014/main" id="{6F5A669C-46B9-43A6-320C-3EED6C9F0130}"/>
                </a:ext>
              </a:extLst>
            </p:cNvPr>
            <p:cNvSpPr/>
            <p:nvPr/>
          </p:nvSpPr>
          <p:spPr>
            <a:xfrm>
              <a:off x="1488359" y="4347997"/>
              <a:ext cx="23780" cy="11154"/>
            </a:xfrm>
            <a:custGeom>
              <a:avLst/>
              <a:gdLst/>
              <a:ahLst/>
              <a:cxnLst/>
              <a:rect l="l" t="t" r="r" b="b"/>
              <a:pathLst>
                <a:path w="533" h="250" extrusionOk="0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0">
              <a:extLst>
                <a:ext uri="{FF2B5EF4-FFF2-40B4-BE49-F238E27FC236}">
                  <a16:creationId xmlns:a16="http://schemas.microsoft.com/office/drawing/2014/main" id="{D0B91E1C-5297-860C-180E-502566F277DF}"/>
                </a:ext>
              </a:extLst>
            </p:cNvPr>
            <p:cNvSpPr/>
            <p:nvPr/>
          </p:nvSpPr>
          <p:spPr>
            <a:xfrm>
              <a:off x="1484299" y="4361605"/>
              <a:ext cx="53538" cy="18158"/>
            </a:xfrm>
            <a:custGeom>
              <a:avLst/>
              <a:gdLst/>
              <a:ahLst/>
              <a:cxnLst/>
              <a:rect l="l" t="t" r="r" b="b"/>
              <a:pathLst>
                <a:path w="1200" h="407" extrusionOk="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0">
              <a:extLst>
                <a:ext uri="{FF2B5EF4-FFF2-40B4-BE49-F238E27FC236}">
                  <a16:creationId xmlns:a16="http://schemas.microsoft.com/office/drawing/2014/main" id="{13986AB2-53AD-6F11-A1B5-3CEC43288090}"/>
                </a:ext>
              </a:extLst>
            </p:cNvPr>
            <p:cNvSpPr/>
            <p:nvPr/>
          </p:nvSpPr>
          <p:spPr>
            <a:xfrm>
              <a:off x="1547385" y="4347105"/>
              <a:ext cx="19229" cy="15883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0">
              <a:extLst>
                <a:ext uri="{FF2B5EF4-FFF2-40B4-BE49-F238E27FC236}">
                  <a16:creationId xmlns:a16="http://schemas.microsoft.com/office/drawing/2014/main" id="{7237084B-1D22-BD59-6BB8-C3AC25610FA7}"/>
                </a:ext>
              </a:extLst>
            </p:cNvPr>
            <p:cNvSpPr/>
            <p:nvPr/>
          </p:nvSpPr>
          <p:spPr>
            <a:xfrm>
              <a:off x="1460608" y="4336263"/>
              <a:ext cx="16686" cy="14634"/>
            </a:xfrm>
            <a:custGeom>
              <a:avLst/>
              <a:gdLst/>
              <a:ahLst/>
              <a:cxnLst/>
              <a:rect l="l" t="t" r="r" b="b"/>
              <a:pathLst>
                <a:path w="374" h="328" extrusionOk="0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0">
              <a:extLst>
                <a:ext uri="{FF2B5EF4-FFF2-40B4-BE49-F238E27FC236}">
                  <a16:creationId xmlns:a16="http://schemas.microsoft.com/office/drawing/2014/main" id="{97BBECCD-CBB0-A56F-6441-C2A0E642F248}"/>
                </a:ext>
              </a:extLst>
            </p:cNvPr>
            <p:cNvSpPr/>
            <p:nvPr/>
          </p:nvSpPr>
          <p:spPr>
            <a:xfrm>
              <a:off x="1551936" y="4298072"/>
              <a:ext cx="14678" cy="11823"/>
            </a:xfrm>
            <a:custGeom>
              <a:avLst/>
              <a:gdLst/>
              <a:ahLst/>
              <a:cxnLst/>
              <a:rect l="l" t="t" r="r" b="b"/>
              <a:pathLst>
                <a:path w="329" h="265" extrusionOk="0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0">
              <a:extLst>
                <a:ext uri="{FF2B5EF4-FFF2-40B4-BE49-F238E27FC236}">
                  <a16:creationId xmlns:a16="http://schemas.microsoft.com/office/drawing/2014/main" id="{AA8A2818-FD59-281A-C827-4AF8367A59FB}"/>
                </a:ext>
              </a:extLst>
            </p:cNvPr>
            <p:cNvSpPr/>
            <p:nvPr/>
          </p:nvSpPr>
          <p:spPr>
            <a:xfrm>
              <a:off x="1475733" y="4289194"/>
              <a:ext cx="12671" cy="6291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0">
              <a:extLst>
                <a:ext uri="{FF2B5EF4-FFF2-40B4-BE49-F238E27FC236}">
                  <a16:creationId xmlns:a16="http://schemas.microsoft.com/office/drawing/2014/main" id="{B0C1A8DB-9EDC-A8E3-B83E-DC67760156D9}"/>
                </a:ext>
              </a:extLst>
            </p:cNvPr>
            <p:cNvSpPr/>
            <p:nvPr/>
          </p:nvSpPr>
          <p:spPr>
            <a:xfrm>
              <a:off x="1567596" y="4335951"/>
              <a:ext cx="53761" cy="41849"/>
            </a:xfrm>
            <a:custGeom>
              <a:avLst/>
              <a:gdLst/>
              <a:ahLst/>
              <a:cxnLst/>
              <a:rect l="l" t="t" r="r" b="b"/>
              <a:pathLst>
                <a:path w="1205" h="938" extrusionOk="0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0">
              <a:extLst>
                <a:ext uri="{FF2B5EF4-FFF2-40B4-BE49-F238E27FC236}">
                  <a16:creationId xmlns:a16="http://schemas.microsoft.com/office/drawing/2014/main" id="{C0027AE9-E77D-69D6-F6F3-7434E379608D}"/>
                </a:ext>
              </a:extLst>
            </p:cNvPr>
            <p:cNvSpPr/>
            <p:nvPr/>
          </p:nvSpPr>
          <p:spPr>
            <a:xfrm>
              <a:off x="1579151" y="4348577"/>
              <a:ext cx="27304" cy="20835"/>
            </a:xfrm>
            <a:custGeom>
              <a:avLst/>
              <a:gdLst/>
              <a:ahLst/>
              <a:cxnLst/>
              <a:rect l="l" t="t" r="r" b="b"/>
              <a:pathLst>
                <a:path w="612" h="467" extrusionOk="0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>
              <a:extLst>
                <a:ext uri="{FF2B5EF4-FFF2-40B4-BE49-F238E27FC236}">
                  <a16:creationId xmlns:a16="http://schemas.microsoft.com/office/drawing/2014/main" id="{7FD224AA-A4DB-FC0B-6747-5294DEE3E357}"/>
                </a:ext>
              </a:extLst>
            </p:cNvPr>
            <p:cNvSpPr/>
            <p:nvPr/>
          </p:nvSpPr>
          <p:spPr>
            <a:xfrm>
              <a:off x="1552427" y="4393550"/>
              <a:ext cx="141340" cy="116713"/>
            </a:xfrm>
            <a:custGeom>
              <a:avLst/>
              <a:gdLst/>
              <a:ahLst/>
              <a:cxnLst/>
              <a:rect l="l" t="t" r="r" b="b"/>
              <a:pathLst>
                <a:path w="3168" h="2616" extrusionOk="0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0">
              <a:extLst>
                <a:ext uri="{FF2B5EF4-FFF2-40B4-BE49-F238E27FC236}">
                  <a16:creationId xmlns:a16="http://schemas.microsoft.com/office/drawing/2014/main" id="{89326DDE-9E2E-18FC-9AF2-948573BA42C4}"/>
                </a:ext>
              </a:extLst>
            </p:cNvPr>
            <p:cNvSpPr/>
            <p:nvPr/>
          </p:nvSpPr>
          <p:spPr>
            <a:xfrm>
              <a:off x="1678555" y="4496968"/>
              <a:ext cx="6603" cy="12001"/>
            </a:xfrm>
            <a:custGeom>
              <a:avLst/>
              <a:gdLst/>
              <a:ahLst/>
              <a:cxnLst/>
              <a:rect l="l" t="t" r="r" b="b"/>
              <a:pathLst>
                <a:path w="148" h="269" extrusionOk="0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>
              <a:extLst>
                <a:ext uri="{FF2B5EF4-FFF2-40B4-BE49-F238E27FC236}">
                  <a16:creationId xmlns:a16="http://schemas.microsoft.com/office/drawing/2014/main" id="{BA46184E-8369-8AC8-C5D4-1F667D07222C}"/>
                </a:ext>
              </a:extLst>
            </p:cNvPr>
            <p:cNvSpPr/>
            <p:nvPr/>
          </p:nvSpPr>
          <p:spPr>
            <a:xfrm>
              <a:off x="1684087" y="4488759"/>
              <a:ext cx="6648" cy="9146"/>
            </a:xfrm>
            <a:custGeom>
              <a:avLst/>
              <a:gdLst/>
              <a:ahLst/>
              <a:cxnLst/>
              <a:rect l="l" t="t" r="r" b="b"/>
              <a:pathLst>
                <a:path w="149" h="205" extrusionOk="0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40">
            <a:extLst>
              <a:ext uri="{FF2B5EF4-FFF2-40B4-BE49-F238E27FC236}">
                <a16:creationId xmlns:a16="http://schemas.microsoft.com/office/drawing/2014/main" id="{C854AE6F-38E6-809E-6807-288025B58F85}"/>
              </a:ext>
            </a:extLst>
          </p:cNvPr>
          <p:cNvSpPr/>
          <p:nvPr/>
        </p:nvSpPr>
        <p:spPr>
          <a:xfrm>
            <a:off x="2577021" y="302296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2857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EB115-F2AA-3881-FE38-2D24D63D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18122"/>
            <a:ext cx="7704000" cy="3479719"/>
          </a:xfrm>
        </p:spPr>
        <p:txBody>
          <a:bodyPr/>
          <a:lstStyle/>
          <a:p>
            <a:pPr algn="ctr"/>
            <a:r>
              <a:rPr lang="ru-RU" sz="3200" b="0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Форма знака отличия за спортивные достижения во Всероссийском физкультурно-спортивном комплексе «Готов к труду и обороне» выглядит, как раньше. Это </a:t>
            </a:r>
            <a:r>
              <a:rPr lang="ru-RU" sz="3200" b="0" dirty="0" err="1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многоконечная</a:t>
            </a:r>
            <a:r>
              <a:rPr lang="ru-RU" sz="3200" b="0" dirty="0">
                <a:solidFill>
                  <a:schemeClr val="accent1">
                    <a:lumMod val="50000"/>
                  </a:schemeClr>
                </a:solidFill>
                <a:latin typeface="Bahnschrift Condensed" panose="020B0502040204020203" pitchFamily="34" charset="0"/>
              </a:rPr>
              <a:t> звезда, в центре – окружность с изображением бегущего спортсмена. Фон окружности отличается в зависимости от вида значка: золотой, серебряный и бронзовый.</a:t>
            </a:r>
            <a:br>
              <a:rPr lang="ru-RU" sz="1800" b="0" dirty="0"/>
            </a:br>
            <a:endParaRPr lang="ru-RU" sz="1800" b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861AF9-AC49-30BD-3FA2-830D9081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867" y="3180906"/>
            <a:ext cx="847417" cy="16338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B91B70-88A2-36C5-1387-C5CD507EE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1715" y="3117110"/>
            <a:ext cx="847416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48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43"/>
          <p:cNvSpPr txBox="1">
            <a:spLocks noGrp="1"/>
          </p:cNvSpPr>
          <p:nvPr>
            <p:ph type="subTitle" idx="3"/>
          </p:nvPr>
        </p:nvSpPr>
        <p:spPr>
          <a:xfrm>
            <a:off x="1277173" y="2349378"/>
            <a:ext cx="4035300" cy="533429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СЕРЕБРЯНЫЙ ЗНАЧОК</a:t>
            </a:r>
            <a:endParaRPr dirty="0"/>
          </a:p>
        </p:txBody>
      </p:sp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858224" y="245243"/>
            <a:ext cx="7704000" cy="880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ВИДЫ</a:t>
            </a:r>
            <a:r>
              <a:rPr lang="ru-RU" sz="4800" dirty="0">
                <a:latin typeface="Bahnschrift Condensed" panose="020B0502040204020203" pitchFamily="34" charset="0"/>
              </a:rPr>
              <a:t> ЗНАЧКОВ ГТО</a:t>
            </a:r>
            <a:endParaRPr sz="480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88" name="Google Shape;888;p43"/>
          <p:cNvSpPr txBox="1">
            <a:spLocks noGrp="1"/>
          </p:cNvSpPr>
          <p:nvPr>
            <p:ph type="subTitle" idx="1"/>
          </p:nvPr>
        </p:nvSpPr>
        <p:spPr>
          <a:xfrm>
            <a:off x="1277173" y="1285535"/>
            <a:ext cx="4035300" cy="492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ЗОЛОТОЙ ЗНАЧОК</a:t>
            </a:r>
            <a:endParaRPr dirty="0"/>
          </a:p>
        </p:txBody>
      </p:sp>
      <p:sp>
        <p:nvSpPr>
          <p:cNvPr id="889" name="Google Shape;889;p43"/>
          <p:cNvSpPr txBox="1">
            <a:spLocks noGrp="1"/>
          </p:cNvSpPr>
          <p:nvPr>
            <p:ph type="subTitle" idx="2"/>
          </p:nvPr>
        </p:nvSpPr>
        <p:spPr>
          <a:xfrm>
            <a:off x="1277173" y="1677428"/>
            <a:ext cx="5506400" cy="64633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</a:rPr>
              <a:t>У обладателей золотого значка спортсмен изображен на красном фоне</a:t>
            </a:r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891" name="Google Shape;891;p43"/>
          <p:cNvSpPr txBox="1">
            <a:spLocks noGrp="1"/>
          </p:cNvSpPr>
          <p:nvPr>
            <p:ph type="subTitle" idx="5"/>
          </p:nvPr>
        </p:nvSpPr>
        <p:spPr>
          <a:xfrm>
            <a:off x="1277173" y="3448124"/>
            <a:ext cx="4035300" cy="619325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БРОНЗОВЫЙ ЗНАЧОК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20C058-0650-990C-BE57-9E86C2970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4" b="96283" l="5515" r="94118">
                        <a14:foregroundMark x1="39706" y1="17844" x2="7721" y2="36431"/>
                        <a14:foregroundMark x1="7721" y1="36431" x2="20221" y2="76580"/>
                        <a14:foregroundMark x1="20221" y1="76580" x2="50368" y2="97026"/>
                        <a14:foregroundMark x1="50368" y1="97026" x2="78676" y2="89219"/>
                        <a14:foregroundMark x1="78676" y1="89219" x2="93382" y2="61338"/>
                        <a14:foregroundMark x1="93382" y1="61338" x2="83456" y2="27881"/>
                        <a14:foregroundMark x1="83456" y1="27881" x2="52206" y2="9294"/>
                        <a14:foregroundMark x1="52206" y1="9294" x2="38603" y2="17844"/>
                        <a14:foregroundMark x1="5882" y1="63197" x2="5882" y2="63197"/>
                        <a14:foregroundMark x1="33456" y1="92937" x2="61397" y2="92193"/>
                        <a14:foregroundMark x1="94118" y1="40892" x2="92279" y2="64312"/>
                        <a14:foregroundMark x1="6250" y1="37918" x2="5882" y2="55390"/>
                        <a14:foregroundMark x1="38603" y1="94796" x2="72426" y2="96283"/>
                        <a14:foregroundMark x1="72426" y1="96283" x2="80147" y2="94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73" y="1125431"/>
            <a:ext cx="1111000" cy="1098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8AE123-D69B-4071-BF73-9ACED1096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17" b="96163" l="9005" r="94550">
                        <a14:foregroundMark x1="52370" y1="7914" x2="17062" y2="24460"/>
                        <a14:foregroundMark x1="17062" y1="24460" x2="3791" y2="55635"/>
                        <a14:foregroundMark x1="3791" y1="55635" x2="21564" y2="83693"/>
                        <a14:foregroundMark x1="21564" y1="83693" x2="53555" y2="95923"/>
                        <a14:foregroundMark x1="53555" y1="95923" x2="89810" y2="79376"/>
                        <a14:foregroundMark x1="89810" y1="79376" x2="94550" y2="44604"/>
                        <a14:foregroundMark x1="94550" y1="44604" x2="78436" y2="21583"/>
                        <a14:foregroundMark x1="78436" y1="21583" x2="59005" y2="14149"/>
                        <a14:foregroundMark x1="48815" y1="4796" x2="46919" y2="8633"/>
                        <a14:foregroundMark x1="9005" y1="51319" x2="84360" y2="52518"/>
                        <a14:foregroundMark x1="77251" y1="87290" x2="38863" y2="95444"/>
                        <a14:foregroundMark x1="38863" y1="95444" x2="9716" y2="51799"/>
                        <a14:foregroundMark x1="9716" y1="51799" x2="27962" y2="28058"/>
                        <a14:foregroundMark x1="27962" y1="28058" x2="61374" y2="29736"/>
                        <a14:foregroundMark x1="61374" y1="29736" x2="73460" y2="54676"/>
                        <a14:foregroundMark x1="73460" y1="54676" x2="60190" y2="80576"/>
                        <a14:foregroundMark x1="60190" y1="80576" x2="25592" y2="76259"/>
                        <a14:foregroundMark x1="25592" y1="76259" x2="53318" y2="65947"/>
                        <a14:foregroundMark x1="53318" y1="65947" x2="84123" y2="90408"/>
                        <a14:foregroundMark x1="84123" y1="90408" x2="57820" y2="61391"/>
                        <a14:foregroundMark x1="57820" y1="61391" x2="39810" y2="72662"/>
                        <a14:foregroundMark x1="39810" y1="72662" x2="63033" y2="96163"/>
                        <a14:foregroundMark x1="63033" y1="96163" x2="65640" y2="9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3" y="2290041"/>
            <a:ext cx="1111969" cy="1098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C4E0B4-E565-D106-EFF2-877319E235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2963" l="9524" r="95238">
                        <a14:foregroundMark x1="46154" y1="11481" x2="20879" y2="68519"/>
                        <a14:foregroundMark x1="20879" y1="68519" x2="30037" y2="96667"/>
                        <a14:foregroundMark x1="30037" y1="96667" x2="99267" y2="87407"/>
                        <a14:foregroundMark x1="99267" y1="87407" x2="79487" y2="30741"/>
                        <a14:foregroundMark x1="79487" y1="30741" x2="30769" y2="22222"/>
                        <a14:foregroundMark x1="30769" y1="22222" x2="5495" y2="44444"/>
                        <a14:foregroundMark x1="5495" y1="44444" x2="13187" y2="85185"/>
                        <a14:foregroundMark x1="13187" y1="85185" x2="49084" y2="93333"/>
                        <a14:foregroundMark x1="49084" y1="93333" x2="87546" y2="67407"/>
                        <a14:foregroundMark x1="87546" y1="67407" x2="61905" y2="28519"/>
                        <a14:foregroundMark x1="61905" y1="28519" x2="31502" y2="51481"/>
                        <a14:foregroundMark x1="31502" y1="51481" x2="64835" y2="72593"/>
                        <a14:foregroundMark x1="64835" y1="72593" x2="45788" y2="28519"/>
                        <a14:foregroundMark x1="45788" y1="28519" x2="38095" y2="71111"/>
                        <a14:foregroundMark x1="38095" y1="71111" x2="73260" y2="55556"/>
                        <a14:foregroundMark x1="73260" y1="55556" x2="34799" y2="44074"/>
                        <a14:foregroundMark x1="34799" y1="44074" x2="32601" y2="44815"/>
                        <a14:foregroundMark x1="18681" y1="39630" x2="95238" y2="50741"/>
                        <a14:foregroundMark x1="95238" y1="50741" x2="74725" y2="16296"/>
                        <a14:foregroundMark x1="74725" y1="16296" x2="46520" y2="11481"/>
                        <a14:foregroundMark x1="46520" y1="11481" x2="57143" y2="42963"/>
                        <a14:foregroundMark x1="57143" y1="42963" x2="23077" y2="60741"/>
                        <a14:foregroundMark x1="23077" y1="60741" x2="35897" y2="92222"/>
                        <a14:foregroundMark x1="35897" y1="92222" x2="68498" y2="50370"/>
                        <a14:foregroundMark x1="68498" y1="50370" x2="47619" y2="16667"/>
                        <a14:foregroundMark x1="47619" y1="16667" x2="19048" y2="48519"/>
                        <a14:foregroundMark x1="19048" y1="48519" x2="41392" y2="71852"/>
                        <a14:foregroundMark x1="41392" y1="71852" x2="71429" y2="64074"/>
                        <a14:foregroundMark x1="71429" y1="64074" x2="30769" y2="30741"/>
                        <a14:foregroundMark x1="30769" y1="30741" x2="35165" y2="585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219" y="3454651"/>
            <a:ext cx="1110954" cy="1098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F3EBB1-D252-74B5-0AFF-968DC4876820}"/>
              </a:ext>
            </a:extLst>
          </p:cNvPr>
          <p:cNvSpPr txBox="1"/>
          <p:nvPr/>
        </p:nvSpPr>
        <p:spPr>
          <a:xfrm>
            <a:off x="1277171" y="3893598"/>
            <a:ext cx="5410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7253A"/>
              </a:buClr>
              <a:buSzPts val="1600"/>
              <a:buFont typeface="Encode Sans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7253A"/>
                </a:solidFill>
                <a:effectLst/>
                <a:uLnTx/>
                <a:uFillTx/>
                <a:latin typeface="Bahnschrift Light" panose="020B0502040204020203" pitchFamily="34" charset="0"/>
                <a:ea typeface="Calibri" panose="020F0502020204030204" pitchFamily="34" charset="0"/>
                <a:sym typeface="Encode Sans"/>
              </a:rPr>
              <a:t>У обладателей золотого значка спортсмен изображен на зеленом фоне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17253A"/>
              </a:solidFill>
              <a:effectLst/>
              <a:uLnTx/>
              <a:uFillTx/>
              <a:latin typeface="Bahnschrift Light" panose="020B0502040204020203" pitchFamily="34" charset="0"/>
              <a:sym typeface="Encode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DEB18B-C3B0-960D-DA07-4BA25D3C60BF}"/>
              </a:ext>
            </a:extLst>
          </p:cNvPr>
          <p:cNvSpPr txBox="1"/>
          <p:nvPr/>
        </p:nvSpPr>
        <p:spPr>
          <a:xfrm>
            <a:off x="1277172" y="2718107"/>
            <a:ext cx="5410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7253A"/>
              </a:buClr>
              <a:buSzPts val="1600"/>
              <a:buFont typeface="Encode Sans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7253A"/>
                </a:solidFill>
                <a:effectLst/>
                <a:uLnTx/>
                <a:uFillTx/>
                <a:latin typeface="Bahnschrift Light" panose="020B0502040204020203" pitchFamily="34" charset="0"/>
                <a:ea typeface="Calibri" panose="020F0502020204030204" pitchFamily="34" charset="0"/>
                <a:sym typeface="Encode Sans"/>
              </a:rPr>
              <a:t>У обладателей золотого значка спортсмен изображен на </a:t>
            </a:r>
            <a:r>
              <a:rPr lang="ru-RU" sz="1800" dirty="0">
                <a:solidFill>
                  <a:srgbClr val="17253A"/>
                </a:solidFill>
                <a:latin typeface="Bahnschrift Light" panose="020B0502040204020203" pitchFamily="34" charset="0"/>
                <a:ea typeface="Calibri" panose="020F0502020204030204" pitchFamily="34" charset="0"/>
                <a:sym typeface="Encode Sans"/>
              </a:rPr>
              <a:t>синем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17253A"/>
                </a:solidFill>
                <a:effectLst/>
                <a:uLnTx/>
                <a:uFillTx/>
                <a:latin typeface="Bahnschrift Light" panose="020B0502040204020203" pitchFamily="34" charset="0"/>
                <a:ea typeface="Calibri" panose="020F0502020204030204" pitchFamily="34" charset="0"/>
                <a:sym typeface="Encode Sans"/>
              </a:rPr>
              <a:t> фоне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17253A"/>
              </a:solidFill>
              <a:effectLst/>
              <a:uLnTx/>
              <a:uFillTx/>
              <a:latin typeface="Bahnschrift Light" panose="020B0502040204020203" pitchFamily="34" charset="0"/>
              <a:sym typeface="Encode San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D48EA-E582-DC38-75B6-FA4DAB2794FD}"/>
              </a:ext>
            </a:extLst>
          </p:cNvPr>
          <p:cNvSpPr txBox="1"/>
          <p:nvPr/>
        </p:nvSpPr>
        <p:spPr>
          <a:xfrm>
            <a:off x="6423427" y="1270314"/>
            <a:ext cx="22977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Bahnschrift Condensed" panose="020B0502040204020203" pitchFamily="34" charset="0"/>
              </a:rPr>
              <a:t>На каждом фоне также предусмотрено изображение восходящего солнца. Окружность в верхней части обрамляют дугообразные лучи, а в нижней части – лавровые ветки.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1C26D75-1654-DC06-722D-0142C3E0B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5151" y="3717237"/>
            <a:ext cx="1404236" cy="14262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9"/>
          <p:cNvSpPr/>
          <p:nvPr/>
        </p:nvSpPr>
        <p:spPr>
          <a:xfrm>
            <a:off x="7378898" y="4429501"/>
            <a:ext cx="909600" cy="20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49"/>
          <p:cNvSpPr txBox="1">
            <a:spLocks noGrp="1"/>
          </p:cNvSpPr>
          <p:nvPr>
            <p:ph type="subTitle" idx="1"/>
          </p:nvPr>
        </p:nvSpPr>
        <p:spPr>
          <a:xfrm>
            <a:off x="634815" y="809280"/>
            <a:ext cx="5896694" cy="31688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Bahnschrift Condensed" panose="020B0502040204020203" pitchFamily="34" charset="0"/>
              </a:rPr>
              <a:t>Программа «Горжусь тобой, Отечество» будет рассчитана на 11 ступеней достижений, которые также будут отражаться на лицевой стороне значка. Кроме того, каждый отличившийся спортсмен будет награжден и удостоверением, в котором будут описаны нормативы и достижения, за которые вручен знак ГТО.</a:t>
            </a:r>
            <a:endParaRPr sz="2400" dirty="0">
              <a:latin typeface="Bahnschrift Condensed" panose="020B0502040204020203" pitchFamily="34" charset="0"/>
            </a:endParaRPr>
          </a:p>
        </p:txBody>
      </p:sp>
      <p:grpSp>
        <p:nvGrpSpPr>
          <p:cNvPr id="1189" name="Google Shape;1189;p49"/>
          <p:cNvGrpSpPr/>
          <p:nvPr/>
        </p:nvGrpSpPr>
        <p:grpSpPr>
          <a:xfrm>
            <a:off x="6562204" y="1576349"/>
            <a:ext cx="2534614" cy="2908652"/>
            <a:chOff x="7441041" y="1968924"/>
            <a:chExt cx="499156" cy="572817"/>
          </a:xfrm>
        </p:grpSpPr>
        <p:sp>
          <p:nvSpPr>
            <p:cNvPr id="1190" name="Google Shape;1190;p49"/>
            <p:cNvSpPr/>
            <p:nvPr/>
          </p:nvSpPr>
          <p:spPr>
            <a:xfrm>
              <a:off x="7441041" y="2192759"/>
              <a:ext cx="223700" cy="40733"/>
            </a:xfrm>
            <a:custGeom>
              <a:avLst/>
              <a:gdLst/>
              <a:ahLst/>
              <a:cxnLst/>
              <a:rect l="l" t="t" r="r" b="b"/>
              <a:pathLst>
                <a:path w="5014" h="913" extrusionOk="0">
                  <a:moveTo>
                    <a:pt x="43" y="0"/>
                  </a:moveTo>
                  <a:cubicBezTo>
                    <a:pt x="0" y="0"/>
                    <a:pt x="4" y="53"/>
                    <a:pt x="94" y="134"/>
                  </a:cubicBezTo>
                  <a:cubicBezTo>
                    <a:pt x="208" y="247"/>
                    <a:pt x="411" y="327"/>
                    <a:pt x="512" y="406"/>
                  </a:cubicBezTo>
                  <a:cubicBezTo>
                    <a:pt x="535" y="428"/>
                    <a:pt x="558" y="451"/>
                    <a:pt x="592" y="473"/>
                  </a:cubicBezTo>
                  <a:lnTo>
                    <a:pt x="321" y="473"/>
                  </a:lnTo>
                  <a:cubicBezTo>
                    <a:pt x="218" y="473"/>
                    <a:pt x="208" y="609"/>
                    <a:pt x="874" y="666"/>
                  </a:cubicBezTo>
                  <a:cubicBezTo>
                    <a:pt x="908" y="677"/>
                    <a:pt x="939" y="683"/>
                    <a:pt x="971" y="683"/>
                  </a:cubicBezTo>
                  <a:cubicBezTo>
                    <a:pt x="1002" y="683"/>
                    <a:pt x="1033" y="677"/>
                    <a:pt x="1067" y="666"/>
                  </a:cubicBezTo>
                  <a:cubicBezTo>
                    <a:pt x="1067" y="666"/>
                    <a:pt x="2166" y="787"/>
                    <a:pt x="2615" y="787"/>
                  </a:cubicBezTo>
                  <a:cubicBezTo>
                    <a:pt x="2680" y="787"/>
                    <a:pt x="2731" y="785"/>
                    <a:pt x="2763" y="779"/>
                  </a:cubicBezTo>
                  <a:cubicBezTo>
                    <a:pt x="2788" y="775"/>
                    <a:pt x="2819" y="773"/>
                    <a:pt x="2854" y="773"/>
                  </a:cubicBezTo>
                  <a:cubicBezTo>
                    <a:pt x="3159" y="773"/>
                    <a:pt x="3818" y="912"/>
                    <a:pt x="4239" y="912"/>
                  </a:cubicBezTo>
                  <a:cubicBezTo>
                    <a:pt x="4299" y="912"/>
                    <a:pt x="4354" y="910"/>
                    <a:pt x="4402" y="903"/>
                  </a:cubicBezTo>
                  <a:cubicBezTo>
                    <a:pt x="4686" y="870"/>
                    <a:pt x="5013" y="360"/>
                    <a:pt x="4753" y="247"/>
                  </a:cubicBezTo>
                  <a:cubicBezTo>
                    <a:pt x="4672" y="213"/>
                    <a:pt x="4504" y="201"/>
                    <a:pt x="4294" y="201"/>
                  </a:cubicBezTo>
                  <a:cubicBezTo>
                    <a:pt x="3815" y="201"/>
                    <a:pt x="3124" y="263"/>
                    <a:pt x="2786" y="263"/>
                  </a:cubicBezTo>
                  <a:cubicBezTo>
                    <a:pt x="2736" y="263"/>
                    <a:pt x="2694" y="262"/>
                    <a:pt x="2661" y="259"/>
                  </a:cubicBezTo>
                  <a:cubicBezTo>
                    <a:pt x="2638" y="258"/>
                    <a:pt x="2612" y="257"/>
                    <a:pt x="2583" y="257"/>
                  </a:cubicBezTo>
                  <a:cubicBezTo>
                    <a:pt x="2185" y="257"/>
                    <a:pt x="1328" y="395"/>
                    <a:pt x="1033" y="395"/>
                  </a:cubicBezTo>
                  <a:cubicBezTo>
                    <a:pt x="1033" y="395"/>
                    <a:pt x="162" y="44"/>
                    <a:pt x="83" y="10"/>
                  </a:cubicBezTo>
                  <a:cubicBezTo>
                    <a:pt x="67" y="3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7588004" y="2202753"/>
              <a:ext cx="76738" cy="30695"/>
            </a:xfrm>
            <a:custGeom>
              <a:avLst/>
              <a:gdLst/>
              <a:ahLst/>
              <a:cxnLst/>
              <a:rect l="l" t="t" r="r" b="b"/>
              <a:pathLst>
                <a:path w="1720" h="688" extrusionOk="0">
                  <a:moveTo>
                    <a:pt x="1369" y="1"/>
                  </a:moveTo>
                  <a:cubicBezTo>
                    <a:pt x="1075" y="125"/>
                    <a:pt x="769" y="227"/>
                    <a:pt x="487" y="374"/>
                  </a:cubicBezTo>
                  <a:cubicBezTo>
                    <a:pt x="317" y="453"/>
                    <a:pt x="158" y="533"/>
                    <a:pt x="0" y="589"/>
                  </a:cubicBezTo>
                  <a:cubicBezTo>
                    <a:pt x="310" y="626"/>
                    <a:pt x="683" y="688"/>
                    <a:pt x="955" y="688"/>
                  </a:cubicBezTo>
                  <a:cubicBezTo>
                    <a:pt x="1011" y="688"/>
                    <a:pt x="1062" y="685"/>
                    <a:pt x="1108" y="679"/>
                  </a:cubicBezTo>
                  <a:cubicBezTo>
                    <a:pt x="1392" y="646"/>
                    <a:pt x="1719" y="136"/>
                    <a:pt x="1459" y="23"/>
                  </a:cubicBezTo>
                  <a:cubicBezTo>
                    <a:pt x="1437" y="12"/>
                    <a:pt x="1402" y="12"/>
                    <a:pt x="136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7618789" y="2199229"/>
              <a:ext cx="57018" cy="39930"/>
            </a:xfrm>
            <a:custGeom>
              <a:avLst/>
              <a:gdLst/>
              <a:ahLst/>
              <a:cxnLst/>
              <a:rect l="l" t="t" r="r" b="b"/>
              <a:pathLst>
                <a:path w="1278" h="895" extrusionOk="0">
                  <a:moveTo>
                    <a:pt x="815" y="1"/>
                  </a:moveTo>
                  <a:cubicBezTo>
                    <a:pt x="694" y="1"/>
                    <a:pt x="548" y="21"/>
                    <a:pt x="347" y="21"/>
                  </a:cubicBezTo>
                  <a:cubicBezTo>
                    <a:pt x="247" y="21"/>
                    <a:pt x="132" y="16"/>
                    <a:pt x="0" y="1"/>
                  </a:cubicBezTo>
                  <a:lnTo>
                    <a:pt x="0" y="1"/>
                  </a:lnTo>
                  <a:lnTo>
                    <a:pt x="114" y="883"/>
                  </a:lnTo>
                  <a:cubicBezTo>
                    <a:pt x="114" y="883"/>
                    <a:pt x="234" y="895"/>
                    <a:pt x="390" y="895"/>
                  </a:cubicBezTo>
                  <a:cubicBezTo>
                    <a:pt x="635" y="895"/>
                    <a:pt x="969" y="865"/>
                    <a:pt x="1052" y="713"/>
                  </a:cubicBezTo>
                  <a:cubicBezTo>
                    <a:pt x="1142" y="532"/>
                    <a:pt x="1278" y="24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7698561" y="2202262"/>
              <a:ext cx="204827" cy="106674"/>
            </a:xfrm>
            <a:custGeom>
              <a:avLst/>
              <a:gdLst/>
              <a:ahLst/>
              <a:cxnLst/>
              <a:rect l="l" t="t" r="r" b="b"/>
              <a:pathLst>
                <a:path w="4591" h="2391" extrusionOk="0">
                  <a:moveTo>
                    <a:pt x="266" y="0"/>
                  </a:moveTo>
                  <a:cubicBezTo>
                    <a:pt x="1" y="0"/>
                    <a:pt x="49" y="580"/>
                    <a:pt x="281" y="747"/>
                  </a:cubicBezTo>
                  <a:cubicBezTo>
                    <a:pt x="632" y="996"/>
                    <a:pt x="1560" y="1245"/>
                    <a:pt x="1774" y="1414"/>
                  </a:cubicBezTo>
                  <a:cubicBezTo>
                    <a:pt x="1978" y="1584"/>
                    <a:pt x="3312" y="2127"/>
                    <a:pt x="3312" y="2127"/>
                  </a:cubicBezTo>
                  <a:cubicBezTo>
                    <a:pt x="3357" y="2183"/>
                    <a:pt x="3425" y="2205"/>
                    <a:pt x="3493" y="2217"/>
                  </a:cubicBezTo>
                  <a:cubicBezTo>
                    <a:pt x="3783" y="2351"/>
                    <a:pt x="3948" y="2391"/>
                    <a:pt x="4030" y="2391"/>
                  </a:cubicBezTo>
                  <a:cubicBezTo>
                    <a:pt x="4122" y="2391"/>
                    <a:pt x="4112" y="2342"/>
                    <a:pt x="4058" y="2319"/>
                  </a:cubicBezTo>
                  <a:cubicBezTo>
                    <a:pt x="4013" y="2296"/>
                    <a:pt x="3923" y="2240"/>
                    <a:pt x="3832" y="2183"/>
                  </a:cubicBezTo>
                  <a:cubicBezTo>
                    <a:pt x="3867" y="2183"/>
                    <a:pt x="3900" y="2172"/>
                    <a:pt x="3934" y="2172"/>
                  </a:cubicBezTo>
                  <a:cubicBezTo>
                    <a:pt x="3996" y="2155"/>
                    <a:pt x="4081" y="2155"/>
                    <a:pt x="4170" y="2155"/>
                  </a:cubicBezTo>
                  <a:cubicBezTo>
                    <a:pt x="4259" y="2155"/>
                    <a:pt x="4353" y="2155"/>
                    <a:pt x="4432" y="2138"/>
                  </a:cubicBezTo>
                  <a:cubicBezTo>
                    <a:pt x="4578" y="2092"/>
                    <a:pt x="4590" y="2024"/>
                    <a:pt x="4500" y="2024"/>
                  </a:cubicBezTo>
                  <a:cubicBezTo>
                    <a:pt x="4409" y="2024"/>
                    <a:pt x="3482" y="1911"/>
                    <a:pt x="3482" y="1911"/>
                  </a:cubicBezTo>
                  <a:cubicBezTo>
                    <a:pt x="3199" y="1753"/>
                    <a:pt x="2442" y="1165"/>
                    <a:pt x="2113" y="1019"/>
                  </a:cubicBezTo>
                  <a:cubicBezTo>
                    <a:pt x="1786" y="871"/>
                    <a:pt x="598" y="34"/>
                    <a:pt x="281" y="1"/>
                  </a:cubicBezTo>
                  <a:cubicBezTo>
                    <a:pt x="276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7698561" y="2202262"/>
              <a:ext cx="122067" cy="84278"/>
            </a:xfrm>
            <a:custGeom>
              <a:avLst/>
              <a:gdLst/>
              <a:ahLst/>
              <a:cxnLst/>
              <a:rect l="l" t="t" r="r" b="b"/>
              <a:pathLst>
                <a:path w="2736" h="1889" extrusionOk="0">
                  <a:moveTo>
                    <a:pt x="266" y="0"/>
                  </a:moveTo>
                  <a:cubicBezTo>
                    <a:pt x="1" y="0"/>
                    <a:pt x="49" y="580"/>
                    <a:pt x="281" y="747"/>
                  </a:cubicBezTo>
                  <a:cubicBezTo>
                    <a:pt x="632" y="996"/>
                    <a:pt x="1560" y="1245"/>
                    <a:pt x="1774" y="1414"/>
                  </a:cubicBezTo>
                  <a:cubicBezTo>
                    <a:pt x="1887" y="1516"/>
                    <a:pt x="2351" y="1720"/>
                    <a:pt x="2736" y="1889"/>
                  </a:cubicBezTo>
                  <a:cubicBezTo>
                    <a:pt x="2181" y="1516"/>
                    <a:pt x="1741" y="1086"/>
                    <a:pt x="1118" y="815"/>
                  </a:cubicBezTo>
                  <a:cubicBezTo>
                    <a:pt x="1005" y="770"/>
                    <a:pt x="610" y="668"/>
                    <a:pt x="610" y="498"/>
                  </a:cubicBezTo>
                  <a:cubicBezTo>
                    <a:pt x="621" y="408"/>
                    <a:pt x="734" y="328"/>
                    <a:pt x="869" y="272"/>
                  </a:cubicBezTo>
                  <a:cubicBezTo>
                    <a:pt x="610" y="125"/>
                    <a:pt x="394" y="12"/>
                    <a:pt x="281" y="1"/>
                  </a:cubicBezTo>
                  <a:cubicBezTo>
                    <a:pt x="276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7544102" y="2323349"/>
              <a:ext cx="113545" cy="157312"/>
            </a:xfrm>
            <a:custGeom>
              <a:avLst/>
              <a:gdLst/>
              <a:ahLst/>
              <a:cxnLst/>
              <a:rect l="l" t="t" r="r" b="b"/>
              <a:pathLst>
                <a:path w="2545" h="3526" extrusionOk="0">
                  <a:moveTo>
                    <a:pt x="1810" y="1"/>
                  </a:moveTo>
                  <a:cubicBezTo>
                    <a:pt x="1810" y="1"/>
                    <a:pt x="871" y="667"/>
                    <a:pt x="566" y="973"/>
                  </a:cubicBezTo>
                  <a:cubicBezTo>
                    <a:pt x="351" y="1177"/>
                    <a:pt x="385" y="1810"/>
                    <a:pt x="679" y="3167"/>
                  </a:cubicBezTo>
                  <a:cubicBezTo>
                    <a:pt x="679" y="3167"/>
                    <a:pt x="1" y="3438"/>
                    <a:pt x="46" y="3506"/>
                  </a:cubicBezTo>
                  <a:cubicBezTo>
                    <a:pt x="54" y="3520"/>
                    <a:pt x="91" y="3526"/>
                    <a:pt x="145" y="3526"/>
                  </a:cubicBezTo>
                  <a:cubicBezTo>
                    <a:pt x="403" y="3526"/>
                    <a:pt x="1062" y="3398"/>
                    <a:pt x="1052" y="3371"/>
                  </a:cubicBezTo>
                  <a:cubicBezTo>
                    <a:pt x="1052" y="3325"/>
                    <a:pt x="1064" y="1550"/>
                    <a:pt x="1064" y="1550"/>
                  </a:cubicBezTo>
                  <a:lnTo>
                    <a:pt x="2545" y="781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7669249" y="2329907"/>
              <a:ext cx="51486" cy="210270"/>
            </a:xfrm>
            <a:custGeom>
              <a:avLst/>
              <a:gdLst/>
              <a:ahLst/>
              <a:cxnLst/>
              <a:rect l="l" t="t" r="r" b="b"/>
              <a:pathLst>
                <a:path w="1154" h="4713" extrusionOk="0">
                  <a:moveTo>
                    <a:pt x="79" y="0"/>
                  </a:moveTo>
                  <a:cubicBezTo>
                    <a:pt x="79" y="0"/>
                    <a:pt x="226" y="1583"/>
                    <a:pt x="339" y="2465"/>
                  </a:cubicBezTo>
                  <a:cubicBezTo>
                    <a:pt x="463" y="3415"/>
                    <a:pt x="712" y="4410"/>
                    <a:pt x="712" y="4410"/>
                  </a:cubicBezTo>
                  <a:cubicBezTo>
                    <a:pt x="712" y="4410"/>
                    <a:pt x="0" y="4659"/>
                    <a:pt x="56" y="4694"/>
                  </a:cubicBezTo>
                  <a:cubicBezTo>
                    <a:pt x="69" y="4707"/>
                    <a:pt x="143" y="4712"/>
                    <a:pt x="245" y="4712"/>
                  </a:cubicBezTo>
                  <a:cubicBezTo>
                    <a:pt x="500" y="4712"/>
                    <a:pt x="932" y="4677"/>
                    <a:pt x="1029" y="4637"/>
                  </a:cubicBezTo>
                  <a:cubicBezTo>
                    <a:pt x="1154" y="4581"/>
                    <a:pt x="1074" y="4433"/>
                    <a:pt x="1074" y="4433"/>
                  </a:cubicBezTo>
                  <a:cubicBezTo>
                    <a:pt x="1108" y="3958"/>
                    <a:pt x="1029" y="2579"/>
                    <a:pt x="1029" y="2579"/>
                  </a:cubicBezTo>
                  <a:cubicBezTo>
                    <a:pt x="1029" y="2171"/>
                    <a:pt x="1119" y="611"/>
                    <a:pt x="1119" y="611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7590012" y="2323349"/>
              <a:ext cx="67636" cy="56036"/>
            </a:xfrm>
            <a:custGeom>
              <a:avLst/>
              <a:gdLst/>
              <a:ahLst/>
              <a:cxnLst/>
              <a:rect l="l" t="t" r="r" b="b"/>
              <a:pathLst>
                <a:path w="1516" h="1256" extrusionOk="0">
                  <a:moveTo>
                    <a:pt x="781" y="1"/>
                  </a:moveTo>
                  <a:cubicBezTo>
                    <a:pt x="781" y="1"/>
                    <a:pt x="374" y="295"/>
                    <a:pt x="0" y="577"/>
                  </a:cubicBezTo>
                  <a:cubicBezTo>
                    <a:pt x="113" y="679"/>
                    <a:pt x="216" y="792"/>
                    <a:pt x="317" y="894"/>
                  </a:cubicBezTo>
                  <a:cubicBezTo>
                    <a:pt x="419" y="1007"/>
                    <a:pt x="521" y="1132"/>
                    <a:pt x="600" y="1256"/>
                  </a:cubicBezTo>
                  <a:lnTo>
                    <a:pt x="1516" y="781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7672729" y="2329907"/>
              <a:ext cx="46489" cy="62104"/>
            </a:xfrm>
            <a:custGeom>
              <a:avLst/>
              <a:gdLst/>
              <a:ahLst/>
              <a:cxnLst/>
              <a:rect l="l" t="t" r="r" b="b"/>
              <a:pathLst>
                <a:path w="1042" h="1392" extrusionOk="0">
                  <a:moveTo>
                    <a:pt x="1" y="0"/>
                  </a:moveTo>
                  <a:cubicBezTo>
                    <a:pt x="1" y="0"/>
                    <a:pt x="58" y="634"/>
                    <a:pt x="137" y="1324"/>
                  </a:cubicBezTo>
                  <a:cubicBezTo>
                    <a:pt x="185" y="1322"/>
                    <a:pt x="234" y="1321"/>
                    <a:pt x="283" y="1321"/>
                  </a:cubicBezTo>
                  <a:cubicBezTo>
                    <a:pt x="520" y="1321"/>
                    <a:pt x="762" y="1344"/>
                    <a:pt x="996" y="1392"/>
                  </a:cubicBezTo>
                  <a:cubicBezTo>
                    <a:pt x="1019" y="973"/>
                    <a:pt x="1041" y="611"/>
                    <a:pt x="1041" y="6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7590012" y="2295107"/>
              <a:ext cx="135763" cy="91327"/>
            </a:xfrm>
            <a:custGeom>
              <a:avLst/>
              <a:gdLst/>
              <a:ahLst/>
              <a:cxnLst/>
              <a:rect l="l" t="t" r="r" b="b"/>
              <a:pathLst>
                <a:path w="3043" h="2047" extrusionOk="0">
                  <a:moveTo>
                    <a:pt x="985" y="0"/>
                  </a:moveTo>
                  <a:lnTo>
                    <a:pt x="939" y="373"/>
                  </a:lnTo>
                  <a:lnTo>
                    <a:pt x="0" y="1109"/>
                  </a:lnTo>
                  <a:lnTo>
                    <a:pt x="1007" y="1911"/>
                  </a:lnTo>
                  <a:lnTo>
                    <a:pt x="1606" y="1549"/>
                  </a:lnTo>
                  <a:lnTo>
                    <a:pt x="1606" y="2047"/>
                  </a:lnTo>
                  <a:lnTo>
                    <a:pt x="3043" y="1968"/>
                  </a:lnTo>
                  <a:lnTo>
                    <a:pt x="2817" y="238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7615219" y="2341016"/>
              <a:ext cx="51530" cy="39395"/>
            </a:xfrm>
            <a:custGeom>
              <a:avLst/>
              <a:gdLst/>
              <a:ahLst/>
              <a:cxnLst/>
              <a:rect l="l" t="t" r="r" b="b"/>
              <a:pathLst>
                <a:path w="1155" h="883" extrusionOk="0">
                  <a:moveTo>
                    <a:pt x="1154" y="0"/>
                  </a:moveTo>
                  <a:lnTo>
                    <a:pt x="1" y="532"/>
                  </a:lnTo>
                  <a:lnTo>
                    <a:pt x="442" y="882"/>
                  </a:lnTo>
                  <a:lnTo>
                    <a:pt x="1041" y="520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7631906" y="2295107"/>
              <a:ext cx="87847" cy="39886"/>
            </a:xfrm>
            <a:custGeom>
              <a:avLst/>
              <a:gdLst/>
              <a:ahLst/>
              <a:cxnLst/>
              <a:rect l="l" t="t" r="r" b="b"/>
              <a:pathLst>
                <a:path w="1969" h="894" extrusionOk="0">
                  <a:moveTo>
                    <a:pt x="46" y="0"/>
                  </a:moveTo>
                  <a:lnTo>
                    <a:pt x="46" y="11"/>
                  </a:lnTo>
                  <a:lnTo>
                    <a:pt x="0" y="373"/>
                  </a:lnTo>
                  <a:lnTo>
                    <a:pt x="1968" y="893"/>
                  </a:lnTo>
                  <a:lnTo>
                    <a:pt x="1968" y="893"/>
                  </a:lnTo>
                  <a:lnTo>
                    <a:pt x="1878" y="23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7699989" y="2303673"/>
              <a:ext cx="5621" cy="80753"/>
            </a:xfrm>
            <a:custGeom>
              <a:avLst/>
              <a:gdLst/>
              <a:ahLst/>
              <a:cxnLst/>
              <a:rect l="l" t="t" r="r" b="b"/>
              <a:pathLst>
                <a:path w="126" h="1810" extrusionOk="0">
                  <a:moveTo>
                    <a:pt x="1" y="0"/>
                  </a:moveTo>
                  <a:cubicBezTo>
                    <a:pt x="12" y="329"/>
                    <a:pt x="46" y="656"/>
                    <a:pt x="46" y="985"/>
                  </a:cubicBezTo>
                  <a:cubicBezTo>
                    <a:pt x="58" y="1256"/>
                    <a:pt x="68" y="1527"/>
                    <a:pt x="68" y="1810"/>
                  </a:cubicBezTo>
                  <a:lnTo>
                    <a:pt x="125" y="1799"/>
                  </a:lnTo>
                  <a:cubicBezTo>
                    <a:pt x="125" y="1550"/>
                    <a:pt x="114" y="1289"/>
                    <a:pt x="114" y="1041"/>
                  </a:cubicBezTo>
                  <a:cubicBezTo>
                    <a:pt x="103" y="691"/>
                    <a:pt x="80" y="351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7706592" y="2304209"/>
              <a:ext cx="7094" cy="79727"/>
            </a:xfrm>
            <a:custGeom>
              <a:avLst/>
              <a:gdLst/>
              <a:ahLst/>
              <a:cxnLst/>
              <a:rect l="l" t="t" r="r" b="b"/>
              <a:pathLst>
                <a:path w="159" h="1787" extrusionOk="0">
                  <a:moveTo>
                    <a:pt x="11" y="0"/>
                  </a:moveTo>
                  <a:cubicBezTo>
                    <a:pt x="0" y="395"/>
                    <a:pt x="45" y="792"/>
                    <a:pt x="68" y="1176"/>
                  </a:cubicBezTo>
                  <a:lnTo>
                    <a:pt x="101" y="1787"/>
                  </a:lnTo>
                  <a:lnTo>
                    <a:pt x="158" y="1775"/>
                  </a:lnTo>
                  <a:lnTo>
                    <a:pt x="124" y="1232"/>
                  </a:lnTo>
                  <a:cubicBezTo>
                    <a:pt x="113" y="825"/>
                    <a:pt x="68" y="418"/>
                    <a:pt x="68" y="1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7668223" y="2514927"/>
              <a:ext cx="55010" cy="26814"/>
            </a:xfrm>
            <a:custGeom>
              <a:avLst/>
              <a:gdLst/>
              <a:ahLst/>
              <a:cxnLst/>
              <a:rect l="l" t="t" r="r" b="b"/>
              <a:pathLst>
                <a:path w="1233" h="601" extrusionOk="0">
                  <a:moveTo>
                    <a:pt x="708" y="0"/>
                  </a:moveTo>
                  <a:cubicBezTo>
                    <a:pt x="637" y="0"/>
                    <a:pt x="589" y="196"/>
                    <a:pt x="589" y="196"/>
                  </a:cubicBezTo>
                  <a:cubicBezTo>
                    <a:pt x="589" y="196"/>
                    <a:pt x="1" y="490"/>
                    <a:pt x="11" y="569"/>
                  </a:cubicBezTo>
                  <a:cubicBezTo>
                    <a:pt x="15" y="591"/>
                    <a:pt x="106" y="600"/>
                    <a:pt x="233" y="600"/>
                  </a:cubicBezTo>
                  <a:cubicBezTo>
                    <a:pt x="498" y="600"/>
                    <a:pt x="919" y="562"/>
                    <a:pt x="1041" y="524"/>
                  </a:cubicBezTo>
                  <a:cubicBezTo>
                    <a:pt x="1233" y="467"/>
                    <a:pt x="1120" y="241"/>
                    <a:pt x="1120" y="241"/>
                  </a:cubicBezTo>
                  <a:lnTo>
                    <a:pt x="1120" y="241"/>
                  </a:lnTo>
                  <a:cubicBezTo>
                    <a:pt x="1120" y="241"/>
                    <a:pt x="998" y="270"/>
                    <a:pt x="879" y="270"/>
                  </a:cubicBezTo>
                  <a:cubicBezTo>
                    <a:pt x="832" y="270"/>
                    <a:pt x="786" y="265"/>
                    <a:pt x="747" y="253"/>
                  </a:cubicBezTo>
                  <a:cubicBezTo>
                    <a:pt x="747" y="253"/>
                    <a:pt x="803" y="26"/>
                    <a:pt x="724" y="4"/>
                  </a:cubicBezTo>
                  <a:cubicBezTo>
                    <a:pt x="719" y="1"/>
                    <a:pt x="713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7691110" y="2530811"/>
              <a:ext cx="6915" cy="10038"/>
            </a:xfrm>
            <a:custGeom>
              <a:avLst/>
              <a:gdLst/>
              <a:ahLst/>
              <a:cxnLst/>
              <a:rect l="l" t="t" r="r" b="b"/>
              <a:pathLst>
                <a:path w="155" h="225" extrusionOk="0">
                  <a:moveTo>
                    <a:pt x="27" y="0"/>
                  </a:moveTo>
                  <a:cubicBezTo>
                    <a:pt x="13" y="0"/>
                    <a:pt x="1" y="12"/>
                    <a:pt x="8" y="32"/>
                  </a:cubicBezTo>
                  <a:cubicBezTo>
                    <a:pt x="41" y="100"/>
                    <a:pt x="76" y="156"/>
                    <a:pt x="98" y="224"/>
                  </a:cubicBezTo>
                  <a:lnTo>
                    <a:pt x="154" y="224"/>
                  </a:lnTo>
                  <a:lnTo>
                    <a:pt x="53" y="21"/>
                  </a:lnTo>
                  <a:cubicBezTo>
                    <a:pt x="48" y="7"/>
                    <a:pt x="37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7695081" y="2528847"/>
              <a:ext cx="7986" cy="11511"/>
            </a:xfrm>
            <a:custGeom>
              <a:avLst/>
              <a:gdLst/>
              <a:ahLst/>
              <a:cxnLst/>
              <a:rect l="l" t="t" r="r" b="b"/>
              <a:pathLst>
                <a:path w="179" h="258" extrusionOk="0">
                  <a:moveTo>
                    <a:pt x="32" y="1"/>
                  </a:moveTo>
                  <a:cubicBezTo>
                    <a:pt x="18" y="1"/>
                    <a:pt x="0" y="25"/>
                    <a:pt x="9" y="42"/>
                  </a:cubicBezTo>
                  <a:cubicBezTo>
                    <a:pt x="65" y="110"/>
                    <a:pt x="100" y="178"/>
                    <a:pt x="133" y="257"/>
                  </a:cubicBezTo>
                  <a:lnTo>
                    <a:pt x="178" y="257"/>
                  </a:lnTo>
                  <a:cubicBezTo>
                    <a:pt x="145" y="167"/>
                    <a:pt x="100" y="87"/>
                    <a:pt x="43" y="8"/>
                  </a:cubicBezTo>
                  <a:cubicBezTo>
                    <a:pt x="40" y="3"/>
                    <a:pt x="36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7686560" y="2517872"/>
              <a:ext cx="8388" cy="7540"/>
            </a:xfrm>
            <a:custGeom>
              <a:avLst/>
              <a:gdLst/>
              <a:ahLst/>
              <a:cxnLst/>
              <a:rect l="l" t="t" r="r" b="b"/>
              <a:pathLst>
                <a:path w="188" h="169" extrusionOk="0">
                  <a:moveTo>
                    <a:pt x="53" y="17"/>
                  </a:moveTo>
                  <a:cubicBezTo>
                    <a:pt x="75" y="17"/>
                    <a:pt x="110" y="51"/>
                    <a:pt x="121" y="74"/>
                  </a:cubicBezTo>
                  <a:cubicBezTo>
                    <a:pt x="140" y="83"/>
                    <a:pt x="167" y="116"/>
                    <a:pt x="168" y="140"/>
                  </a:cubicBezTo>
                  <a:lnTo>
                    <a:pt x="168" y="140"/>
                  </a:lnTo>
                  <a:cubicBezTo>
                    <a:pt x="146" y="133"/>
                    <a:pt x="118" y="104"/>
                    <a:pt x="98" y="84"/>
                  </a:cubicBezTo>
                  <a:cubicBezTo>
                    <a:pt x="98" y="84"/>
                    <a:pt x="42" y="17"/>
                    <a:pt x="53" y="17"/>
                  </a:cubicBezTo>
                  <a:close/>
                  <a:moveTo>
                    <a:pt x="59" y="0"/>
                  </a:moveTo>
                  <a:cubicBezTo>
                    <a:pt x="53" y="0"/>
                    <a:pt x="47" y="2"/>
                    <a:pt x="42" y="6"/>
                  </a:cubicBezTo>
                  <a:cubicBezTo>
                    <a:pt x="0" y="26"/>
                    <a:pt x="120" y="132"/>
                    <a:pt x="167" y="150"/>
                  </a:cubicBezTo>
                  <a:lnTo>
                    <a:pt x="167" y="150"/>
                  </a:lnTo>
                  <a:cubicBezTo>
                    <a:pt x="167" y="151"/>
                    <a:pt x="166" y="151"/>
                    <a:pt x="166" y="152"/>
                  </a:cubicBezTo>
                  <a:cubicBezTo>
                    <a:pt x="166" y="161"/>
                    <a:pt x="172" y="168"/>
                    <a:pt x="175" y="168"/>
                  </a:cubicBezTo>
                  <a:cubicBezTo>
                    <a:pt x="177" y="168"/>
                    <a:pt x="178" y="167"/>
                    <a:pt x="178" y="164"/>
                  </a:cubicBezTo>
                  <a:cubicBezTo>
                    <a:pt x="179" y="160"/>
                    <a:pt x="179" y="156"/>
                    <a:pt x="180" y="152"/>
                  </a:cubicBezTo>
                  <a:lnTo>
                    <a:pt x="180" y="152"/>
                  </a:lnTo>
                  <a:cubicBezTo>
                    <a:pt x="188" y="151"/>
                    <a:pt x="188" y="143"/>
                    <a:pt x="180" y="142"/>
                  </a:cubicBezTo>
                  <a:lnTo>
                    <a:pt x="180" y="142"/>
                  </a:lnTo>
                  <a:cubicBezTo>
                    <a:pt x="177" y="107"/>
                    <a:pt x="151" y="79"/>
                    <a:pt x="132" y="51"/>
                  </a:cubicBezTo>
                  <a:cubicBezTo>
                    <a:pt x="114" y="41"/>
                    <a:pt x="86" y="0"/>
                    <a:pt x="59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7693163" y="2516578"/>
              <a:ext cx="2855" cy="7986"/>
            </a:xfrm>
            <a:custGeom>
              <a:avLst/>
              <a:gdLst/>
              <a:ahLst/>
              <a:cxnLst/>
              <a:rect l="l" t="t" r="r" b="b"/>
              <a:pathLst>
                <a:path w="64" h="179" extrusionOk="0">
                  <a:moveTo>
                    <a:pt x="34" y="21"/>
                  </a:moveTo>
                  <a:cubicBezTo>
                    <a:pt x="47" y="52"/>
                    <a:pt x="50" y="88"/>
                    <a:pt x="43" y="121"/>
                  </a:cubicBezTo>
                  <a:lnTo>
                    <a:pt x="43" y="121"/>
                  </a:lnTo>
                  <a:cubicBezTo>
                    <a:pt x="41" y="115"/>
                    <a:pt x="41" y="109"/>
                    <a:pt x="41" y="103"/>
                  </a:cubicBezTo>
                  <a:cubicBezTo>
                    <a:pt x="31" y="83"/>
                    <a:pt x="21" y="45"/>
                    <a:pt x="34" y="21"/>
                  </a:cubicBezTo>
                  <a:close/>
                  <a:moveTo>
                    <a:pt x="30" y="0"/>
                  </a:moveTo>
                  <a:lnTo>
                    <a:pt x="30" y="0"/>
                  </a:lnTo>
                  <a:cubicBezTo>
                    <a:pt x="0" y="39"/>
                    <a:pt x="21" y="102"/>
                    <a:pt x="34" y="148"/>
                  </a:cubicBezTo>
                  <a:lnTo>
                    <a:pt x="34" y="148"/>
                  </a:lnTo>
                  <a:cubicBezTo>
                    <a:pt x="33" y="152"/>
                    <a:pt x="31" y="155"/>
                    <a:pt x="30" y="159"/>
                  </a:cubicBezTo>
                  <a:cubicBezTo>
                    <a:pt x="30" y="165"/>
                    <a:pt x="32" y="167"/>
                    <a:pt x="37" y="167"/>
                  </a:cubicBezTo>
                  <a:cubicBezTo>
                    <a:pt x="38" y="167"/>
                    <a:pt x="39" y="167"/>
                    <a:pt x="40" y="167"/>
                  </a:cubicBezTo>
                  <a:lnTo>
                    <a:pt x="40" y="167"/>
                  </a:lnTo>
                  <a:cubicBezTo>
                    <a:pt x="40" y="168"/>
                    <a:pt x="40" y="169"/>
                    <a:pt x="41" y="170"/>
                  </a:cubicBezTo>
                  <a:cubicBezTo>
                    <a:pt x="41" y="176"/>
                    <a:pt x="43" y="179"/>
                    <a:pt x="46" y="179"/>
                  </a:cubicBezTo>
                  <a:cubicBezTo>
                    <a:pt x="49" y="179"/>
                    <a:pt x="52" y="176"/>
                    <a:pt x="52" y="170"/>
                  </a:cubicBezTo>
                  <a:cubicBezTo>
                    <a:pt x="52" y="167"/>
                    <a:pt x="52" y="163"/>
                    <a:pt x="51" y="159"/>
                  </a:cubicBezTo>
                  <a:lnTo>
                    <a:pt x="51" y="159"/>
                  </a:lnTo>
                  <a:cubicBezTo>
                    <a:pt x="52" y="159"/>
                    <a:pt x="52" y="159"/>
                    <a:pt x="52" y="159"/>
                  </a:cubicBezTo>
                  <a:cubicBezTo>
                    <a:pt x="63" y="113"/>
                    <a:pt x="63" y="46"/>
                    <a:pt x="41" y="12"/>
                  </a:cubicBezTo>
                  <a:cubicBezTo>
                    <a:pt x="41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7541559" y="2455455"/>
              <a:ext cx="55055" cy="27215"/>
            </a:xfrm>
            <a:custGeom>
              <a:avLst/>
              <a:gdLst/>
              <a:ahLst/>
              <a:cxnLst/>
              <a:rect l="l" t="t" r="r" b="b"/>
              <a:pathLst>
                <a:path w="1234" h="610" extrusionOk="0">
                  <a:moveTo>
                    <a:pt x="702" y="1"/>
                  </a:moveTo>
                  <a:cubicBezTo>
                    <a:pt x="629" y="1"/>
                    <a:pt x="578" y="194"/>
                    <a:pt x="578" y="194"/>
                  </a:cubicBezTo>
                  <a:cubicBezTo>
                    <a:pt x="578" y="194"/>
                    <a:pt x="1" y="500"/>
                    <a:pt x="13" y="579"/>
                  </a:cubicBezTo>
                  <a:cubicBezTo>
                    <a:pt x="16" y="601"/>
                    <a:pt x="107" y="610"/>
                    <a:pt x="234" y="610"/>
                  </a:cubicBezTo>
                  <a:cubicBezTo>
                    <a:pt x="495" y="610"/>
                    <a:pt x="912" y="572"/>
                    <a:pt x="1041" y="534"/>
                  </a:cubicBezTo>
                  <a:cubicBezTo>
                    <a:pt x="1234" y="477"/>
                    <a:pt x="1109" y="251"/>
                    <a:pt x="1109" y="251"/>
                  </a:cubicBezTo>
                  <a:lnTo>
                    <a:pt x="1109" y="251"/>
                  </a:lnTo>
                  <a:cubicBezTo>
                    <a:pt x="1109" y="251"/>
                    <a:pt x="1004" y="276"/>
                    <a:pt x="893" y="276"/>
                  </a:cubicBezTo>
                  <a:cubicBezTo>
                    <a:pt x="838" y="276"/>
                    <a:pt x="782" y="270"/>
                    <a:pt x="736" y="251"/>
                  </a:cubicBezTo>
                  <a:cubicBezTo>
                    <a:pt x="736" y="251"/>
                    <a:pt x="792" y="36"/>
                    <a:pt x="714" y="2"/>
                  </a:cubicBezTo>
                  <a:cubicBezTo>
                    <a:pt x="710" y="1"/>
                    <a:pt x="706" y="1"/>
                    <a:pt x="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7564492" y="2471650"/>
              <a:ext cx="6380" cy="10172"/>
            </a:xfrm>
            <a:custGeom>
              <a:avLst/>
              <a:gdLst/>
              <a:ahLst/>
              <a:cxnLst/>
              <a:rect l="l" t="t" r="r" b="b"/>
              <a:pathLst>
                <a:path w="143" h="228" extrusionOk="0">
                  <a:moveTo>
                    <a:pt x="30" y="0"/>
                  </a:moveTo>
                  <a:cubicBezTo>
                    <a:pt x="15" y="0"/>
                    <a:pt x="0" y="10"/>
                    <a:pt x="7" y="24"/>
                  </a:cubicBezTo>
                  <a:cubicBezTo>
                    <a:pt x="30" y="92"/>
                    <a:pt x="64" y="160"/>
                    <a:pt x="97" y="228"/>
                  </a:cubicBezTo>
                  <a:lnTo>
                    <a:pt x="143" y="228"/>
                  </a:lnTo>
                  <a:cubicBezTo>
                    <a:pt x="109" y="148"/>
                    <a:pt x="75" y="92"/>
                    <a:pt x="52" y="12"/>
                  </a:cubicBezTo>
                  <a:cubicBezTo>
                    <a:pt x="48" y="4"/>
                    <a:pt x="39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7568106" y="2469509"/>
              <a:ext cx="7808" cy="11778"/>
            </a:xfrm>
            <a:custGeom>
              <a:avLst/>
              <a:gdLst/>
              <a:ahLst/>
              <a:cxnLst/>
              <a:rect l="l" t="t" r="r" b="b"/>
              <a:pathLst>
                <a:path w="175" h="264" extrusionOk="0">
                  <a:moveTo>
                    <a:pt x="29" y="1"/>
                  </a:moveTo>
                  <a:cubicBezTo>
                    <a:pt x="13" y="1"/>
                    <a:pt x="1" y="22"/>
                    <a:pt x="16" y="38"/>
                  </a:cubicBezTo>
                  <a:cubicBezTo>
                    <a:pt x="62" y="105"/>
                    <a:pt x="96" y="185"/>
                    <a:pt x="130" y="264"/>
                  </a:cubicBezTo>
                  <a:lnTo>
                    <a:pt x="175" y="264"/>
                  </a:lnTo>
                  <a:cubicBezTo>
                    <a:pt x="141" y="173"/>
                    <a:pt x="107" y="83"/>
                    <a:pt x="51" y="15"/>
                  </a:cubicBezTo>
                  <a:cubicBezTo>
                    <a:pt x="44" y="5"/>
                    <a:pt x="36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7559539" y="2458489"/>
              <a:ext cx="8834" cy="7540"/>
            </a:xfrm>
            <a:custGeom>
              <a:avLst/>
              <a:gdLst/>
              <a:ahLst/>
              <a:cxnLst/>
              <a:rect l="l" t="t" r="r" b="b"/>
              <a:pathLst>
                <a:path w="198" h="169" extrusionOk="0">
                  <a:moveTo>
                    <a:pt x="58" y="23"/>
                  </a:moveTo>
                  <a:cubicBezTo>
                    <a:pt x="80" y="23"/>
                    <a:pt x="110" y="60"/>
                    <a:pt x="130" y="70"/>
                  </a:cubicBezTo>
                  <a:cubicBezTo>
                    <a:pt x="138" y="88"/>
                    <a:pt x="162" y="121"/>
                    <a:pt x="165" y="145"/>
                  </a:cubicBezTo>
                  <a:lnTo>
                    <a:pt x="165" y="145"/>
                  </a:lnTo>
                  <a:cubicBezTo>
                    <a:pt x="139" y="136"/>
                    <a:pt x="116" y="111"/>
                    <a:pt x="107" y="93"/>
                  </a:cubicBezTo>
                  <a:cubicBezTo>
                    <a:pt x="95" y="93"/>
                    <a:pt x="39" y="25"/>
                    <a:pt x="50" y="25"/>
                  </a:cubicBezTo>
                  <a:cubicBezTo>
                    <a:pt x="53" y="24"/>
                    <a:pt x="55" y="23"/>
                    <a:pt x="58" y="23"/>
                  </a:cubicBezTo>
                  <a:close/>
                  <a:moveTo>
                    <a:pt x="51" y="0"/>
                  </a:moveTo>
                  <a:cubicBezTo>
                    <a:pt x="47" y="0"/>
                    <a:pt x="43" y="1"/>
                    <a:pt x="39" y="2"/>
                  </a:cubicBezTo>
                  <a:cubicBezTo>
                    <a:pt x="0" y="31"/>
                    <a:pt x="112" y="127"/>
                    <a:pt x="165" y="154"/>
                  </a:cubicBezTo>
                  <a:lnTo>
                    <a:pt x="165" y="154"/>
                  </a:lnTo>
                  <a:cubicBezTo>
                    <a:pt x="165" y="156"/>
                    <a:pt x="164" y="159"/>
                    <a:pt x="163" y="161"/>
                  </a:cubicBezTo>
                  <a:cubicBezTo>
                    <a:pt x="163" y="166"/>
                    <a:pt x="166" y="169"/>
                    <a:pt x="170" y="169"/>
                  </a:cubicBezTo>
                  <a:cubicBezTo>
                    <a:pt x="175" y="169"/>
                    <a:pt x="180" y="166"/>
                    <a:pt x="186" y="161"/>
                  </a:cubicBezTo>
                  <a:cubicBezTo>
                    <a:pt x="197" y="161"/>
                    <a:pt x="198" y="150"/>
                    <a:pt x="188" y="149"/>
                  </a:cubicBezTo>
                  <a:lnTo>
                    <a:pt x="188" y="149"/>
                  </a:lnTo>
                  <a:cubicBezTo>
                    <a:pt x="188" y="117"/>
                    <a:pt x="150" y="79"/>
                    <a:pt x="130" y="58"/>
                  </a:cubicBezTo>
                  <a:cubicBezTo>
                    <a:pt x="119" y="38"/>
                    <a:pt x="82" y="0"/>
                    <a:pt x="51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7566053" y="2457552"/>
              <a:ext cx="3257" cy="7808"/>
            </a:xfrm>
            <a:custGeom>
              <a:avLst/>
              <a:gdLst/>
              <a:ahLst/>
              <a:cxnLst/>
              <a:rect l="l" t="t" r="r" b="b"/>
              <a:pathLst>
                <a:path w="73" h="175" extrusionOk="0">
                  <a:moveTo>
                    <a:pt x="39" y="37"/>
                  </a:moveTo>
                  <a:cubicBezTo>
                    <a:pt x="47" y="63"/>
                    <a:pt x="49" y="92"/>
                    <a:pt x="47" y="119"/>
                  </a:cubicBezTo>
                  <a:lnTo>
                    <a:pt x="47" y="119"/>
                  </a:lnTo>
                  <a:cubicBezTo>
                    <a:pt x="45" y="113"/>
                    <a:pt x="43" y="108"/>
                    <a:pt x="40" y="102"/>
                  </a:cubicBezTo>
                  <a:cubicBezTo>
                    <a:pt x="40" y="86"/>
                    <a:pt x="35" y="59"/>
                    <a:pt x="39" y="37"/>
                  </a:cubicBezTo>
                  <a:close/>
                  <a:moveTo>
                    <a:pt x="40" y="1"/>
                  </a:moveTo>
                  <a:cubicBezTo>
                    <a:pt x="36" y="4"/>
                    <a:pt x="32" y="8"/>
                    <a:pt x="29" y="12"/>
                  </a:cubicBezTo>
                  <a:lnTo>
                    <a:pt x="29" y="12"/>
                  </a:lnTo>
                  <a:cubicBezTo>
                    <a:pt x="29" y="12"/>
                    <a:pt x="29" y="12"/>
                    <a:pt x="29" y="12"/>
                  </a:cubicBezTo>
                  <a:lnTo>
                    <a:pt x="29" y="12"/>
                  </a:lnTo>
                  <a:cubicBezTo>
                    <a:pt x="1" y="51"/>
                    <a:pt x="30" y="129"/>
                    <a:pt x="40" y="170"/>
                  </a:cubicBezTo>
                  <a:cubicBezTo>
                    <a:pt x="40" y="173"/>
                    <a:pt x="42" y="175"/>
                    <a:pt x="45" y="175"/>
                  </a:cubicBezTo>
                  <a:cubicBezTo>
                    <a:pt x="51" y="175"/>
                    <a:pt x="62" y="167"/>
                    <a:pt x="62" y="159"/>
                  </a:cubicBezTo>
                  <a:cubicBezTo>
                    <a:pt x="59" y="155"/>
                    <a:pt x="57" y="151"/>
                    <a:pt x="55" y="145"/>
                  </a:cubicBezTo>
                  <a:lnTo>
                    <a:pt x="55" y="145"/>
                  </a:lnTo>
                  <a:cubicBezTo>
                    <a:pt x="64" y="101"/>
                    <a:pt x="72" y="42"/>
                    <a:pt x="52" y="1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7630879" y="2193027"/>
              <a:ext cx="95387" cy="130365"/>
            </a:xfrm>
            <a:custGeom>
              <a:avLst/>
              <a:gdLst/>
              <a:ahLst/>
              <a:cxnLst/>
              <a:rect l="l" t="t" r="r" b="b"/>
              <a:pathLst>
                <a:path w="2138" h="2922" extrusionOk="0">
                  <a:moveTo>
                    <a:pt x="1089" y="0"/>
                  </a:moveTo>
                  <a:cubicBezTo>
                    <a:pt x="735" y="0"/>
                    <a:pt x="373" y="120"/>
                    <a:pt x="328" y="286"/>
                  </a:cubicBezTo>
                  <a:cubicBezTo>
                    <a:pt x="272" y="467"/>
                    <a:pt x="102" y="1802"/>
                    <a:pt x="1" y="2548"/>
                  </a:cubicBezTo>
                  <a:cubicBezTo>
                    <a:pt x="396" y="2605"/>
                    <a:pt x="1889" y="2842"/>
                    <a:pt x="2127" y="2922"/>
                  </a:cubicBezTo>
                  <a:cubicBezTo>
                    <a:pt x="2127" y="2254"/>
                    <a:pt x="2138" y="796"/>
                    <a:pt x="1742" y="241"/>
                  </a:cubicBezTo>
                  <a:cubicBezTo>
                    <a:pt x="1625" y="70"/>
                    <a:pt x="1359" y="0"/>
                    <a:pt x="1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7674781" y="2203601"/>
              <a:ext cx="51486" cy="119791"/>
            </a:xfrm>
            <a:custGeom>
              <a:avLst/>
              <a:gdLst/>
              <a:ahLst/>
              <a:cxnLst/>
              <a:rect l="l" t="t" r="r" b="b"/>
              <a:pathLst>
                <a:path w="1154" h="2685" extrusionOk="0">
                  <a:moveTo>
                    <a:pt x="754" y="1"/>
                  </a:moveTo>
                  <a:cubicBezTo>
                    <a:pt x="708" y="1"/>
                    <a:pt x="817" y="1300"/>
                    <a:pt x="487" y="1916"/>
                  </a:cubicBezTo>
                  <a:cubicBezTo>
                    <a:pt x="362" y="2153"/>
                    <a:pt x="193" y="2323"/>
                    <a:pt x="0" y="2469"/>
                  </a:cubicBezTo>
                  <a:cubicBezTo>
                    <a:pt x="498" y="2549"/>
                    <a:pt x="1007" y="2640"/>
                    <a:pt x="1143" y="2685"/>
                  </a:cubicBezTo>
                  <a:cubicBezTo>
                    <a:pt x="1143" y="2017"/>
                    <a:pt x="1154" y="559"/>
                    <a:pt x="758" y="4"/>
                  </a:cubicBezTo>
                  <a:cubicBezTo>
                    <a:pt x="757" y="2"/>
                    <a:pt x="755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7648547" y="2171032"/>
              <a:ext cx="50995" cy="42473"/>
            </a:xfrm>
            <a:custGeom>
              <a:avLst/>
              <a:gdLst/>
              <a:ahLst/>
              <a:cxnLst/>
              <a:rect l="l" t="t" r="r" b="b"/>
              <a:pathLst>
                <a:path w="1143" h="952" extrusionOk="0">
                  <a:moveTo>
                    <a:pt x="508" y="1"/>
                  </a:moveTo>
                  <a:cubicBezTo>
                    <a:pt x="386" y="1"/>
                    <a:pt x="294" y="11"/>
                    <a:pt x="294" y="11"/>
                  </a:cubicBezTo>
                  <a:cubicBezTo>
                    <a:pt x="294" y="11"/>
                    <a:pt x="0" y="859"/>
                    <a:pt x="498" y="938"/>
                  </a:cubicBezTo>
                  <a:cubicBezTo>
                    <a:pt x="549" y="947"/>
                    <a:pt x="596" y="952"/>
                    <a:pt x="639" y="952"/>
                  </a:cubicBezTo>
                  <a:cubicBezTo>
                    <a:pt x="1016" y="952"/>
                    <a:pt x="1100" y="618"/>
                    <a:pt x="1120" y="294"/>
                  </a:cubicBezTo>
                  <a:cubicBezTo>
                    <a:pt x="1143" y="42"/>
                    <a:pt x="760" y="1"/>
                    <a:pt x="508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7563778" y="1972582"/>
              <a:ext cx="241724" cy="219283"/>
            </a:xfrm>
            <a:custGeom>
              <a:avLst/>
              <a:gdLst/>
              <a:ahLst/>
              <a:cxnLst/>
              <a:rect l="l" t="t" r="r" b="b"/>
              <a:pathLst>
                <a:path w="5418" h="4915" extrusionOk="0">
                  <a:moveTo>
                    <a:pt x="2738" y="0"/>
                  </a:moveTo>
                  <a:cubicBezTo>
                    <a:pt x="2644" y="0"/>
                    <a:pt x="2550" y="5"/>
                    <a:pt x="2455" y="15"/>
                  </a:cubicBezTo>
                  <a:cubicBezTo>
                    <a:pt x="1041" y="161"/>
                    <a:pt x="0" y="1372"/>
                    <a:pt x="148" y="2717"/>
                  </a:cubicBezTo>
                  <a:cubicBezTo>
                    <a:pt x="274" y="3983"/>
                    <a:pt x="1386" y="4915"/>
                    <a:pt x="2682" y="4915"/>
                  </a:cubicBezTo>
                  <a:cubicBezTo>
                    <a:pt x="2775" y="4915"/>
                    <a:pt x="2869" y="4910"/>
                    <a:pt x="2963" y="4900"/>
                  </a:cubicBezTo>
                  <a:cubicBezTo>
                    <a:pt x="4377" y="4753"/>
                    <a:pt x="5417" y="3543"/>
                    <a:pt x="5270" y="2197"/>
                  </a:cubicBezTo>
                  <a:cubicBezTo>
                    <a:pt x="5143" y="931"/>
                    <a:pt x="4033" y="0"/>
                    <a:pt x="273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7769455" y="1980836"/>
              <a:ext cx="170742" cy="187874"/>
            </a:xfrm>
            <a:custGeom>
              <a:avLst/>
              <a:gdLst/>
              <a:ahLst/>
              <a:cxnLst/>
              <a:rect l="l" t="t" r="r" b="b"/>
              <a:pathLst>
                <a:path w="3827" h="4211" extrusionOk="0">
                  <a:moveTo>
                    <a:pt x="1026" y="0"/>
                  </a:moveTo>
                  <a:cubicBezTo>
                    <a:pt x="0" y="0"/>
                    <a:pt x="27" y="1039"/>
                    <a:pt x="27" y="1039"/>
                  </a:cubicBezTo>
                  <a:lnTo>
                    <a:pt x="378" y="1514"/>
                  </a:lnTo>
                  <a:cubicBezTo>
                    <a:pt x="378" y="1514"/>
                    <a:pt x="652" y="1258"/>
                    <a:pt x="863" y="1258"/>
                  </a:cubicBezTo>
                  <a:cubicBezTo>
                    <a:pt x="1031" y="1258"/>
                    <a:pt x="1159" y="1420"/>
                    <a:pt x="1079" y="2001"/>
                  </a:cubicBezTo>
                  <a:cubicBezTo>
                    <a:pt x="886" y="3313"/>
                    <a:pt x="1519" y="4127"/>
                    <a:pt x="2119" y="4195"/>
                  </a:cubicBezTo>
                  <a:cubicBezTo>
                    <a:pt x="2203" y="4206"/>
                    <a:pt x="2283" y="4211"/>
                    <a:pt x="2359" y="4211"/>
                  </a:cubicBezTo>
                  <a:cubicBezTo>
                    <a:pt x="3695" y="4211"/>
                    <a:pt x="3826" y="2612"/>
                    <a:pt x="3826" y="2612"/>
                  </a:cubicBezTo>
                  <a:lnTo>
                    <a:pt x="3826" y="2612"/>
                  </a:lnTo>
                  <a:cubicBezTo>
                    <a:pt x="3699" y="2698"/>
                    <a:pt x="3586" y="2736"/>
                    <a:pt x="3483" y="2736"/>
                  </a:cubicBezTo>
                  <a:cubicBezTo>
                    <a:pt x="2670" y="2736"/>
                    <a:pt x="2550" y="307"/>
                    <a:pt x="1474" y="56"/>
                  </a:cubicBezTo>
                  <a:cubicBezTo>
                    <a:pt x="1306" y="17"/>
                    <a:pt x="1157" y="0"/>
                    <a:pt x="1026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7776683" y="1991365"/>
              <a:ext cx="150397" cy="122156"/>
            </a:xfrm>
            <a:custGeom>
              <a:avLst/>
              <a:gdLst/>
              <a:ahLst/>
              <a:cxnLst/>
              <a:rect l="l" t="t" r="r" b="b"/>
              <a:pathLst>
                <a:path w="3371" h="2738" extrusionOk="0">
                  <a:moveTo>
                    <a:pt x="941" y="1"/>
                  </a:moveTo>
                  <a:cubicBezTo>
                    <a:pt x="540" y="1"/>
                    <a:pt x="133" y="230"/>
                    <a:pt x="0" y="645"/>
                  </a:cubicBezTo>
                  <a:cubicBezTo>
                    <a:pt x="0" y="667"/>
                    <a:pt x="15" y="680"/>
                    <a:pt x="28" y="680"/>
                  </a:cubicBezTo>
                  <a:cubicBezTo>
                    <a:pt x="35" y="680"/>
                    <a:pt x="42" y="676"/>
                    <a:pt x="46" y="668"/>
                  </a:cubicBezTo>
                  <a:cubicBezTo>
                    <a:pt x="230" y="329"/>
                    <a:pt x="589" y="106"/>
                    <a:pt x="972" y="106"/>
                  </a:cubicBezTo>
                  <a:cubicBezTo>
                    <a:pt x="1036" y="106"/>
                    <a:pt x="1101" y="112"/>
                    <a:pt x="1166" y="125"/>
                  </a:cubicBezTo>
                  <a:cubicBezTo>
                    <a:pt x="1641" y="227"/>
                    <a:pt x="1765" y="770"/>
                    <a:pt x="1832" y="1188"/>
                  </a:cubicBezTo>
                  <a:cubicBezTo>
                    <a:pt x="1889" y="1539"/>
                    <a:pt x="1935" y="1934"/>
                    <a:pt x="2161" y="2217"/>
                  </a:cubicBezTo>
                  <a:cubicBezTo>
                    <a:pt x="2443" y="2590"/>
                    <a:pt x="2895" y="2670"/>
                    <a:pt x="3325" y="2738"/>
                  </a:cubicBezTo>
                  <a:cubicBezTo>
                    <a:pt x="3359" y="2738"/>
                    <a:pt x="3370" y="2692"/>
                    <a:pt x="3337" y="2692"/>
                  </a:cubicBezTo>
                  <a:cubicBezTo>
                    <a:pt x="3054" y="2613"/>
                    <a:pt x="2771" y="2534"/>
                    <a:pt x="2511" y="2398"/>
                  </a:cubicBezTo>
                  <a:cubicBezTo>
                    <a:pt x="2262" y="2263"/>
                    <a:pt x="2126" y="2002"/>
                    <a:pt x="2048" y="1742"/>
                  </a:cubicBezTo>
                  <a:cubicBezTo>
                    <a:pt x="1923" y="1324"/>
                    <a:pt x="1945" y="871"/>
                    <a:pt x="1742" y="464"/>
                  </a:cubicBezTo>
                  <a:cubicBezTo>
                    <a:pt x="1576" y="148"/>
                    <a:pt x="1261" y="1"/>
                    <a:pt x="941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7783821" y="2014610"/>
              <a:ext cx="129963" cy="115285"/>
            </a:xfrm>
            <a:custGeom>
              <a:avLst/>
              <a:gdLst/>
              <a:ahLst/>
              <a:cxnLst/>
              <a:rect l="l" t="t" r="r" b="b"/>
              <a:pathLst>
                <a:path w="2913" h="2584" extrusionOk="0">
                  <a:moveTo>
                    <a:pt x="791" y="0"/>
                  </a:moveTo>
                  <a:cubicBezTo>
                    <a:pt x="501" y="0"/>
                    <a:pt x="245" y="163"/>
                    <a:pt x="11" y="362"/>
                  </a:cubicBezTo>
                  <a:cubicBezTo>
                    <a:pt x="1" y="371"/>
                    <a:pt x="14" y="387"/>
                    <a:pt x="26" y="387"/>
                  </a:cubicBezTo>
                  <a:cubicBezTo>
                    <a:pt x="28" y="387"/>
                    <a:pt x="31" y="387"/>
                    <a:pt x="33" y="385"/>
                  </a:cubicBezTo>
                  <a:cubicBezTo>
                    <a:pt x="243" y="233"/>
                    <a:pt x="524" y="106"/>
                    <a:pt x="773" y="106"/>
                  </a:cubicBezTo>
                  <a:cubicBezTo>
                    <a:pt x="1007" y="106"/>
                    <a:pt x="1212" y="219"/>
                    <a:pt x="1300" y="531"/>
                  </a:cubicBezTo>
                  <a:cubicBezTo>
                    <a:pt x="1390" y="882"/>
                    <a:pt x="1300" y="1278"/>
                    <a:pt x="1356" y="1639"/>
                  </a:cubicBezTo>
                  <a:cubicBezTo>
                    <a:pt x="1413" y="1990"/>
                    <a:pt x="1605" y="2340"/>
                    <a:pt x="1921" y="2499"/>
                  </a:cubicBezTo>
                  <a:cubicBezTo>
                    <a:pt x="2033" y="2559"/>
                    <a:pt x="2157" y="2583"/>
                    <a:pt x="2282" y="2583"/>
                  </a:cubicBezTo>
                  <a:cubicBezTo>
                    <a:pt x="2487" y="2583"/>
                    <a:pt x="2696" y="2519"/>
                    <a:pt x="2871" y="2443"/>
                  </a:cubicBezTo>
                  <a:cubicBezTo>
                    <a:pt x="2913" y="2432"/>
                    <a:pt x="2888" y="2373"/>
                    <a:pt x="2857" y="2373"/>
                  </a:cubicBezTo>
                  <a:cubicBezTo>
                    <a:pt x="2854" y="2373"/>
                    <a:pt x="2851" y="2374"/>
                    <a:pt x="2848" y="2375"/>
                  </a:cubicBezTo>
                  <a:cubicBezTo>
                    <a:pt x="2664" y="2403"/>
                    <a:pt x="2489" y="2432"/>
                    <a:pt x="2327" y="2432"/>
                  </a:cubicBezTo>
                  <a:cubicBezTo>
                    <a:pt x="2044" y="2432"/>
                    <a:pt x="1799" y="2344"/>
                    <a:pt x="1605" y="2013"/>
                  </a:cubicBezTo>
                  <a:cubicBezTo>
                    <a:pt x="1368" y="1617"/>
                    <a:pt x="1469" y="1131"/>
                    <a:pt x="1435" y="689"/>
                  </a:cubicBezTo>
                  <a:cubicBezTo>
                    <a:pt x="1413" y="418"/>
                    <a:pt x="1300" y="124"/>
                    <a:pt x="1016" y="34"/>
                  </a:cubicBezTo>
                  <a:cubicBezTo>
                    <a:pt x="939" y="11"/>
                    <a:pt x="864" y="0"/>
                    <a:pt x="79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7808583" y="2030582"/>
              <a:ext cx="94093" cy="121710"/>
            </a:xfrm>
            <a:custGeom>
              <a:avLst/>
              <a:gdLst/>
              <a:ahLst/>
              <a:cxnLst/>
              <a:rect l="l" t="t" r="r" b="b"/>
              <a:pathLst>
                <a:path w="2109" h="2728" extrusionOk="0">
                  <a:moveTo>
                    <a:pt x="24" y="1"/>
                  </a:moveTo>
                  <a:cubicBezTo>
                    <a:pt x="13" y="1"/>
                    <a:pt x="0" y="17"/>
                    <a:pt x="9" y="27"/>
                  </a:cubicBezTo>
                  <a:cubicBezTo>
                    <a:pt x="416" y="366"/>
                    <a:pt x="518" y="818"/>
                    <a:pt x="473" y="1327"/>
                  </a:cubicBezTo>
                  <a:cubicBezTo>
                    <a:pt x="439" y="1734"/>
                    <a:pt x="428" y="2107"/>
                    <a:pt x="710" y="2435"/>
                  </a:cubicBezTo>
                  <a:cubicBezTo>
                    <a:pt x="881" y="2624"/>
                    <a:pt x="1171" y="2728"/>
                    <a:pt x="1455" y="2728"/>
                  </a:cubicBezTo>
                  <a:cubicBezTo>
                    <a:pt x="1696" y="2728"/>
                    <a:pt x="1934" y="2653"/>
                    <a:pt x="2090" y="2492"/>
                  </a:cubicBezTo>
                  <a:cubicBezTo>
                    <a:pt x="2108" y="2464"/>
                    <a:pt x="2090" y="2429"/>
                    <a:pt x="2063" y="2429"/>
                  </a:cubicBezTo>
                  <a:cubicBezTo>
                    <a:pt x="2057" y="2429"/>
                    <a:pt x="2051" y="2431"/>
                    <a:pt x="2045" y="2435"/>
                  </a:cubicBezTo>
                  <a:cubicBezTo>
                    <a:pt x="1883" y="2547"/>
                    <a:pt x="1693" y="2600"/>
                    <a:pt x="1504" y="2600"/>
                  </a:cubicBezTo>
                  <a:cubicBezTo>
                    <a:pt x="1123" y="2600"/>
                    <a:pt x="745" y="2387"/>
                    <a:pt x="609" y="2017"/>
                  </a:cubicBezTo>
                  <a:cubicBezTo>
                    <a:pt x="461" y="1621"/>
                    <a:pt x="609" y="1157"/>
                    <a:pt x="529" y="750"/>
                  </a:cubicBezTo>
                  <a:cubicBezTo>
                    <a:pt x="461" y="434"/>
                    <a:pt x="281" y="196"/>
                    <a:pt x="32" y="4"/>
                  </a:cubicBezTo>
                  <a:cubicBezTo>
                    <a:pt x="30" y="2"/>
                    <a:pt x="27" y="1"/>
                    <a:pt x="24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7772177" y="2007471"/>
              <a:ext cx="30784" cy="35915"/>
            </a:xfrm>
            <a:custGeom>
              <a:avLst/>
              <a:gdLst/>
              <a:ahLst/>
              <a:cxnLst/>
              <a:rect l="l" t="t" r="r" b="b"/>
              <a:pathLst>
                <a:path w="690" h="805" extrusionOk="0">
                  <a:moveTo>
                    <a:pt x="24" y="0"/>
                  </a:moveTo>
                  <a:cubicBezTo>
                    <a:pt x="16" y="0"/>
                    <a:pt x="8" y="1"/>
                    <a:pt x="0" y="2"/>
                  </a:cubicBezTo>
                  <a:lnTo>
                    <a:pt x="689" y="804"/>
                  </a:lnTo>
                  <a:cubicBezTo>
                    <a:pt x="601" y="584"/>
                    <a:pt x="311" y="0"/>
                    <a:pt x="24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7771150" y="2004348"/>
              <a:ext cx="38369" cy="43767"/>
            </a:xfrm>
            <a:custGeom>
              <a:avLst/>
              <a:gdLst/>
              <a:ahLst/>
              <a:cxnLst/>
              <a:rect l="l" t="t" r="r" b="b"/>
              <a:pathLst>
                <a:path w="860" h="981" extrusionOk="0">
                  <a:moveTo>
                    <a:pt x="137" y="1"/>
                  </a:moveTo>
                  <a:cubicBezTo>
                    <a:pt x="96" y="1"/>
                    <a:pt x="57" y="15"/>
                    <a:pt x="23" y="49"/>
                  </a:cubicBezTo>
                  <a:cubicBezTo>
                    <a:pt x="1" y="60"/>
                    <a:pt x="11" y="83"/>
                    <a:pt x="23" y="105"/>
                  </a:cubicBezTo>
                  <a:cubicBezTo>
                    <a:pt x="68" y="151"/>
                    <a:pt x="114" y="185"/>
                    <a:pt x="159" y="230"/>
                  </a:cubicBezTo>
                  <a:cubicBezTo>
                    <a:pt x="227" y="298"/>
                    <a:pt x="283" y="377"/>
                    <a:pt x="340" y="467"/>
                  </a:cubicBezTo>
                  <a:cubicBezTo>
                    <a:pt x="441" y="603"/>
                    <a:pt x="486" y="773"/>
                    <a:pt x="589" y="919"/>
                  </a:cubicBezTo>
                  <a:cubicBezTo>
                    <a:pt x="619" y="962"/>
                    <a:pt x="662" y="981"/>
                    <a:pt x="704" y="981"/>
                  </a:cubicBezTo>
                  <a:cubicBezTo>
                    <a:pt x="784" y="981"/>
                    <a:pt x="859" y="911"/>
                    <a:pt x="837" y="806"/>
                  </a:cubicBezTo>
                  <a:cubicBezTo>
                    <a:pt x="792" y="615"/>
                    <a:pt x="634" y="388"/>
                    <a:pt x="509" y="241"/>
                  </a:cubicBezTo>
                  <a:cubicBezTo>
                    <a:pt x="431" y="154"/>
                    <a:pt x="273" y="1"/>
                    <a:pt x="13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7572835" y="1968924"/>
              <a:ext cx="266976" cy="199072"/>
            </a:xfrm>
            <a:custGeom>
              <a:avLst/>
              <a:gdLst/>
              <a:ahLst/>
              <a:cxnLst/>
              <a:rect l="l" t="t" r="r" b="b"/>
              <a:pathLst>
                <a:path w="5984" h="4462" extrusionOk="0">
                  <a:moveTo>
                    <a:pt x="2595" y="0"/>
                  </a:moveTo>
                  <a:cubicBezTo>
                    <a:pt x="2424" y="0"/>
                    <a:pt x="2320" y="17"/>
                    <a:pt x="2320" y="17"/>
                  </a:cubicBezTo>
                  <a:cubicBezTo>
                    <a:pt x="318" y="29"/>
                    <a:pt x="1" y="1985"/>
                    <a:pt x="1" y="1985"/>
                  </a:cubicBezTo>
                  <a:cubicBezTo>
                    <a:pt x="1415" y="1680"/>
                    <a:pt x="2308" y="651"/>
                    <a:pt x="2308" y="651"/>
                  </a:cubicBezTo>
                  <a:cubicBezTo>
                    <a:pt x="2636" y="1646"/>
                    <a:pt x="4468" y="2166"/>
                    <a:pt x="4468" y="2166"/>
                  </a:cubicBezTo>
                  <a:cubicBezTo>
                    <a:pt x="5147" y="3636"/>
                    <a:pt x="4084" y="4462"/>
                    <a:pt x="4084" y="4462"/>
                  </a:cubicBezTo>
                  <a:cubicBezTo>
                    <a:pt x="5983" y="3410"/>
                    <a:pt x="5293" y="1680"/>
                    <a:pt x="4694" y="979"/>
                  </a:cubicBezTo>
                  <a:cubicBezTo>
                    <a:pt x="3965" y="119"/>
                    <a:pt x="3047" y="0"/>
                    <a:pt x="2595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7581936" y="1984004"/>
              <a:ext cx="93290" cy="61390"/>
            </a:xfrm>
            <a:custGeom>
              <a:avLst/>
              <a:gdLst/>
              <a:ahLst/>
              <a:cxnLst/>
              <a:rect l="l" t="t" r="r" b="b"/>
              <a:pathLst>
                <a:path w="2091" h="1376" extrusionOk="0">
                  <a:moveTo>
                    <a:pt x="2053" y="0"/>
                  </a:moveTo>
                  <a:cubicBezTo>
                    <a:pt x="2047" y="0"/>
                    <a:pt x="2041" y="2"/>
                    <a:pt x="2036" y="8"/>
                  </a:cubicBezTo>
                  <a:cubicBezTo>
                    <a:pt x="1425" y="596"/>
                    <a:pt x="804" y="1059"/>
                    <a:pt x="0" y="1365"/>
                  </a:cubicBezTo>
                  <a:cubicBezTo>
                    <a:pt x="0" y="1365"/>
                    <a:pt x="0" y="1375"/>
                    <a:pt x="12" y="1375"/>
                  </a:cubicBezTo>
                  <a:cubicBezTo>
                    <a:pt x="815" y="1252"/>
                    <a:pt x="1629" y="720"/>
                    <a:pt x="2081" y="41"/>
                  </a:cubicBezTo>
                  <a:cubicBezTo>
                    <a:pt x="2090" y="24"/>
                    <a:pt x="2072" y="0"/>
                    <a:pt x="2053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7588004" y="2029199"/>
              <a:ext cx="535" cy="4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7597150" y="1976285"/>
              <a:ext cx="75176" cy="37477"/>
            </a:xfrm>
            <a:custGeom>
              <a:avLst/>
              <a:gdLst/>
              <a:ahLst/>
              <a:cxnLst/>
              <a:rect l="l" t="t" r="r" b="b"/>
              <a:pathLst>
                <a:path w="1685" h="840" extrusionOk="0">
                  <a:moveTo>
                    <a:pt x="1325" y="0"/>
                  </a:moveTo>
                  <a:cubicBezTo>
                    <a:pt x="796" y="0"/>
                    <a:pt x="302" y="419"/>
                    <a:pt x="10" y="814"/>
                  </a:cubicBezTo>
                  <a:cubicBezTo>
                    <a:pt x="1" y="823"/>
                    <a:pt x="14" y="839"/>
                    <a:pt x="26" y="839"/>
                  </a:cubicBezTo>
                  <a:cubicBezTo>
                    <a:pt x="28" y="839"/>
                    <a:pt x="31" y="839"/>
                    <a:pt x="33" y="837"/>
                  </a:cubicBezTo>
                  <a:cubicBezTo>
                    <a:pt x="248" y="621"/>
                    <a:pt x="485" y="429"/>
                    <a:pt x="757" y="282"/>
                  </a:cubicBezTo>
                  <a:cubicBezTo>
                    <a:pt x="1039" y="146"/>
                    <a:pt x="1333" y="169"/>
                    <a:pt x="1639" y="124"/>
                  </a:cubicBezTo>
                  <a:cubicBezTo>
                    <a:pt x="1672" y="124"/>
                    <a:pt x="1684" y="68"/>
                    <a:pt x="1650" y="56"/>
                  </a:cubicBezTo>
                  <a:cubicBezTo>
                    <a:pt x="1541" y="18"/>
                    <a:pt x="1432" y="0"/>
                    <a:pt x="1325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7599738" y="1987618"/>
              <a:ext cx="62818" cy="42563"/>
            </a:xfrm>
            <a:custGeom>
              <a:avLst/>
              <a:gdLst/>
              <a:ahLst/>
              <a:cxnLst/>
              <a:rect l="l" t="t" r="r" b="b"/>
              <a:pathLst>
                <a:path w="1408" h="954" extrusionOk="0">
                  <a:moveTo>
                    <a:pt x="1402" y="1"/>
                  </a:moveTo>
                  <a:lnTo>
                    <a:pt x="1402" y="1"/>
                  </a:lnTo>
                  <a:cubicBezTo>
                    <a:pt x="1401" y="1"/>
                    <a:pt x="1400" y="2"/>
                    <a:pt x="1400" y="5"/>
                  </a:cubicBezTo>
                  <a:cubicBezTo>
                    <a:pt x="868" y="96"/>
                    <a:pt x="247" y="412"/>
                    <a:pt x="9" y="922"/>
                  </a:cubicBezTo>
                  <a:cubicBezTo>
                    <a:pt x="1" y="938"/>
                    <a:pt x="15" y="954"/>
                    <a:pt x="33" y="954"/>
                  </a:cubicBezTo>
                  <a:cubicBezTo>
                    <a:pt x="40" y="954"/>
                    <a:pt x="47" y="951"/>
                    <a:pt x="54" y="944"/>
                  </a:cubicBezTo>
                  <a:cubicBezTo>
                    <a:pt x="393" y="469"/>
                    <a:pt x="948" y="345"/>
                    <a:pt x="1400" y="17"/>
                  </a:cubicBezTo>
                  <a:cubicBezTo>
                    <a:pt x="1408" y="9"/>
                    <a:pt x="1404" y="1"/>
                    <a:pt x="140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7680804" y="1983111"/>
              <a:ext cx="91728" cy="65361"/>
            </a:xfrm>
            <a:custGeom>
              <a:avLst/>
              <a:gdLst/>
              <a:ahLst/>
              <a:cxnLst/>
              <a:rect l="l" t="t" r="r" b="b"/>
              <a:pathLst>
                <a:path w="2056" h="1465" extrusionOk="0">
                  <a:moveTo>
                    <a:pt x="14" y="0"/>
                  </a:moveTo>
                  <a:cubicBezTo>
                    <a:pt x="7" y="0"/>
                    <a:pt x="1" y="8"/>
                    <a:pt x="1" y="16"/>
                  </a:cubicBezTo>
                  <a:cubicBezTo>
                    <a:pt x="329" y="807"/>
                    <a:pt x="1177" y="1385"/>
                    <a:pt x="2003" y="1463"/>
                  </a:cubicBezTo>
                  <a:cubicBezTo>
                    <a:pt x="2006" y="1464"/>
                    <a:pt x="2009" y="1465"/>
                    <a:pt x="2012" y="1465"/>
                  </a:cubicBezTo>
                  <a:cubicBezTo>
                    <a:pt x="2040" y="1465"/>
                    <a:pt x="2056" y="1417"/>
                    <a:pt x="2026" y="1407"/>
                  </a:cubicBezTo>
                  <a:cubicBezTo>
                    <a:pt x="1629" y="1272"/>
                    <a:pt x="1234" y="1101"/>
                    <a:pt x="895" y="842"/>
                  </a:cubicBezTo>
                  <a:cubicBezTo>
                    <a:pt x="566" y="604"/>
                    <a:pt x="318" y="287"/>
                    <a:pt x="24" y="5"/>
                  </a:cubicBezTo>
                  <a:cubicBezTo>
                    <a:pt x="20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7690441" y="1981773"/>
              <a:ext cx="73526" cy="55680"/>
            </a:xfrm>
            <a:custGeom>
              <a:avLst/>
              <a:gdLst/>
              <a:ahLst/>
              <a:cxnLst/>
              <a:rect l="l" t="t" r="r" b="b"/>
              <a:pathLst>
                <a:path w="1648" h="1248" extrusionOk="0">
                  <a:moveTo>
                    <a:pt x="23" y="1"/>
                  </a:moveTo>
                  <a:cubicBezTo>
                    <a:pt x="11" y="1"/>
                    <a:pt x="0" y="12"/>
                    <a:pt x="11" y="23"/>
                  </a:cubicBezTo>
                  <a:cubicBezTo>
                    <a:pt x="328" y="182"/>
                    <a:pt x="622" y="340"/>
                    <a:pt x="905" y="555"/>
                  </a:cubicBezTo>
                  <a:cubicBezTo>
                    <a:pt x="1164" y="747"/>
                    <a:pt x="1335" y="1030"/>
                    <a:pt x="1572" y="1234"/>
                  </a:cubicBezTo>
                  <a:cubicBezTo>
                    <a:pt x="1582" y="1243"/>
                    <a:pt x="1593" y="1248"/>
                    <a:pt x="1603" y="1248"/>
                  </a:cubicBezTo>
                  <a:cubicBezTo>
                    <a:pt x="1628" y="1248"/>
                    <a:pt x="1648" y="1224"/>
                    <a:pt x="1639" y="1199"/>
                  </a:cubicBezTo>
                  <a:cubicBezTo>
                    <a:pt x="1538" y="883"/>
                    <a:pt x="1232" y="634"/>
                    <a:pt x="995" y="442"/>
                  </a:cubicBezTo>
                  <a:cubicBezTo>
                    <a:pt x="712" y="216"/>
                    <a:pt x="373" y="68"/>
                    <a:pt x="2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7679332" y="1974099"/>
              <a:ext cx="129205" cy="119479"/>
            </a:xfrm>
            <a:custGeom>
              <a:avLst/>
              <a:gdLst/>
              <a:ahLst/>
              <a:cxnLst/>
              <a:rect l="l" t="t" r="r" b="b"/>
              <a:pathLst>
                <a:path w="2896" h="2678" extrusionOk="0">
                  <a:moveTo>
                    <a:pt x="323" y="0"/>
                  </a:moveTo>
                  <a:cubicBezTo>
                    <a:pt x="217" y="0"/>
                    <a:pt x="113" y="9"/>
                    <a:pt x="11" y="26"/>
                  </a:cubicBezTo>
                  <a:cubicBezTo>
                    <a:pt x="0" y="26"/>
                    <a:pt x="0" y="37"/>
                    <a:pt x="11" y="37"/>
                  </a:cubicBezTo>
                  <a:cubicBezTo>
                    <a:pt x="328" y="94"/>
                    <a:pt x="645" y="105"/>
                    <a:pt x="961" y="184"/>
                  </a:cubicBezTo>
                  <a:cubicBezTo>
                    <a:pt x="1267" y="275"/>
                    <a:pt x="1549" y="411"/>
                    <a:pt x="1810" y="602"/>
                  </a:cubicBezTo>
                  <a:cubicBezTo>
                    <a:pt x="2081" y="806"/>
                    <a:pt x="2296" y="1066"/>
                    <a:pt x="2454" y="1360"/>
                  </a:cubicBezTo>
                  <a:cubicBezTo>
                    <a:pt x="2680" y="1778"/>
                    <a:pt x="2703" y="2197"/>
                    <a:pt x="2760" y="2660"/>
                  </a:cubicBezTo>
                  <a:cubicBezTo>
                    <a:pt x="2760" y="2672"/>
                    <a:pt x="2768" y="2677"/>
                    <a:pt x="2778" y="2677"/>
                  </a:cubicBezTo>
                  <a:cubicBezTo>
                    <a:pt x="2788" y="2677"/>
                    <a:pt x="2799" y="2672"/>
                    <a:pt x="2805" y="2660"/>
                  </a:cubicBezTo>
                  <a:cubicBezTo>
                    <a:pt x="2895" y="1869"/>
                    <a:pt x="2556" y="1112"/>
                    <a:pt x="1956" y="602"/>
                  </a:cubicBezTo>
                  <a:cubicBezTo>
                    <a:pt x="1536" y="249"/>
                    <a:pt x="905" y="0"/>
                    <a:pt x="323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7773738" y="2104153"/>
              <a:ext cx="26189" cy="47337"/>
            </a:xfrm>
            <a:custGeom>
              <a:avLst/>
              <a:gdLst/>
              <a:ahLst/>
              <a:cxnLst/>
              <a:rect l="l" t="t" r="r" b="b"/>
              <a:pathLst>
                <a:path w="587" h="1061" extrusionOk="0">
                  <a:moveTo>
                    <a:pt x="579" y="1"/>
                  </a:moveTo>
                  <a:cubicBezTo>
                    <a:pt x="577" y="1"/>
                    <a:pt x="576" y="2"/>
                    <a:pt x="576" y="6"/>
                  </a:cubicBezTo>
                  <a:cubicBezTo>
                    <a:pt x="428" y="368"/>
                    <a:pt x="237" y="707"/>
                    <a:pt x="10" y="1024"/>
                  </a:cubicBezTo>
                  <a:cubicBezTo>
                    <a:pt x="1" y="1042"/>
                    <a:pt x="22" y="1060"/>
                    <a:pt x="36" y="1060"/>
                  </a:cubicBezTo>
                  <a:cubicBezTo>
                    <a:pt x="39" y="1060"/>
                    <a:pt x="42" y="1059"/>
                    <a:pt x="44" y="1057"/>
                  </a:cubicBezTo>
                  <a:cubicBezTo>
                    <a:pt x="315" y="741"/>
                    <a:pt x="463" y="390"/>
                    <a:pt x="587" y="6"/>
                  </a:cubicBezTo>
                  <a:cubicBezTo>
                    <a:pt x="587" y="6"/>
                    <a:pt x="582" y="1"/>
                    <a:pt x="579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7775166" y="2055255"/>
              <a:ext cx="23735" cy="71429"/>
            </a:xfrm>
            <a:custGeom>
              <a:avLst/>
              <a:gdLst/>
              <a:ahLst/>
              <a:cxnLst/>
              <a:rect l="l" t="t" r="r" b="b"/>
              <a:pathLst>
                <a:path w="532" h="1601" extrusionOk="0">
                  <a:moveTo>
                    <a:pt x="14" y="0"/>
                  </a:moveTo>
                  <a:cubicBezTo>
                    <a:pt x="6" y="0"/>
                    <a:pt x="1" y="8"/>
                    <a:pt x="1" y="16"/>
                  </a:cubicBezTo>
                  <a:cubicBezTo>
                    <a:pt x="340" y="480"/>
                    <a:pt x="318" y="1022"/>
                    <a:pt x="295" y="1565"/>
                  </a:cubicBezTo>
                  <a:cubicBezTo>
                    <a:pt x="289" y="1589"/>
                    <a:pt x="305" y="1601"/>
                    <a:pt x="324" y="1601"/>
                  </a:cubicBezTo>
                  <a:cubicBezTo>
                    <a:pt x="340" y="1601"/>
                    <a:pt x="357" y="1592"/>
                    <a:pt x="363" y="1577"/>
                  </a:cubicBezTo>
                  <a:cubicBezTo>
                    <a:pt x="532" y="1068"/>
                    <a:pt x="363" y="401"/>
                    <a:pt x="24" y="5"/>
                  </a:cubicBezTo>
                  <a:cubicBezTo>
                    <a:pt x="20" y="1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7775166" y="2087645"/>
              <a:ext cx="54832" cy="49433"/>
            </a:xfrm>
            <a:custGeom>
              <a:avLst/>
              <a:gdLst/>
              <a:ahLst/>
              <a:cxnLst/>
              <a:rect l="l" t="t" r="r" b="b"/>
              <a:pathLst>
                <a:path w="1229" h="1108" extrusionOk="0">
                  <a:moveTo>
                    <a:pt x="669" y="1"/>
                  </a:moveTo>
                  <a:cubicBezTo>
                    <a:pt x="350" y="1"/>
                    <a:pt x="1" y="308"/>
                    <a:pt x="1" y="308"/>
                  </a:cubicBezTo>
                  <a:lnTo>
                    <a:pt x="46" y="1043"/>
                  </a:lnTo>
                  <a:cubicBezTo>
                    <a:pt x="157" y="1088"/>
                    <a:pt x="260" y="1108"/>
                    <a:pt x="355" y="1108"/>
                  </a:cubicBezTo>
                  <a:cubicBezTo>
                    <a:pt x="952" y="1108"/>
                    <a:pt x="1229" y="325"/>
                    <a:pt x="916" y="82"/>
                  </a:cubicBezTo>
                  <a:cubicBezTo>
                    <a:pt x="841" y="24"/>
                    <a:pt x="757" y="1"/>
                    <a:pt x="66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7781010" y="2105849"/>
              <a:ext cx="32034" cy="26814"/>
            </a:xfrm>
            <a:custGeom>
              <a:avLst/>
              <a:gdLst/>
              <a:ahLst/>
              <a:cxnLst/>
              <a:rect l="l" t="t" r="r" b="b"/>
              <a:pathLst>
                <a:path w="718" h="601" extrusionOk="0">
                  <a:moveTo>
                    <a:pt x="175" y="273"/>
                  </a:moveTo>
                  <a:cubicBezTo>
                    <a:pt x="220" y="273"/>
                    <a:pt x="254" y="273"/>
                    <a:pt x="300" y="285"/>
                  </a:cubicBezTo>
                  <a:cubicBezTo>
                    <a:pt x="368" y="307"/>
                    <a:pt x="424" y="375"/>
                    <a:pt x="378" y="454"/>
                  </a:cubicBezTo>
                  <a:cubicBezTo>
                    <a:pt x="349" y="501"/>
                    <a:pt x="294" y="518"/>
                    <a:pt x="238" y="518"/>
                  </a:cubicBezTo>
                  <a:cubicBezTo>
                    <a:pt x="187" y="518"/>
                    <a:pt x="134" y="504"/>
                    <a:pt x="96" y="488"/>
                  </a:cubicBezTo>
                  <a:cubicBezTo>
                    <a:pt x="119" y="420"/>
                    <a:pt x="141" y="341"/>
                    <a:pt x="175" y="273"/>
                  </a:cubicBezTo>
                  <a:close/>
                  <a:moveTo>
                    <a:pt x="513" y="0"/>
                  </a:moveTo>
                  <a:cubicBezTo>
                    <a:pt x="239" y="0"/>
                    <a:pt x="0" y="238"/>
                    <a:pt x="28" y="544"/>
                  </a:cubicBezTo>
                  <a:cubicBezTo>
                    <a:pt x="28" y="556"/>
                    <a:pt x="51" y="556"/>
                    <a:pt x="62" y="556"/>
                  </a:cubicBezTo>
                  <a:cubicBezTo>
                    <a:pt x="114" y="582"/>
                    <a:pt x="184" y="600"/>
                    <a:pt x="251" y="600"/>
                  </a:cubicBezTo>
                  <a:cubicBezTo>
                    <a:pt x="356" y="600"/>
                    <a:pt x="455" y="556"/>
                    <a:pt x="469" y="431"/>
                  </a:cubicBezTo>
                  <a:cubicBezTo>
                    <a:pt x="481" y="352"/>
                    <a:pt x="458" y="262"/>
                    <a:pt x="368" y="228"/>
                  </a:cubicBezTo>
                  <a:cubicBezTo>
                    <a:pt x="349" y="218"/>
                    <a:pt x="328" y="215"/>
                    <a:pt x="305" y="215"/>
                  </a:cubicBezTo>
                  <a:cubicBezTo>
                    <a:pt x="275" y="215"/>
                    <a:pt x="242" y="221"/>
                    <a:pt x="209" y="228"/>
                  </a:cubicBezTo>
                  <a:lnTo>
                    <a:pt x="220" y="217"/>
                  </a:lnTo>
                  <a:cubicBezTo>
                    <a:pt x="325" y="103"/>
                    <a:pt x="460" y="53"/>
                    <a:pt x="608" y="53"/>
                  </a:cubicBezTo>
                  <a:cubicBezTo>
                    <a:pt x="637" y="53"/>
                    <a:pt x="666" y="55"/>
                    <a:pt x="695" y="58"/>
                  </a:cubicBezTo>
                  <a:cubicBezTo>
                    <a:pt x="707" y="58"/>
                    <a:pt x="718" y="36"/>
                    <a:pt x="695" y="36"/>
                  </a:cubicBezTo>
                  <a:cubicBezTo>
                    <a:pt x="634" y="12"/>
                    <a:pt x="573" y="0"/>
                    <a:pt x="513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7682856" y="2197712"/>
              <a:ext cx="78745" cy="59115"/>
            </a:xfrm>
            <a:custGeom>
              <a:avLst/>
              <a:gdLst/>
              <a:ahLst/>
              <a:cxnLst/>
              <a:rect l="l" t="t" r="r" b="b"/>
              <a:pathLst>
                <a:path w="1765" h="1325" extrusionOk="0">
                  <a:moveTo>
                    <a:pt x="513" y="1"/>
                  </a:moveTo>
                  <a:cubicBezTo>
                    <a:pt x="334" y="1"/>
                    <a:pt x="188" y="73"/>
                    <a:pt x="125" y="272"/>
                  </a:cubicBezTo>
                  <a:cubicBezTo>
                    <a:pt x="0" y="634"/>
                    <a:pt x="962" y="1324"/>
                    <a:pt x="962" y="1324"/>
                  </a:cubicBezTo>
                  <a:lnTo>
                    <a:pt x="1764" y="555"/>
                  </a:lnTo>
                  <a:cubicBezTo>
                    <a:pt x="1764" y="555"/>
                    <a:pt x="1009" y="1"/>
                    <a:pt x="51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7701506" y="2075198"/>
              <a:ext cx="20746" cy="21192"/>
            </a:xfrm>
            <a:custGeom>
              <a:avLst/>
              <a:gdLst/>
              <a:ahLst/>
              <a:cxnLst/>
              <a:rect l="l" t="t" r="r" b="b"/>
              <a:pathLst>
                <a:path w="465" h="475" extrusionOk="0">
                  <a:moveTo>
                    <a:pt x="234" y="1"/>
                  </a:moveTo>
                  <a:cubicBezTo>
                    <a:pt x="191" y="1"/>
                    <a:pt x="147" y="20"/>
                    <a:pt x="114" y="44"/>
                  </a:cubicBezTo>
                  <a:cubicBezTo>
                    <a:pt x="57" y="78"/>
                    <a:pt x="34" y="135"/>
                    <a:pt x="24" y="203"/>
                  </a:cubicBezTo>
                  <a:cubicBezTo>
                    <a:pt x="1" y="259"/>
                    <a:pt x="12" y="327"/>
                    <a:pt x="46" y="384"/>
                  </a:cubicBezTo>
                  <a:cubicBezTo>
                    <a:pt x="91" y="440"/>
                    <a:pt x="170" y="474"/>
                    <a:pt x="238" y="474"/>
                  </a:cubicBezTo>
                  <a:cubicBezTo>
                    <a:pt x="328" y="462"/>
                    <a:pt x="374" y="417"/>
                    <a:pt x="419" y="349"/>
                  </a:cubicBezTo>
                  <a:cubicBezTo>
                    <a:pt x="464" y="293"/>
                    <a:pt x="442" y="157"/>
                    <a:pt x="408" y="100"/>
                  </a:cubicBezTo>
                  <a:cubicBezTo>
                    <a:pt x="387" y="69"/>
                    <a:pt x="355" y="37"/>
                    <a:pt x="323" y="24"/>
                  </a:cubicBezTo>
                  <a:lnTo>
                    <a:pt x="323" y="24"/>
                  </a:lnTo>
                  <a:cubicBezTo>
                    <a:pt x="312" y="15"/>
                    <a:pt x="298" y="10"/>
                    <a:pt x="283" y="10"/>
                  </a:cubicBezTo>
                  <a:cubicBezTo>
                    <a:pt x="268" y="4"/>
                    <a:pt x="251" y="1"/>
                    <a:pt x="234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7622313" y="2070335"/>
              <a:ext cx="18158" cy="16106"/>
            </a:xfrm>
            <a:custGeom>
              <a:avLst/>
              <a:gdLst/>
              <a:ahLst/>
              <a:cxnLst/>
              <a:rect l="l" t="t" r="r" b="b"/>
              <a:pathLst>
                <a:path w="407" h="361" extrusionOk="0">
                  <a:moveTo>
                    <a:pt x="214" y="0"/>
                  </a:moveTo>
                  <a:cubicBezTo>
                    <a:pt x="143" y="0"/>
                    <a:pt x="85" y="41"/>
                    <a:pt x="57" y="96"/>
                  </a:cubicBezTo>
                  <a:cubicBezTo>
                    <a:pt x="0" y="209"/>
                    <a:pt x="68" y="334"/>
                    <a:pt x="181" y="357"/>
                  </a:cubicBezTo>
                  <a:cubicBezTo>
                    <a:pt x="193" y="359"/>
                    <a:pt x="205" y="360"/>
                    <a:pt x="216" y="360"/>
                  </a:cubicBezTo>
                  <a:cubicBezTo>
                    <a:pt x="316" y="360"/>
                    <a:pt x="406" y="276"/>
                    <a:pt x="396" y="164"/>
                  </a:cubicBezTo>
                  <a:cubicBezTo>
                    <a:pt x="396" y="85"/>
                    <a:pt x="329" y="18"/>
                    <a:pt x="261" y="6"/>
                  </a:cubicBezTo>
                  <a:cubicBezTo>
                    <a:pt x="245" y="2"/>
                    <a:pt x="229" y="0"/>
                    <a:pt x="214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7713106" y="2095230"/>
              <a:ext cx="40957" cy="38458"/>
            </a:xfrm>
            <a:custGeom>
              <a:avLst/>
              <a:gdLst/>
              <a:ahLst/>
              <a:cxnLst/>
              <a:rect l="l" t="t" r="r" b="b"/>
              <a:pathLst>
                <a:path w="918" h="862" extrusionOk="0">
                  <a:moveTo>
                    <a:pt x="423" y="1"/>
                  </a:moveTo>
                  <a:cubicBezTo>
                    <a:pt x="339" y="1"/>
                    <a:pt x="254" y="24"/>
                    <a:pt x="182" y="70"/>
                  </a:cubicBezTo>
                  <a:cubicBezTo>
                    <a:pt x="46" y="161"/>
                    <a:pt x="1" y="307"/>
                    <a:pt x="1" y="466"/>
                  </a:cubicBezTo>
                  <a:cubicBezTo>
                    <a:pt x="1" y="613"/>
                    <a:pt x="114" y="771"/>
                    <a:pt x="249" y="827"/>
                  </a:cubicBezTo>
                  <a:cubicBezTo>
                    <a:pt x="329" y="862"/>
                    <a:pt x="352" y="862"/>
                    <a:pt x="442" y="862"/>
                  </a:cubicBezTo>
                  <a:lnTo>
                    <a:pt x="453" y="862"/>
                  </a:lnTo>
                  <a:cubicBezTo>
                    <a:pt x="533" y="862"/>
                    <a:pt x="623" y="827"/>
                    <a:pt x="691" y="782"/>
                  </a:cubicBezTo>
                  <a:cubicBezTo>
                    <a:pt x="792" y="726"/>
                    <a:pt x="849" y="613"/>
                    <a:pt x="872" y="500"/>
                  </a:cubicBezTo>
                  <a:cubicBezTo>
                    <a:pt x="917" y="296"/>
                    <a:pt x="804" y="93"/>
                    <a:pt x="600" y="36"/>
                  </a:cubicBezTo>
                  <a:cubicBezTo>
                    <a:pt x="544" y="13"/>
                    <a:pt x="483" y="1"/>
                    <a:pt x="423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7592555" y="2093356"/>
              <a:ext cx="29803" cy="29714"/>
            </a:xfrm>
            <a:custGeom>
              <a:avLst/>
              <a:gdLst/>
              <a:ahLst/>
              <a:cxnLst/>
              <a:rect l="l" t="t" r="r" b="b"/>
              <a:pathLst>
                <a:path w="668" h="666" extrusionOk="0">
                  <a:moveTo>
                    <a:pt x="355" y="1"/>
                  </a:moveTo>
                  <a:cubicBezTo>
                    <a:pt x="312" y="1"/>
                    <a:pt x="266" y="17"/>
                    <a:pt x="227" y="33"/>
                  </a:cubicBezTo>
                  <a:cubicBezTo>
                    <a:pt x="147" y="55"/>
                    <a:pt x="91" y="112"/>
                    <a:pt x="46" y="191"/>
                  </a:cubicBezTo>
                  <a:cubicBezTo>
                    <a:pt x="0" y="259"/>
                    <a:pt x="11" y="349"/>
                    <a:pt x="34" y="429"/>
                  </a:cubicBezTo>
                  <a:lnTo>
                    <a:pt x="34" y="452"/>
                  </a:lnTo>
                  <a:cubicBezTo>
                    <a:pt x="68" y="565"/>
                    <a:pt x="170" y="655"/>
                    <a:pt x="283" y="666"/>
                  </a:cubicBezTo>
                  <a:cubicBezTo>
                    <a:pt x="373" y="666"/>
                    <a:pt x="453" y="666"/>
                    <a:pt x="531" y="610"/>
                  </a:cubicBezTo>
                  <a:cubicBezTo>
                    <a:pt x="588" y="565"/>
                    <a:pt x="645" y="485"/>
                    <a:pt x="656" y="395"/>
                  </a:cubicBezTo>
                  <a:cubicBezTo>
                    <a:pt x="667" y="316"/>
                    <a:pt x="656" y="236"/>
                    <a:pt x="611" y="158"/>
                  </a:cubicBezTo>
                  <a:cubicBezTo>
                    <a:pt x="554" y="78"/>
                    <a:pt x="486" y="33"/>
                    <a:pt x="408" y="10"/>
                  </a:cubicBezTo>
                  <a:cubicBezTo>
                    <a:pt x="391" y="3"/>
                    <a:pt x="373" y="1"/>
                    <a:pt x="35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7714623" y="2049187"/>
              <a:ext cx="12180" cy="7585"/>
            </a:xfrm>
            <a:custGeom>
              <a:avLst/>
              <a:gdLst/>
              <a:ahLst/>
              <a:cxnLst/>
              <a:rect l="l" t="t" r="r" b="b"/>
              <a:pathLst>
                <a:path w="273" h="170" extrusionOk="0">
                  <a:moveTo>
                    <a:pt x="139" y="1"/>
                  </a:moveTo>
                  <a:cubicBezTo>
                    <a:pt x="108" y="1"/>
                    <a:pt x="71" y="11"/>
                    <a:pt x="46" y="28"/>
                  </a:cubicBezTo>
                  <a:cubicBezTo>
                    <a:pt x="1" y="50"/>
                    <a:pt x="12" y="107"/>
                    <a:pt x="69" y="107"/>
                  </a:cubicBezTo>
                  <a:cubicBezTo>
                    <a:pt x="102" y="107"/>
                    <a:pt x="125" y="118"/>
                    <a:pt x="148" y="141"/>
                  </a:cubicBezTo>
                  <a:cubicBezTo>
                    <a:pt x="165" y="158"/>
                    <a:pt x="190" y="169"/>
                    <a:pt x="213" y="169"/>
                  </a:cubicBezTo>
                  <a:cubicBezTo>
                    <a:pt x="236" y="169"/>
                    <a:pt x="255" y="158"/>
                    <a:pt x="261" y="130"/>
                  </a:cubicBezTo>
                  <a:cubicBezTo>
                    <a:pt x="272" y="62"/>
                    <a:pt x="227" y="28"/>
                    <a:pt x="170" y="5"/>
                  </a:cubicBezTo>
                  <a:cubicBezTo>
                    <a:pt x="161" y="2"/>
                    <a:pt x="151" y="1"/>
                    <a:pt x="13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7630389" y="2044725"/>
              <a:ext cx="10618" cy="6246"/>
            </a:xfrm>
            <a:custGeom>
              <a:avLst/>
              <a:gdLst/>
              <a:ahLst/>
              <a:cxnLst/>
              <a:rect l="l" t="t" r="r" b="b"/>
              <a:pathLst>
                <a:path w="238" h="140" extrusionOk="0">
                  <a:moveTo>
                    <a:pt x="133" y="1"/>
                  </a:moveTo>
                  <a:cubicBezTo>
                    <a:pt x="91" y="1"/>
                    <a:pt x="41" y="22"/>
                    <a:pt x="23" y="60"/>
                  </a:cubicBezTo>
                  <a:cubicBezTo>
                    <a:pt x="0" y="94"/>
                    <a:pt x="34" y="139"/>
                    <a:pt x="68" y="139"/>
                  </a:cubicBezTo>
                  <a:cubicBezTo>
                    <a:pt x="102" y="139"/>
                    <a:pt x="113" y="128"/>
                    <a:pt x="148" y="117"/>
                  </a:cubicBezTo>
                  <a:lnTo>
                    <a:pt x="181" y="117"/>
                  </a:lnTo>
                  <a:cubicBezTo>
                    <a:pt x="188" y="120"/>
                    <a:pt x="193" y="121"/>
                    <a:pt x="198" y="121"/>
                  </a:cubicBezTo>
                  <a:cubicBezTo>
                    <a:pt x="209" y="121"/>
                    <a:pt x="215" y="113"/>
                    <a:pt x="215" y="105"/>
                  </a:cubicBezTo>
                  <a:cubicBezTo>
                    <a:pt x="238" y="60"/>
                    <a:pt x="204" y="26"/>
                    <a:pt x="158" y="4"/>
                  </a:cubicBezTo>
                  <a:cubicBezTo>
                    <a:pt x="150" y="2"/>
                    <a:pt x="142" y="1"/>
                    <a:pt x="13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7628738" y="2118296"/>
              <a:ext cx="78165" cy="39574"/>
            </a:xfrm>
            <a:custGeom>
              <a:avLst/>
              <a:gdLst/>
              <a:ahLst/>
              <a:cxnLst/>
              <a:rect l="l" t="t" r="r" b="b"/>
              <a:pathLst>
                <a:path w="1752" h="887" extrusionOk="0">
                  <a:moveTo>
                    <a:pt x="1704" y="0"/>
                  </a:moveTo>
                  <a:cubicBezTo>
                    <a:pt x="1687" y="0"/>
                    <a:pt x="1670" y="9"/>
                    <a:pt x="1665" y="28"/>
                  </a:cubicBezTo>
                  <a:cubicBezTo>
                    <a:pt x="1564" y="390"/>
                    <a:pt x="1293" y="740"/>
                    <a:pt x="908" y="808"/>
                  </a:cubicBezTo>
                  <a:cubicBezTo>
                    <a:pt x="886" y="811"/>
                    <a:pt x="864" y="813"/>
                    <a:pt x="842" y="813"/>
                  </a:cubicBezTo>
                  <a:cubicBezTo>
                    <a:pt x="542" y="813"/>
                    <a:pt x="284" y="535"/>
                    <a:pt x="94" y="345"/>
                  </a:cubicBezTo>
                  <a:cubicBezTo>
                    <a:pt x="85" y="338"/>
                    <a:pt x="76" y="335"/>
                    <a:pt x="67" y="335"/>
                  </a:cubicBezTo>
                  <a:cubicBezTo>
                    <a:pt x="31" y="335"/>
                    <a:pt x="1" y="385"/>
                    <a:pt x="37" y="413"/>
                  </a:cubicBezTo>
                  <a:cubicBezTo>
                    <a:pt x="271" y="636"/>
                    <a:pt x="522" y="886"/>
                    <a:pt x="858" y="886"/>
                  </a:cubicBezTo>
                  <a:cubicBezTo>
                    <a:pt x="896" y="886"/>
                    <a:pt x="935" y="883"/>
                    <a:pt x="976" y="876"/>
                  </a:cubicBezTo>
                  <a:cubicBezTo>
                    <a:pt x="1371" y="820"/>
                    <a:pt x="1655" y="401"/>
                    <a:pt x="1745" y="51"/>
                  </a:cubicBezTo>
                  <a:cubicBezTo>
                    <a:pt x="1751" y="18"/>
                    <a:pt x="1727" y="0"/>
                    <a:pt x="1704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7638687" y="2090724"/>
              <a:ext cx="17311" cy="19006"/>
            </a:xfrm>
            <a:custGeom>
              <a:avLst/>
              <a:gdLst/>
              <a:ahLst/>
              <a:cxnLst/>
              <a:rect l="l" t="t" r="r" b="b"/>
              <a:pathLst>
                <a:path w="388" h="426" extrusionOk="0">
                  <a:moveTo>
                    <a:pt x="320" y="0"/>
                  </a:moveTo>
                  <a:cubicBezTo>
                    <a:pt x="317" y="0"/>
                    <a:pt x="315" y="1"/>
                    <a:pt x="312" y="1"/>
                  </a:cubicBezTo>
                  <a:cubicBezTo>
                    <a:pt x="199" y="36"/>
                    <a:pt x="75" y="92"/>
                    <a:pt x="40" y="205"/>
                  </a:cubicBezTo>
                  <a:cubicBezTo>
                    <a:pt x="0" y="324"/>
                    <a:pt x="136" y="426"/>
                    <a:pt x="254" y="426"/>
                  </a:cubicBezTo>
                  <a:cubicBezTo>
                    <a:pt x="270" y="426"/>
                    <a:pt x="286" y="424"/>
                    <a:pt x="301" y="420"/>
                  </a:cubicBezTo>
                  <a:cubicBezTo>
                    <a:pt x="343" y="409"/>
                    <a:pt x="326" y="339"/>
                    <a:pt x="277" y="339"/>
                  </a:cubicBezTo>
                  <a:cubicBezTo>
                    <a:pt x="274" y="339"/>
                    <a:pt x="270" y="340"/>
                    <a:pt x="266" y="340"/>
                  </a:cubicBezTo>
                  <a:cubicBezTo>
                    <a:pt x="258" y="343"/>
                    <a:pt x="249" y="344"/>
                    <a:pt x="240" y="344"/>
                  </a:cubicBezTo>
                  <a:cubicBezTo>
                    <a:pt x="160" y="344"/>
                    <a:pt x="92" y="254"/>
                    <a:pt x="153" y="182"/>
                  </a:cubicBezTo>
                  <a:cubicBezTo>
                    <a:pt x="199" y="126"/>
                    <a:pt x="278" y="103"/>
                    <a:pt x="334" y="81"/>
                  </a:cubicBezTo>
                  <a:cubicBezTo>
                    <a:pt x="388" y="70"/>
                    <a:pt x="361" y="0"/>
                    <a:pt x="320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56"/>
          <p:cNvSpPr txBox="1">
            <a:spLocks noGrp="1"/>
          </p:cNvSpPr>
          <p:nvPr>
            <p:ph type="title"/>
          </p:nvPr>
        </p:nvSpPr>
        <p:spPr>
          <a:xfrm>
            <a:off x="578752" y="1344300"/>
            <a:ext cx="5777444" cy="131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chemeClr val="accent6"/>
                </a:solidFill>
                <a:latin typeface="Bahnschrift Condensed" panose="020B0502040204020203" pitchFamily="34" charset="0"/>
              </a:rPr>
              <a:t>24 МАРТА 2014 Г.</a:t>
            </a:r>
            <a:endParaRPr sz="720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20" name="Google Shape;1420;p56"/>
          <p:cNvSpPr txBox="1">
            <a:spLocks noGrp="1"/>
          </p:cNvSpPr>
          <p:nvPr>
            <p:ph type="subTitle" idx="1"/>
          </p:nvPr>
        </p:nvSpPr>
        <p:spPr>
          <a:xfrm>
            <a:off x="578752" y="2338125"/>
            <a:ext cx="4974982" cy="13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/>
              <a:t>Президент России Путин В.В. подписал указ о возрождении программы ГТО</a:t>
            </a:r>
            <a:endParaRPr sz="2000" dirty="0"/>
          </a:p>
        </p:txBody>
      </p:sp>
      <p:grpSp>
        <p:nvGrpSpPr>
          <p:cNvPr id="1421" name="Google Shape;1421;p56"/>
          <p:cNvGrpSpPr/>
          <p:nvPr/>
        </p:nvGrpSpPr>
        <p:grpSpPr>
          <a:xfrm>
            <a:off x="5953150" y="725325"/>
            <a:ext cx="2389500" cy="3225600"/>
            <a:chOff x="5030750" y="725325"/>
            <a:chExt cx="2389500" cy="3225600"/>
          </a:xfrm>
        </p:grpSpPr>
        <p:sp>
          <p:nvSpPr>
            <p:cNvPr id="1422" name="Google Shape;1422;p56"/>
            <p:cNvSpPr/>
            <p:nvPr/>
          </p:nvSpPr>
          <p:spPr>
            <a:xfrm>
              <a:off x="5030750" y="725325"/>
              <a:ext cx="2389500" cy="3225600"/>
            </a:xfrm>
            <a:prstGeom prst="roundRect">
              <a:avLst>
                <a:gd name="adj" fmla="val 1888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6"/>
            <p:cNvSpPr/>
            <p:nvPr/>
          </p:nvSpPr>
          <p:spPr>
            <a:xfrm>
              <a:off x="6195950" y="806675"/>
              <a:ext cx="59100" cy="59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24" name="Google Shape;1424;p56"/>
          <p:cNvPicPr preferRelativeResize="0"/>
          <p:nvPr/>
        </p:nvPicPr>
        <p:blipFill rotWithShape="1">
          <a:blip r:embed="rId3">
            <a:alphaModFix/>
          </a:blip>
          <a:srcRect l="1922" t="10584" r="1941" b="1864"/>
          <a:stretch/>
        </p:blipFill>
        <p:spPr>
          <a:xfrm>
            <a:off x="6041950" y="891825"/>
            <a:ext cx="2211900" cy="2892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>
          <a:extLst>
            <a:ext uri="{FF2B5EF4-FFF2-40B4-BE49-F238E27FC236}">
              <a16:creationId xmlns:a16="http://schemas.microsoft.com/office/drawing/2014/main" id="{1BC249DE-7A2D-0634-5A0E-4D67192FE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6">
            <a:extLst>
              <a:ext uri="{FF2B5EF4-FFF2-40B4-BE49-F238E27FC236}">
                <a16:creationId xmlns:a16="http://schemas.microsoft.com/office/drawing/2014/main" id="{D7905287-83C7-C550-2ED7-F0030EBB4B78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>
            <a:off x="444812" y="1174500"/>
            <a:ext cx="6541363" cy="25271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>
                <a:solidFill>
                  <a:schemeClr val="tx1"/>
                </a:solidFill>
              </a:rPr>
              <a:t>НОРМАТИВЫ</a:t>
            </a:r>
            <a:r>
              <a:rPr lang="ru-RU" sz="5400" dirty="0">
                <a:solidFill>
                  <a:schemeClr val="accent6"/>
                </a:solidFill>
              </a:rPr>
              <a:t> </a:t>
            </a:r>
            <a:br>
              <a:rPr lang="ru-RU" sz="5400" dirty="0">
                <a:solidFill>
                  <a:schemeClr val="accent6"/>
                </a:solidFill>
              </a:rPr>
            </a:br>
            <a:r>
              <a:rPr lang="ru-RU" sz="5400" dirty="0">
                <a:solidFill>
                  <a:schemeClr val="accent6"/>
                </a:solidFill>
              </a:rPr>
              <a:t>ТРЕТЬЕЙ СТУПЕНИ</a:t>
            </a:r>
            <a:br>
              <a:rPr lang="ru-RU" sz="5400" dirty="0">
                <a:solidFill>
                  <a:schemeClr val="accent6"/>
                </a:solidFill>
              </a:rPr>
            </a:br>
            <a:endParaRPr sz="5400" dirty="0">
              <a:solidFill>
                <a:schemeClr val="tx1"/>
              </a:solidFill>
            </a:endParaRPr>
          </a:p>
        </p:txBody>
      </p:sp>
      <p:sp>
        <p:nvSpPr>
          <p:cNvPr id="439" name="Google Shape;439;p36">
            <a:extLst>
              <a:ext uri="{FF2B5EF4-FFF2-40B4-BE49-F238E27FC236}">
                <a16:creationId xmlns:a16="http://schemas.microsoft.com/office/drawing/2014/main" id="{0E8F3AD6-3D9D-D11F-1E89-36EF7F1741D9}"/>
              </a:ext>
            </a:extLst>
          </p:cNvPr>
          <p:cNvSpPr/>
          <p:nvPr/>
        </p:nvSpPr>
        <p:spPr>
          <a:xfrm>
            <a:off x="6350485" y="1441825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6">
            <a:extLst>
              <a:ext uri="{FF2B5EF4-FFF2-40B4-BE49-F238E27FC236}">
                <a16:creationId xmlns:a16="http://schemas.microsoft.com/office/drawing/2014/main" id="{076BC8BF-7ABD-FDC1-49C1-6CB0EE7DD3DD}"/>
              </a:ext>
            </a:extLst>
          </p:cNvPr>
          <p:cNvSpPr/>
          <p:nvPr/>
        </p:nvSpPr>
        <p:spPr>
          <a:xfrm>
            <a:off x="6986175" y="3701675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6">
            <a:extLst>
              <a:ext uri="{FF2B5EF4-FFF2-40B4-BE49-F238E27FC236}">
                <a16:creationId xmlns:a16="http://schemas.microsoft.com/office/drawing/2014/main" id="{97DF52B3-5B0F-9309-4D7E-0F8A8D8ADD3C}"/>
              </a:ext>
            </a:extLst>
          </p:cNvPr>
          <p:cNvSpPr/>
          <p:nvPr/>
        </p:nvSpPr>
        <p:spPr>
          <a:xfrm>
            <a:off x="5938762" y="4916620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36">
            <a:extLst>
              <a:ext uri="{FF2B5EF4-FFF2-40B4-BE49-F238E27FC236}">
                <a16:creationId xmlns:a16="http://schemas.microsoft.com/office/drawing/2014/main" id="{5FD6C1DF-588C-EBAA-8502-3D6BB8013767}"/>
              </a:ext>
            </a:extLst>
          </p:cNvPr>
          <p:cNvGrpSpPr/>
          <p:nvPr/>
        </p:nvGrpSpPr>
        <p:grpSpPr>
          <a:xfrm>
            <a:off x="5914880" y="2907787"/>
            <a:ext cx="1321353" cy="1999582"/>
            <a:chOff x="859237" y="4431205"/>
            <a:chExt cx="378427" cy="572684"/>
          </a:xfrm>
        </p:grpSpPr>
        <p:sp>
          <p:nvSpPr>
            <p:cNvPr id="443" name="Google Shape;443;p36">
              <a:extLst>
                <a:ext uri="{FF2B5EF4-FFF2-40B4-BE49-F238E27FC236}">
                  <a16:creationId xmlns:a16="http://schemas.microsoft.com/office/drawing/2014/main" id="{6648AF67-67B5-D754-2A0A-62D2598644FE}"/>
                </a:ext>
              </a:extLst>
            </p:cNvPr>
            <p:cNvSpPr/>
            <p:nvPr/>
          </p:nvSpPr>
          <p:spPr>
            <a:xfrm>
              <a:off x="859237" y="4661287"/>
              <a:ext cx="148836" cy="113501"/>
            </a:xfrm>
            <a:custGeom>
              <a:avLst/>
              <a:gdLst/>
              <a:ahLst/>
              <a:cxnLst/>
              <a:rect l="l" t="t" r="r" b="b"/>
              <a:pathLst>
                <a:path w="3336" h="2544" extrusionOk="0">
                  <a:moveTo>
                    <a:pt x="2838" y="1"/>
                  </a:moveTo>
                  <a:cubicBezTo>
                    <a:pt x="2595" y="78"/>
                    <a:pt x="2071" y="1507"/>
                    <a:pt x="1857" y="1507"/>
                  </a:cubicBezTo>
                  <a:cubicBezTo>
                    <a:pt x="1852" y="1507"/>
                    <a:pt x="1848" y="1506"/>
                    <a:pt x="1843" y="1504"/>
                  </a:cubicBezTo>
                  <a:cubicBezTo>
                    <a:pt x="1662" y="1448"/>
                    <a:pt x="1109" y="1075"/>
                    <a:pt x="1109" y="1075"/>
                  </a:cubicBezTo>
                  <a:cubicBezTo>
                    <a:pt x="1109" y="1075"/>
                    <a:pt x="1425" y="396"/>
                    <a:pt x="973" y="363"/>
                  </a:cubicBezTo>
                  <a:cubicBezTo>
                    <a:pt x="973" y="363"/>
                    <a:pt x="789" y="153"/>
                    <a:pt x="661" y="153"/>
                  </a:cubicBezTo>
                  <a:cubicBezTo>
                    <a:pt x="599" y="153"/>
                    <a:pt x="551" y="203"/>
                    <a:pt x="543" y="351"/>
                  </a:cubicBezTo>
                  <a:cubicBezTo>
                    <a:pt x="543" y="351"/>
                    <a:pt x="0" y="894"/>
                    <a:pt x="792" y="1177"/>
                  </a:cubicBezTo>
                  <a:cubicBezTo>
                    <a:pt x="792" y="1177"/>
                    <a:pt x="1346" y="2409"/>
                    <a:pt x="1888" y="2534"/>
                  </a:cubicBezTo>
                  <a:cubicBezTo>
                    <a:pt x="1917" y="2541"/>
                    <a:pt x="1946" y="2544"/>
                    <a:pt x="1976" y="2544"/>
                  </a:cubicBezTo>
                  <a:cubicBezTo>
                    <a:pt x="2492" y="2544"/>
                    <a:pt x="3099" y="1572"/>
                    <a:pt x="3099" y="1572"/>
                  </a:cubicBezTo>
                  <a:cubicBezTo>
                    <a:pt x="3099" y="1572"/>
                    <a:pt x="3336" y="12"/>
                    <a:pt x="283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>
              <a:extLst>
                <a:ext uri="{FF2B5EF4-FFF2-40B4-BE49-F238E27FC236}">
                  <a16:creationId xmlns:a16="http://schemas.microsoft.com/office/drawing/2014/main" id="{2D0882BD-686C-0D7D-03CD-C9BAD6E9DC62}"/>
                </a:ext>
              </a:extLst>
            </p:cNvPr>
            <p:cNvSpPr/>
            <p:nvPr/>
          </p:nvSpPr>
          <p:spPr>
            <a:xfrm>
              <a:off x="960603" y="4661287"/>
              <a:ext cx="47470" cy="109039"/>
            </a:xfrm>
            <a:custGeom>
              <a:avLst/>
              <a:gdLst/>
              <a:ahLst/>
              <a:cxnLst/>
              <a:rect l="l" t="t" r="r" b="b"/>
              <a:pathLst>
                <a:path w="1064" h="2444" extrusionOk="0">
                  <a:moveTo>
                    <a:pt x="566" y="1"/>
                  </a:moveTo>
                  <a:cubicBezTo>
                    <a:pt x="544" y="12"/>
                    <a:pt x="510" y="34"/>
                    <a:pt x="488" y="57"/>
                  </a:cubicBezTo>
                  <a:cubicBezTo>
                    <a:pt x="453" y="634"/>
                    <a:pt x="329" y="1188"/>
                    <a:pt x="204" y="1742"/>
                  </a:cubicBezTo>
                  <a:cubicBezTo>
                    <a:pt x="148" y="1979"/>
                    <a:pt x="91" y="2228"/>
                    <a:pt x="1" y="2444"/>
                  </a:cubicBezTo>
                  <a:cubicBezTo>
                    <a:pt x="431" y="2206"/>
                    <a:pt x="827" y="1572"/>
                    <a:pt x="827" y="1572"/>
                  </a:cubicBezTo>
                  <a:cubicBezTo>
                    <a:pt x="827" y="1572"/>
                    <a:pt x="1064" y="12"/>
                    <a:pt x="56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>
              <a:extLst>
                <a:ext uri="{FF2B5EF4-FFF2-40B4-BE49-F238E27FC236}">
                  <a16:creationId xmlns:a16="http://schemas.microsoft.com/office/drawing/2014/main" id="{3D36A951-BF9E-D757-BEAB-9ECB63B42BB9}"/>
                </a:ext>
              </a:extLst>
            </p:cNvPr>
            <p:cNvSpPr/>
            <p:nvPr/>
          </p:nvSpPr>
          <p:spPr>
            <a:xfrm>
              <a:off x="876860" y="4676411"/>
              <a:ext cx="28821" cy="26323"/>
            </a:xfrm>
            <a:custGeom>
              <a:avLst/>
              <a:gdLst/>
              <a:ahLst/>
              <a:cxnLst/>
              <a:rect l="l" t="t" r="r" b="b"/>
              <a:pathLst>
                <a:path w="646" h="590" extrusionOk="0">
                  <a:moveTo>
                    <a:pt x="521" y="295"/>
                  </a:moveTo>
                  <a:cubicBezTo>
                    <a:pt x="533" y="340"/>
                    <a:pt x="533" y="374"/>
                    <a:pt x="521" y="397"/>
                  </a:cubicBezTo>
                  <a:cubicBezTo>
                    <a:pt x="498" y="431"/>
                    <a:pt x="465" y="442"/>
                    <a:pt x="442" y="454"/>
                  </a:cubicBezTo>
                  <a:cubicBezTo>
                    <a:pt x="442" y="442"/>
                    <a:pt x="442" y="431"/>
                    <a:pt x="430" y="419"/>
                  </a:cubicBezTo>
                  <a:cubicBezTo>
                    <a:pt x="420" y="374"/>
                    <a:pt x="374" y="340"/>
                    <a:pt x="340" y="306"/>
                  </a:cubicBezTo>
                  <a:lnTo>
                    <a:pt x="340" y="306"/>
                  </a:lnTo>
                  <a:cubicBezTo>
                    <a:pt x="352" y="318"/>
                    <a:pt x="374" y="318"/>
                    <a:pt x="385" y="318"/>
                  </a:cubicBezTo>
                  <a:cubicBezTo>
                    <a:pt x="430" y="318"/>
                    <a:pt x="465" y="306"/>
                    <a:pt x="521" y="295"/>
                  </a:cubicBezTo>
                  <a:close/>
                  <a:moveTo>
                    <a:pt x="167" y="0"/>
                  </a:moveTo>
                  <a:cubicBezTo>
                    <a:pt x="155" y="0"/>
                    <a:pt x="148" y="1"/>
                    <a:pt x="148" y="1"/>
                  </a:cubicBezTo>
                  <a:cubicBezTo>
                    <a:pt x="136" y="1"/>
                    <a:pt x="136" y="1"/>
                    <a:pt x="136" y="12"/>
                  </a:cubicBezTo>
                  <a:cubicBezTo>
                    <a:pt x="136" y="24"/>
                    <a:pt x="136" y="24"/>
                    <a:pt x="148" y="24"/>
                  </a:cubicBezTo>
                  <a:cubicBezTo>
                    <a:pt x="148" y="24"/>
                    <a:pt x="156" y="23"/>
                    <a:pt x="169" y="23"/>
                  </a:cubicBezTo>
                  <a:cubicBezTo>
                    <a:pt x="200" y="23"/>
                    <a:pt x="262" y="29"/>
                    <a:pt x="317" y="69"/>
                  </a:cubicBezTo>
                  <a:cubicBezTo>
                    <a:pt x="284" y="92"/>
                    <a:pt x="239" y="114"/>
                    <a:pt x="227" y="148"/>
                  </a:cubicBezTo>
                  <a:cubicBezTo>
                    <a:pt x="204" y="170"/>
                    <a:pt x="204" y="193"/>
                    <a:pt x="204" y="216"/>
                  </a:cubicBezTo>
                  <a:cubicBezTo>
                    <a:pt x="216" y="227"/>
                    <a:pt x="216" y="238"/>
                    <a:pt x="227" y="250"/>
                  </a:cubicBezTo>
                  <a:cubicBezTo>
                    <a:pt x="153" y="222"/>
                    <a:pt x="87" y="202"/>
                    <a:pt x="40" y="202"/>
                  </a:cubicBezTo>
                  <a:cubicBezTo>
                    <a:pt x="30" y="202"/>
                    <a:pt x="21" y="203"/>
                    <a:pt x="12" y="205"/>
                  </a:cubicBezTo>
                  <a:cubicBezTo>
                    <a:pt x="1" y="205"/>
                    <a:pt x="1" y="205"/>
                    <a:pt x="1" y="216"/>
                  </a:cubicBezTo>
                  <a:cubicBezTo>
                    <a:pt x="1" y="227"/>
                    <a:pt x="1" y="227"/>
                    <a:pt x="12" y="227"/>
                  </a:cubicBezTo>
                  <a:cubicBezTo>
                    <a:pt x="18" y="227"/>
                    <a:pt x="23" y="226"/>
                    <a:pt x="30" y="226"/>
                  </a:cubicBezTo>
                  <a:cubicBezTo>
                    <a:pt x="123" y="226"/>
                    <a:pt x="344" y="304"/>
                    <a:pt x="408" y="431"/>
                  </a:cubicBezTo>
                  <a:cubicBezTo>
                    <a:pt x="430" y="464"/>
                    <a:pt x="442" y="510"/>
                    <a:pt x="408" y="532"/>
                  </a:cubicBezTo>
                  <a:cubicBezTo>
                    <a:pt x="390" y="557"/>
                    <a:pt x="355" y="568"/>
                    <a:pt x="313" y="568"/>
                  </a:cubicBezTo>
                  <a:cubicBezTo>
                    <a:pt x="277" y="568"/>
                    <a:pt x="235" y="559"/>
                    <a:pt x="193" y="544"/>
                  </a:cubicBezTo>
                  <a:cubicBezTo>
                    <a:pt x="193" y="544"/>
                    <a:pt x="182" y="544"/>
                    <a:pt x="182" y="555"/>
                  </a:cubicBezTo>
                  <a:lnTo>
                    <a:pt x="182" y="567"/>
                  </a:lnTo>
                  <a:cubicBezTo>
                    <a:pt x="227" y="589"/>
                    <a:pt x="272" y="589"/>
                    <a:pt x="317" y="589"/>
                  </a:cubicBezTo>
                  <a:cubicBezTo>
                    <a:pt x="363" y="589"/>
                    <a:pt x="408" y="577"/>
                    <a:pt x="430" y="555"/>
                  </a:cubicBezTo>
                  <a:cubicBezTo>
                    <a:pt x="442" y="544"/>
                    <a:pt x="453" y="510"/>
                    <a:pt x="453" y="476"/>
                  </a:cubicBezTo>
                  <a:cubicBezTo>
                    <a:pt x="465" y="464"/>
                    <a:pt x="521" y="454"/>
                    <a:pt x="544" y="408"/>
                  </a:cubicBezTo>
                  <a:cubicBezTo>
                    <a:pt x="555" y="374"/>
                    <a:pt x="555" y="340"/>
                    <a:pt x="544" y="295"/>
                  </a:cubicBezTo>
                  <a:cubicBezTo>
                    <a:pt x="566" y="283"/>
                    <a:pt x="601" y="273"/>
                    <a:pt x="634" y="261"/>
                  </a:cubicBezTo>
                  <a:cubicBezTo>
                    <a:pt x="646" y="261"/>
                    <a:pt x="646" y="261"/>
                    <a:pt x="646" y="250"/>
                  </a:cubicBezTo>
                  <a:cubicBezTo>
                    <a:pt x="634" y="238"/>
                    <a:pt x="634" y="238"/>
                    <a:pt x="623" y="238"/>
                  </a:cubicBezTo>
                  <a:cubicBezTo>
                    <a:pt x="531" y="274"/>
                    <a:pt x="448" y="291"/>
                    <a:pt x="382" y="291"/>
                  </a:cubicBezTo>
                  <a:cubicBezTo>
                    <a:pt x="343" y="291"/>
                    <a:pt x="309" y="285"/>
                    <a:pt x="284" y="273"/>
                  </a:cubicBezTo>
                  <a:cubicBezTo>
                    <a:pt x="261" y="250"/>
                    <a:pt x="239" y="238"/>
                    <a:pt x="227" y="205"/>
                  </a:cubicBezTo>
                  <a:cubicBezTo>
                    <a:pt x="227" y="193"/>
                    <a:pt x="227" y="170"/>
                    <a:pt x="239" y="160"/>
                  </a:cubicBezTo>
                  <a:cubicBezTo>
                    <a:pt x="295" y="92"/>
                    <a:pt x="476" y="35"/>
                    <a:pt x="578" y="35"/>
                  </a:cubicBezTo>
                  <a:cubicBezTo>
                    <a:pt x="589" y="35"/>
                    <a:pt x="589" y="35"/>
                    <a:pt x="589" y="24"/>
                  </a:cubicBezTo>
                  <a:cubicBezTo>
                    <a:pt x="589" y="24"/>
                    <a:pt x="589" y="12"/>
                    <a:pt x="578" y="12"/>
                  </a:cubicBezTo>
                  <a:cubicBezTo>
                    <a:pt x="521" y="12"/>
                    <a:pt x="430" y="35"/>
                    <a:pt x="352" y="57"/>
                  </a:cubicBezTo>
                  <a:cubicBezTo>
                    <a:pt x="276" y="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>
              <a:extLst>
                <a:ext uri="{FF2B5EF4-FFF2-40B4-BE49-F238E27FC236}">
                  <a16:creationId xmlns:a16="http://schemas.microsoft.com/office/drawing/2014/main" id="{33A4F60D-B76D-D4A5-4A9D-8141DBE45F89}"/>
                </a:ext>
              </a:extLst>
            </p:cNvPr>
            <p:cNvSpPr/>
            <p:nvPr/>
          </p:nvSpPr>
          <p:spPr>
            <a:xfrm>
              <a:off x="935395" y="4820742"/>
              <a:ext cx="82805" cy="178192"/>
            </a:xfrm>
            <a:custGeom>
              <a:avLst/>
              <a:gdLst/>
              <a:ahLst/>
              <a:cxnLst/>
              <a:rect l="l" t="t" r="r" b="b"/>
              <a:pathLst>
                <a:path w="1856" h="3994" extrusionOk="0">
                  <a:moveTo>
                    <a:pt x="1109" y="0"/>
                  </a:moveTo>
                  <a:cubicBezTo>
                    <a:pt x="1109" y="0"/>
                    <a:pt x="0" y="611"/>
                    <a:pt x="0" y="1470"/>
                  </a:cubicBezTo>
                  <a:cubicBezTo>
                    <a:pt x="12" y="2341"/>
                    <a:pt x="475" y="3642"/>
                    <a:pt x="475" y="3642"/>
                  </a:cubicBezTo>
                  <a:cubicBezTo>
                    <a:pt x="475" y="3642"/>
                    <a:pt x="57" y="3913"/>
                    <a:pt x="114" y="3969"/>
                  </a:cubicBezTo>
                  <a:cubicBezTo>
                    <a:pt x="129" y="3985"/>
                    <a:pt x="202" y="3994"/>
                    <a:pt x="299" y="3994"/>
                  </a:cubicBezTo>
                  <a:cubicBezTo>
                    <a:pt x="548" y="3994"/>
                    <a:pt x="953" y="3935"/>
                    <a:pt x="928" y="3788"/>
                  </a:cubicBezTo>
                  <a:cubicBezTo>
                    <a:pt x="928" y="3788"/>
                    <a:pt x="1301" y="2375"/>
                    <a:pt x="1053" y="1640"/>
                  </a:cubicBezTo>
                  <a:lnTo>
                    <a:pt x="1855" y="1097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>
              <a:extLst>
                <a:ext uri="{FF2B5EF4-FFF2-40B4-BE49-F238E27FC236}">
                  <a16:creationId xmlns:a16="http://schemas.microsoft.com/office/drawing/2014/main" id="{A1F9EFA9-3A64-7DE7-2FCF-8C2B913CBA07}"/>
                </a:ext>
              </a:extLst>
            </p:cNvPr>
            <p:cNvSpPr/>
            <p:nvPr/>
          </p:nvSpPr>
          <p:spPr>
            <a:xfrm>
              <a:off x="922278" y="4970962"/>
              <a:ext cx="61123" cy="30294"/>
            </a:xfrm>
            <a:custGeom>
              <a:avLst/>
              <a:gdLst/>
              <a:ahLst/>
              <a:cxnLst/>
              <a:rect l="l" t="t" r="r" b="b"/>
              <a:pathLst>
                <a:path w="1370" h="679" extrusionOk="0">
                  <a:moveTo>
                    <a:pt x="742" y="1"/>
                  </a:moveTo>
                  <a:cubicBezTo>
                    <a:pt x="725" y="1"/>
                    <a:pt x="704" y="8"/>
                    <a:pt x="679" y="26"/>
                  </a:cubicBezTo>
                  <a:cubicBezTo>
                    <a:pt x="623" y="71"/>
                    <a:pt x="623" y="285"/>
                    <a:pt x="623" y="285"/>
                  </a:cubicBezTo>
                  <a:cubicBezTo>
                    <a:pt x="623" y="285"/>
                    <a:pt x="0" y="534"/>
                    <a:pt x="46" y="625"/>
                  </a:cubicBezTo>
                  <a:cubicBezTo>
                    <a:pt x="74" y="661"/>
                    <a:pt x="220" y="678"/>
                    <a:pt x="406" y="678"/>
                  </a:cubicBezTo>
                  <a:cubicBezTo>
                    <a:pt x="748" y="678"/>
                    <a:pt x="1221" y="618"/>
                    <a:pt x="1324" y="501"/>
                  </a:cubicBezTo>
                  <a:cubicBezTo>
                    <a:pt x="1369" y="456"/>
                    <a:pt x="1312" y="240"/>
                    <a:pt x="1312" y="240"/>
                  </a:cubicBezTo>
                  <a:cubicBezTo>
                    <a:pt x="1312" y="240"/>
                    <a:pt x="1220" y="326"/>
                    <a:pt x="1036" y="326"/>
                  </a:cubicBezTo>
                  <a:cubicBezTo>
                    <a:pt x="971" y="326"/>
                    <a:pt x="893" y="315"/>
                    <a:pt x="804" y="285"/>
                  </a:cubicBezTo>
                  <a:cubicBezTo>
                    <a:pt x="804" y="285"/>
                    <a:pt x="845" y="1"/>
                    <a:pt x="74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>
              <a:extLst>
                <a:ext uri="{FF2B5EF4-FFF2-40B4-BE49-F238E27FC236}">
                  <a16:creationId xmlns:a16="http://schemas.microsoft.com/office/drawing/2014/main" id="{B7648E4D-B923-C235-EFD0-BCC70A8811B6}"/>
                </a:ext>
              </a:extLst>
            </p:cNvPr>
            <p:cNvSpPr/>
            <p:nvPr/>
          </p:nvSpPr>
          <p:spPr>
            <a:xfrm>
              <a:off x="921966" y="4988407"/>
              <a:ext cx="63576" cy="15481"/>
            </a:xfrm>
            <a:custGeom>
              <a:avLst/>
              <a:gdLst/>
              <a:ahLst/>
              <a:cxnLst/>
              <a:rect l="l" t="t" r="r" b="b"/>
              <a:pathLst>
                <a:path w="1425" h="347" extrusionOk="0">
                  <a:moveTo>
                    <a:pt x="871" y="0"/>
                  </a:moveTo>
                  <a:cubicBezTo>
                    <a:pt x="850" y="0"/>
                    <a:pt x="827" y="24"/>
                    <a:pt x="844" y="42"/>
                  </a:cubicBezTo>
                  <a:cubicBezTo>
                    <a:pt x="890" y="87"/>
                    <a:pt x="924" y="143"/>
                    <a:pt x="969" y="200"/>
                  </a:cubicBezTo>
                  <a:cubicBezTo>
                    <a:pt x="946" y="200"/>
                    <a:pt x="924" y="200"/>
                    <a:pt x="912" y="211"/>
                  </a:cubicBezTo>
                  <a:cubicBezTo>
                    <a:pt x="856" y="155"/>
                    <a:pt x="811" y="87"/>
                    <a:pt x="766" y="30"/>
                  </a:cubicBezTo>
                  <a:cubicBezTo>
                    <a:pt x="762" y="20"/>
                    <a:pt x="755" y="16"/>
                    <a:pt x="748" y="16"/>
                  </a:cubicBezTo>
                  <a:cubicBezTo>
                    <a:pt x="733" y="16"/>
                    <a:pt x="715" y="37"/>
                    <a:pt x="731" y="53"/>
                  </a:cubicBezTo>
                  <a:cubicBezTo>
                    <a:pt x="766" y="110"/>
                    <a:pt x="811" y="166"/>
                    <a:pt x="844" y="223"/>
                  </a:cubicBezTo>
                  <a:cubicBezTo>
                    <a:pt x="751" y="235"/>
                    <a:pt x="653" y="242"/>
                    <a:pt x="555" y="242"/>
                  </a:cubicBezTo>
                  <a:cubicBezTo>
                    <a:pt x="392" y="242"/>
                    <a:pt x="228" y="224"/>
                    <a:pt x="87" y="188"/>
                  </a:cubicBezTo>
                  <a:cubicBezTo>
                    <a:pt x="84" y="188"/>
                    <a:pt x="80" y="188"/>
                    <a:pt x="77" y="188"/>
                  </a:cubicBezTo>
                  <a:cubicBezTo>
                    <a:pt x="17" y="188"/>
                    <a:pt x="0" y="280"/>
                    <a:pt x="64" y="291"/>
                  </a:cubicBezTo>
                  <a:cubicBezTo>
                    <a:pt x="211" y="327"/>
                    <a:pt x="371" y="346"/>
                    <a:pt x="535" y="346"/>
                  </a:cubicBezTo>
                  <a:cubicBezTo>
                    <a:pt x="828" y="346"/>
                    <a:pt x="1130" y="285"/>
                    <a:pt x="1376" y="155"/>
                  </a:cubicBezTo>
                  <a:cubicBezTo>
                    <a:pt x="1424" y="136"/>
                    <a:pt x="1407" y="58"/>
                    <a:pt x="1358" y="58"/>
                  </a:cubicBezTo>
                  <a:cubicBezTo>
                    <a:pt x="1350" y="58"/>
                    <a:pt x="1341" y="60"/>
                    <a:pt x="1331" y="65"/>
                  </a:cubicBezTo>
                  <a:cubicBezTo>
                    <a:pt x="1241" y="110"/>
                    <a:pt x="1127" y="155"/>
                    <a:pt x="1025" y="188"/>
                  </a:cubicBezTo>
                  <a:lnTo>
                    <a:pt x="1025" y="178"/>
                  </a:lnTo>
                  <a:cubicBezTo>
                    <a:pt x="969" y="132"/>
                    <a:pt x="935" y="65"/>
                    <a:pt x="890" y="8"/>
                  </a:cubicBezTo>
                  <a:cubicBezTo>
                    <a:pt x="884" y="2"/>
                    <a:pt x="878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>
              <a:extLst>
                <a:ext uri="{FF2B5EF4-FFF2-40B4-BE49-F238E27FC236}">
                  <a16:creationId xmlns:a16="http://schemas.microsoft.com/office/drawing/2014/main" id="{FF47D8B3-18FD-4019-F50E-97938DB8A111}"/>
                </a:ext>
              </a:extLst>
            </p:cNvPr>
            <p:cNvSpPr/>
            <p:nvPr/>
          </p:nvSpPr>
          <p:spPr>
            <a:xfrm>
              <a:off x="938964" y="4975959"/>
              <a:ext cx="20701" cy="11065"/>
            </a:xfrm>
            <a:custGeom>
              <a:avLst/>
              <a:gdLst/>
              <a:ahLst/>
              <a:cxnLst/>
              <a:rect l="l" t="t" r="r" b="b"/>
              <a:pathLst>
                <a:path w="464" h="248" extrusionOk="0">
                  <a:moveTo>
                    <a:pt x="362" y="49"/>
                  </a:moveTo>
                  <a:cubicBezTo>
                    <a:pt x="373" y="49"/>
                    <a:pt x="350" y="72"/>
                    <a:pt x="339" y="72"/>
                  </a:cubicBezTo>
                  <a:lnTo>
                    <a:pt x="305" y="106"/>
                  </a:lnTo>
                  <a:lnTo>
                    <a:pt x="294" y="106"/>
                  </a:lnTo>
                  <a:cubicBezTo>
                    <a:pt x="317" y="83"/>
                    <a:pt x="339" y="60"/>
                    <a:pt x="362" y="49"/>
                  </a:cubicBezTo>
                  <a:close/>
                  <a:moveTo>
                    <a:pt x="113" y="70"/>
                  </a:moveTo>
                  <a:cubicBezTo>
                    <a:pt x="116" y="70"/>
                    <a:pt x="119" y="70"/>
                    <a:pt x="124" y="72"/>
                  </a:cubicBezTo>
                  <a:cubicBezTo>
                    <a:pt x="147" y="83"/>
                    <a:pt x="169" y="106"/>
                    <a:pt x="192" y="128"/>
                  </a:cubicBezTo>
                  <a:lnTo>
                    <a:pt x="181" y="128"/>
                  </a:lnTo>
                  <a:cubicBezTo>
                    <a:pt x="158" y="117"/>
                    <a:pt x="147" y="106"/>
                    <a:pt x="124" y="95"/>
                  </a:cubicBezTo>
                  <a:cubicBezTo>
                    <a:pt x="124" y="95"/>
                    <a:pt x="100" y="70"/>
                    <a:pt x="113" y="70"/>
                  </a:cubicBezTo>
                  <a:close/>
                  <a:moveTo>
                    <a:pt x="366" y="0"/>
                  </a:moveTo>
                  <a:cubicBezTo>
                    <a:pt x="316" y="0"/>
                    <a:pt x="261" y="53"/>
                    <a:pt x="226" y="106"/>
                  </a:cubicBezTo>
                  <a:cubicBezTo>
                    <a:pt x="199" y="61"/>
                    <a:pt x="151" y="16"/>
                    <a:pt x="110" y="16"/>
                  </a:cubicBezTo>
                  <a:cubicBezTo>
                    <a:pt x="99" y="16"/>
                    <a:pt x="88" y="20"/>
                    <a:pt x="79" y="27"/>
                  </a:cubicBezTo>
                  <a:cubicBezTo>
                    <a:pt x="0" y="95"/>
                    <a:pt x="124" y="163"/>
                    <a:pt x="192" y="196"/>
                  </a:cubicBezTo>
                  <a:lnTo>
                    <a:pt x="204" y="208"/>
                  </a:lnTo>
                  <a:cubicBezTo>
                    <a:pt x="226" y="208"/>
                    <a:pt x="237" y="219"/>
                    <a:pt x="249" y="230"/>
                  </a:cubicBezTo>
                  <a:cubicBezTo>
                    <a:pt x="253" y="243"/>
                    <a:pt x="261" y="247"/>
                    <a:pt x="270" y="247"/>
                  </a:cubicBezTo>
                  <a:cubicBezTo>
                    <a:pt x="285" y="247"/>
                    <a:pt x="301" y="233"/>
                    <a:pt x="294" y="219"/>
                  </a:cubicBezTo>
                  <a:cubicBezTo>
                    <a:pt x="282" y="196"/>
                    <a:pt x="271" y="185"/>
                    <a:pt x="260" y="173"/>
                  </a:cubicBezTo>
                  <a:cubicBezTo>
                    <a:pt x="328" y="151"/>
                    <a:pt x="463" y="83"/>
                    <a:pt x="407" y="15"/>
                  </a:cubicBezTo>
                  <a:cubicBezTo>
                    <a:pt x="394" y="5"/>
                    <a:pt x="38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>
              <a:extLst>
                <a:ext uri="{FF2B5EF4-FFF2-40B4-BE49-F238E27FC236}">
                  <a16:creationId xmlns:a16="http://schemas.microsoft.com/office/drawing/2014/main" id="{35EC0162-9670-CB83-9FC6-AD4DC53ABB1D}"/>
                </a:ext>
              </a:extLst>
            </p:cNvPr>
            <p:cNvSpPr/>
            <p:nvPr/>
          </p:nvSpPr>
          <p:spPr>
            <a:xfrm>
              <a:off x="937537" y="4986132"/>
              <a:ext cx="7005" cy="6603"/>
            </a:xfrm>
            <a:custGeom>
              <a:avLst/>
              <a:gdLst/>
              <a:ahLst/>
              <a:cxnLst/>
              <a:rect l="l" t="t" r="r" b="b"/>
              <a:pathLst>
                <a:path w="157" h="148" extrusionOk="0">
                  <a:moveTo>
                    <a:pt x="45" y="0"/>
                  </a:moveTo>
                  <a:cubicBezTo>
                    <a:pt x="24" y="0"/>
                    <a:pt x="1" y="28"/>
                    <a:pt x="20" y="48"/>
                  </a:cubicBezTo>
                  <a:cubicBezTo>
                    <a:pt x="55" y="70"/>
                    <a:pt x="100" y="81"/>
                    <a:pt x="100" y="126"/>
                  </a:cubicBezTo>
                  <a:cubicBezTo>
                    <a:pt x="105" y="142"/>
                    <a:pt x="117" y="148"/>
                    <a:pt x="128" y="148"/>
                  </a:cubicBezTo>
                  <a:cubicBezTo>
                    <a:pt x="142" y="148"/>
                    <a:pt x="156" y="139"/>
                    <a:pt x="156" y="126"/>
                  </a:cubicBezTo>
                  <a:cubicBezTo>
                    <a:pt x="156" y="59"/>
                    <a:pt x="100" y="36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>
              <a:extLst>
                <a:ext uri="{FF2B5EF4-FFF2-40B4-BE49-F238E27FC236}">
                  <a16:creationId xmlns:a16="http://schemas.microsoft.com/office/drawing/2014/main" id="{BF30AD2C-6A21-1BC1-27D2-1CE5C2B63B67}"/>
                </a:ext>
              </a:extLst>
            </p:cNvPr>
            <p:cNvSpPr/>
            <p:nvPr/>
          </p:nvSpPr>
          <p:spPr>
            <a:xfrm>
              <a:off x="941731" y="4984392"/>
              <a:ext cx="7138" cy="6826"/>
            </a:xfrm>
            <a:custGeom>
              <a:avLst/>
              <a:gdLst/>
              <a:ahLst/>
              <a:cxnLst/>
              <a:rect l="l" t="t" r="r" b="b"/>
              <a:pathLst>
                <a:path w="160" h="153" extrusionOk="0">
                  <a:moveTo>
                    <a:pt x="27" y="1"/>
                  </a:moveTo>
                  <a:cubicBezTo>
                    <a:pt x="10" y="1"/>
                    <a:pt x="1" y="34"/>
                    <a:pt x="29" y="52"/>
                  </a:cubicBezTo>
                  <a:cubicBezTo>
                    <a:pt x="62" y="75"/>
                    <a:pt x="96" y="87"/>
                    <a:pt x="107" y="132"/>
                  </a:cubicBezTo>
                  <a:cubicBezTo>
                    <a:pt x="112" y="146"/>
                    <a:pt x="123" y="152"/>
                    <a:pt x="133" y="152"/>
                  </a:cubicBezTo>
                  <a:cubicBezTo>
                    <a:pt x="147" y="152"/>
                    <a:pt x="159" y="140"/>
                    <a:pt x="152" y="120"/>
                  </a:cubicBezTo>
                  <a:cubicBezTo>
                    <a:pt x="142" y="64"/>
                    <a:pt x="96" y="30"/>
                    <a:pt x="39" y="7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>
              <a:extLst>
                <a:ext uri="{FF2B5EF4-FFF2-40B4-BE49-F238E27FC236}">
                  <a16:creationId xmlns:a16="http://schemas.microsoft.com/office/drawing/2014/main" id="{DAB1B0D5-4D90-B8EA-C727-2CD65F1CE838}"/>
                </a:ext>
              </a:extLst>
            </p:cNvPr>
            <p:cNvSpPr/>
            <p:nvPr/>
          </p:nvSpPr>
          <p:spPr>
            <a:xfrm>
              <a:off x="956097" y="4820742"/>
              <a:ext cx="62104" cy="92888"/>
            </a:xfrm>
            <a:custGeom>
              <a:avLst/>
              <a:gdLst/>
              <a:ahLst/>
              <a:cxnLst/>
              <a:rect l="l" t="t" r="r" b="b"/>
              <a:pathLst>
                <a:path w="1392" h="2082" extrusionOk="0">
                  <a:moveTo>
                    <a:pt x="645" y="0"/>
                  </a:moveTo>
                  <a:cubicBezTo>
                    <a:pt x="645" y="0"/>
                    <a:pt x="305" y="181"/>
                    <a:pt x="1" y="486"/>
                  </a:cubicBezTo>
                  <a:cubicBezTo>
                    <a:pt x="147" y="747"/>
                    <a:pt x="272" y="1006"/>
                    <a:pt x="362" y="1278"/>
                  </a:cubicBezTo>
                  <a:cubicBezTo>
                    <a:pt x="453" y="1538"/>
                    <a:pt x="566" y="1810"/>
                    <a:pt x="667" y="2081"/>
                  </a:cubicBezTo>
                  <a:cubicBezTo>
                    <a:pt x="656" y="1923"/>
                    <a:pt x="622" y="1764"/>
                    <a:pt x="589" y="1640"/>
                  </a:cubicBezTo>
                  <a:lnTo>
                    <a:pt x="1391" y="109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6">
              <a:extLst>
                <a:ext uri="{FF2B5EF4-FFF2-40B4-BE49-F238E27FC236}">
                  <a16:creationId xmlns:a16="http://schemas.microsoft.com/office/drawing/2014/main" id="{2081F588-41C5-353A-37AD-25D2E52B10B6}"/>
                </a:ext>
              </a:extLst>
            </p:cNvPr>
            <p:cNvSpPr/>
            <p:nvPr/>
          </p:nvSpPr>
          <p:spPr>
            <a:xfrm>
              <a:off x="1045908" y="4830290"/>
              <a:ext cx="179575" cy="82805"/>
            </a:xfrm>
            <a:custGeom>
              <a:avLst/>
              <a:gdLst/>
              <a:ahLst/>
              <a:cxnLst/>
              <a:rect l="l" t="t" r="r" b="b"/>
              <a:pathLst>
                <a:path w="4025" h="1856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599" y="1855"/>
                    <a:pt x="1470" y="1855"/>
                  </a:cubicBezTo>
                  <a:cubicBezTo>
                    <a:pt x="2330" y="1844"/>
                    <a:pt x="3630" y="1403"/>
                    <a:pt x="3630" y="1403"/>
                  </a:cubicBezTo>
                  <a:cubicBezTo>
                    <a:pt x="3630" y="1403"/>
                    <a:pt x="3867" y="1759"/>
                    <a:pt x="3945" y="1759"/>
                  </a:cubicBezTo>
                  <a:cubicBezTo>
                    <a:pt x="3950" y="1759"/>
                    <a:pt x="3955" y="1758"/>
                    <a:pt x="3958" y="1754"/>
                  </a:cubicBezTo>
                  <a:cubicBezTo>
                    <a:pt x="4025" y="1698"/>
                    <a:pt x="3993" y="939"/>
                    <a:pt x="3801" y="939"/>
                  </a:cubicBezTo>
                  <a:cubicBezTo>
                    <a:pt x="3797" y="939"/>
                    <a:pt x="3793" y="939"/>
                    <a:pt x="3788" y="940"/>
                  </a:cubicBezTo>
                  <a:cubicBezTo>
                    <a:pt x="3788" y="940"/>
                    <a:pt x="2999" y="729"/>
                    <a:pt x="2290" y="729"/>
                  </a:cubicBezTo>
                  <a:cubicBezTo>
                    <a:pt x="2053" y="729"/>
                    <a:pt x="1826" y="753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6">
              <a:extLst>
                <a:ext uri="{FF2B5EF4-FFF2-40B4-BE49-F238E27FC236}">
                  <a16:creationId xmlns:a16="http://schemas.microsoft.com/office/drawing/2014/main" id="{18DD75F1-E1B6-F5DE-1E51-52276D93263F}"/>
                </a:ext>
              </a:extLst>
            </p:cNvPr>
            <p:cNvSpPr/>
            <p:nvPr/>
          </p:nvSpPr>
          <p:spPr>
            <a:xfrm>
              <a:off x="1193585" y="4867098"/>
              <a:ext cx="34487" cy="58178"/>
            </a:xfrm>
            <a:custGeom>
              <a:avLst/>
              <a:gdLst/>
              <a:ahLst/>
              <a:cxnLst/>
              <a:rect l="l" t="t" r="r" b="b"/>
              <a:pathLst>
                <a:path w="773" h="1304" extrusionOk="0">
                  <a:moveTo>
                    <a:pt x="492" y="0"/>
                  </a:moveTo>
                  <a:cubicBezTo>
                    <a:pt x="412" y="0"/>
                    <a:pt x="297" y="24"/>
                    <a:pt x="297" y="24"/>
                  </a:cubicBezTo>
                  <a:cubicBezTo>
                    <a:pt x="297" y="24"/>
                    <a:pt x="456" y="193"/>
                    <a:pt x="343" y="544"/>
                  </a:cubicBezTo>
                  <a:cubicBezTo>
                    <a:pt x="343" y="544"/>
                    <a:pt x="270" y="532"/>
                    <a:pt x="197" y="532"/>
                  </a:cubicBezTo>
                  <a:cubicBezTo>
                    <a:pt x="99" y="532"/>
                    <a:pt x="0" y="554"/>
                    <a:pt x="71" y="658"/>
                  </a:cubicBezTo>
                  <a:cubicBezTo>
                    <a:pt x="116" y="714"/>
                    <a:pt x="343" y="714"/>
                    <a:pt x="343" y="714"/>
                  </a:cubicBezTo>
                  <a:cubicBezTo>
                    <a:pt x="343" y="714"/>
                    <a:pt x="574" y="1304"/>
                    <a:pt x="662" y="1304"/>
                  </a:cubicBezTo>
                  <a:cubicBezTo>
                    <a:pt x="665" y="1304"/>
                    <a:pt x="668" y="1303"/>
                    <a:pt x="671" y="1302"/>
                  </a:cubicBezTo>
                  <a:cubicBezTo>
                    <a:pt x="772" y="1211"/>
                    <a:pt x="739" y="183"/>
                    <a:pt x="558" y="13"/>
                  </a:cubicBezTo>
                  <a:cubicBezTo>
                    <a:pt x="546" y="4"/>
                    <a:pt x="521" y="0"/>
                    <a:pt x="49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>
              <a:extLst>
                <a:ext uri="{FF2B5EF4-FFF2-40B4-BE49-F238E27FC236}">
                  <a16:creationId xmlns:a16="http://schemas.microsoft.com/office/drawing/2014/main" id="{87F1D461-6164-5EE8-DA61-D6D498A013CB}"/>
                </a:ext>
              </a:extLst>
            </p:cNvPr>
            <p:cNvSpPr/>
            <p:nvPr/>
          </p:nvSpPr>
          <p:spPr>
            <a:xfrm>
              <a:off x="1213082" y="4864822"/>
              <a:ext cx="18024" cy="61390"/>
            </a:xfrm>
            <a:custGeom>
              <a:avLst/>
              <a:gdLst/>
              <a:ahLst/>
              <a:cxnLst/>
              <a:rect l="l" t="t" r="r" b="b"/>
              <a:pathLst>
                <a:path w="404" h="1376" extrusionOk="0">
                  <a:moveTo>
                    <a:pt x="120" y="1"/>
                  </a:moveTo>
                  <a:cubicBezTo>
                    <a:pt x="87" y="1"/>
                    <a:pt x="54" y="28"/>
                    <a:pt x="76" y="64"/>
                  </a:cubicBezTo>
                  <a:cubicBezTo>
                    <a:pt x="121" y="166"/>
                    <a:pt x="166" y="267"/>
                    <a:pt x="189" y="380"/>
                  </a:cubicBezTo>
                  <a:cubicBezTo>
                    <a:pt x="132" y="425"/>
                    <a:pt x="76" y="460"/>
                    <a:pt x="19" y="516"/>
                  </a:cubicBezTo>
                  <a:cubicBezTo>
                    <a:pt x="0" y="525"/>
                    <a:pt x="11" y="556"/>
                    <a:pt x="34" y="556"/>
                  </a:cubicBezTo>
                  <a:cubicBezTo>
                    <a:pt x="40" y="556"/>
                    <a:pt x="46" y="555"/>
                    <a:pt x="53" y="550"/>
                  </a:cubicBezTo>
                  <a:cubicBezTo>
                    <a:pt x="98" y="516"/>
                    <a:pt x="154" y="471"/>
                    <a:pt x="211" y="437"/>
                  </a:cubicBezTo>
                  <a:cubicBezTo>
                    <a:pt x="211" y="448"/>
                    <a:pt x="211" y="471"/>
                    <a:pt x="222" y="493"/>
                  </a:cubicBezTo>
                  <a:cubicBezTo>
                    <a:pt x="154" y="538"/>
                    <a:pt x="98" y="584"/>
                    <a:pt x="30" y="629"/>
                  </a:cubicBezTo>
                  <a:cubicBezTo>
                    <a:pt x="11" y="648"/>
                    <a:pt x="25" y="677"/>
                    <a:pt x="51" y="677"/>
                  </a:cubicBezTo>
                  <a:cubicBezTo>
                    <a:pt x="55" y="677"/>
                    <a:pt x="59" y="676"/>
                    <a:pt x="64" y="674"/>
                  </a:cubicBezTo>
                  <a:cubicBezTo>
                    <a:pt x="121" y="629"/>
                    <a:pt x="177" y="595"/>
                    <a:pt x="222" y="550"/>
                  </a:cubicBezTo>
                  <a:lnTo>
                    <a:pt x="222" y="550"/>
                  </a:lnTo>
                  <a:cubicBezTo>
                    <a:pt x="267" y="810"/>
                    <a:pt x="257" y="1081"/>
                    <a:pt x="189" y="1319"/>
                  </a:cubicBezTo>
                  <a:cubicBezTo>
                    <a:pt x="182" y="1356"/>
                    <a:pt x="209" y="1376"/>
                    <a:pt x="237" y="1376"/>
                  </a:cubicBezTo>
                  <a:cubicBezTo>
                    <a:pt x="261" y="1376"/>
                    <a:pt x="285" y="1361"/>
                    <a:pt x="290" y="1330"/>
                  </a:cubicBezTo>
                  <a:cubicBezTo>
                    <a:pt x="403" y="923"/>
                    <a:pt x="370" y="403"/>
                    <a:pt x="166" y="30"/>
                  </a:cubicBezTo>
                  <a:cubicBezTo>
                    <a:pt x="158" y="9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>
              <a:extLst>
                <a:ext uri="{FF2B5EF4-FFF2-40B4-BE49-F238E27FC236}">
                  <a16:creationId xmlns:a16="http://schemas.microsoft.com/office/drawing/2014/main" id="{6811069C-B993-345A-7BBA-83C193A91359}"/>
                </a:ext>
              </a:extLst>
            </p:cNvPr>
            <p:cNvSpPr/>
            <p:nvPr/>
          </p:nvSpPr>
          <p:spPr>
            <a:xfrm>
              <a:off x="1199742" y="4891547"/>
              <a:ext cx="12581" cy="16151"/>
            </a:xfrm>
            <a:custGeom>
              <a:avLst/>
              <a:gdLst/>
              <a:ahLst/>
              <a:cxnLst/>
              <a:rect l="l" t="t" r="r" b="b"/>
              <a:pathLst>
                <a:path w="282" h="362" extrusionOk="0">
                  <a:moveTo>
                    <a:pt x="83" y="50"/>
                  </a:moveTo>
                  <a:cubicBezTo>
                    <a:pt x="88" y="50"/>
                    <a:pt x="103" y="66"/>
                    <a:pt x="103" y="75"/>
                  </a:cubicBezTo>
                  <a:cubicBezTo>
                    <a:pt x="113" y="86"/>
                    <a:pt x="114" y="96"/>
                    <a:pt x="123" y="114"/>
                  </a:cubicBezTo>
                  <a:lnTo>
                    <a:pt x="123" y="114"/>
                  </a:lnTo>
                  <a:cubicBezTo>
                    <a:pt x="97" y="100"/>
                    <a:pt x="81" y="72"/>
                    <a:pt x="81" y="53"/>
                  </a:cubicBezTo>
                  <a:cubicBezTo>
                    <a:pt x="81" y="51"/>
                    <a:pt x="81" y="50"/>
                    <a:pt x="83" y="50"/>
                  </a:cubicBezTo>
                  <a:close/>
                  <a:moveTo>
                    <a:pt x="159" y="234"/>
                  </a:moveTo>
                  <a:lnTo>
                    <a:pt x="159" y="245"/>
                  </a:lnTo>
                  <a:cubicBezTo>
                    <a:pt x="148" y="256"/>
                    <a:pt x="137" y="268"/>
                    <a:pt x="126" y="290"/>
                  </a:cubicBezTo>
                  <a:cubicBezTo>
                    <a:pt x="126" y="290"/>
                    <a:pt x="107" y="309"/>
                    <a:pt x="102" y="309"/>
                  </a:cubicBezTo>
                  <a:cubicBezTo>
                    <a:pt x="100" y="309"/>
                    <a:pt x="100" y="307"/>
                    <a:pt x="103" y="301"/>
                  </a:cubicBezTo>
                  <a:cubicBezTo>
                    <a:pt x="103" y="279"/>
                    <a:pt x="137" y="245"/>
                    <a:pt x="159" y="234"/>
                  </a:cubicBezTo>
                  <a:close/>
                  <a:moveTo>
                    <a:pt x="84" y="1"/>
                  </a:moveTo>
                  <a:cubicBezTo>
                    <a:pt x="72" y="1"/>
                    <a:pt x="59" y="6"/>
                    <a:pt x="46" y="19"/>
                  </a:cubicBezTo>
                  <a:cubicBezTo>
                    <a:pt x="1" y="64"/>
                    <a:pt x="69" y="143"/>
                    <a:pt x="137" y="188"/>
                  </a:cubicBezTo>
                  <a:cubicBezTo>
                    <a:pt x="81" y="223"/>
                    <a:pt x="13" y="290"/>
                    <a:pt x="58" y="336"/>
                  </a:cubicBezTo>
                  <a:cubicBezTo>
                    <a:pt x="73" y="354"/>
                    <a:pt x="89" y="361"/>
                    <a:pt x="104" y="361"/>
                  </a:cubicBezTo>
                  <a:cubicBezTo>
                    <a:pt x="154" y="361"/>
                    <a:pt x="199" y="275"/>
                    <a:pt x="216" y="223"/>
                  </a:cubicBezTo>
                  <a:cubicBezTo>
                    <a:pt x="227" y="223"/>
                    <a:pt x="227" y="223"/>
                    <a:pt x="227" y="211"/>
                  </a:cubicBezTo>
                  <a:cubicBezTo>
                    <a:pt x="239" y="200"/>
                    <a:pt x="239" y="177"/>
                    <a:pt x="262" y="177"/>
                  </a:cubicBezTo>
                  <a:cubicBezTo>
                    <a:pt x="282" y="157"/>
                    <a:pt x="274" y="119"/>
                    <a:pt x="249" y="119"/>
                  </a:cubicBezTo>
                  <a:cubicBezTo>
                    <a:pt x="246" y="119"/>
                    <a:pt x="242" y="119"/>
                    <a:pt x="239" y="120"/>
                  </a:cubicBezTo>
                  <a:lnTo>
                    <a:pt x="205" y="155"/>
                  </a:lnTo>
                  <a:lnTo>
                    <a:pt x="194" y="155"/>
                  </a:lnTo>
                  <a:cubicBezTo>
                    <a:pt x="175" y="100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>
              <a:extLst>
                <a:ext uri="{FF2B5EF4-FFF2-40B4-BE49-F238E27FC236}">
                  <a16:creationId xmlns:a16="http://schemas.microsoft.com/office/drawing/2014/main" id="{16802138-6438-EAA0-1DD8-F6F09B2FC6A4}"/>
                </a:ext>
              </a:extLst>
            </p:cNvPr>
            <p:cNvSpPr/>
            <p:nvPr/>
          </p:nvSpPr>
          <p:spPr>
            <a:xfrm>
              <a:off x="1210628" y="4904485"/>
              <a:ext cx="7852" cy="6425"/>
            </a:xfrm>
            <a:custGeom>
              <a:avLst/>
              <a:gdLst/>
              <a:ahLst/>
              <a:cxnLst/>
              <a:rect l="l" t="t" r="r" b="b"/>
              <a:pathLst>
                <a:path w="176" h="144" extrusionOk="0">
                  <a:moveTo>
                    <a:pt x="131" y="0"/>
                  </a:moveTo>
                  <a:cubicBezTo>
                    <a:pt x="74" y="11"/>
                    <a:pt x="40" y="57"/>
                    <a:pt x="18" y="102"/>
                  </a:cubicBezTo>
                  <a:cubicBezTo>
                    <a:pt x="0" y="119"/>
                    <a:pt x="23" y="144"/>
                    <a:pt x="39" y="144"/>
                  </a:cubicBezTo>
                  <a:cubicBezTo>
                    <a:pt x="44" y="144"/>
                    <a:pt x="48" y="141"/>
                    <a:pt x="51" y="136"/>
                  </a:cubicBezTo>
                  <a:cubicBezTo>
                    <a:pt x="74" y="102"/>
                    <a:pt x="96" y="57"/>
                    <a:pt x="141" y="57"/>
                  </a:cubicBezTo>
                  <a:cubicBezTo>
                    <a:pt x="176" y="57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>
              <a:extLst>
                <a:ext uri="{FF2B5EF4-FFF2-40B4-BE49-F238E27FC236}">
                  <a16:creationId xmlns:a16="http://schemas.microsoft.com/office/drawing/2014/main" id="{1C06A0E8-826F-0E71-0CDE-823A2BEAAA9C}"/>
                </a:ext>
              </a:extLst>
            </p:cNvPr>
            <p:cNvSpPr/>
            <p:nvPr/>
          </p:nvSpPr>
          <p:spPr>
            <a:xfrm>
              <a:off x="1208977" y="4900381"/>
              <a:ext cx="7495" cy="660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142" y="0"/>
                  </a:moveTo>
                  <a:cubicBezTo>
                    <a:pt x="139" y="0"/>
                    <a:pt x="136" y="1"/>
                    <a:pt x="133" y="2"/>
                  </a:cubicBezTo>
                  <a:cubicBezTo>
                    <a:pt x="65" y="13"/>
                    <a:pt x="43" y="58"/>
                    <a:pt x="9" y="115"/>
                  </a:cubicBezTo>
                  <a:cubicBezTo>
                    <a:pt x="1" y="131"/>
                    <a:pt x="21" y="147"/>
                    <a:pt x="38" y="147"/>
                  </a:cubicBezTo>
                  <a:cubicBezTo>
                    <a:pt x="45" y="147"/>
                    <a:pt x="51" y="144"/>
                    <a:pt x="55" y="138"/>
                  </a:cubicBezTo>
                  <a:cubicBezTo>
                    <a:pt x="77" y="103"/>
                    <a:pt x="100" y="58"/>
                    <a:pt x="133" y="58"/>
                  </a:cubicBezTo>
                  <a:cubicBezTo>
                    <a:pt x="164" y="48"/>
                    <a:pt x="167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>
              <a:extLst>
                <a:ext uri="{FF2B5EF4-FFF2-40B4-BE49-F238E27FC236}">
                  <a16:creationId xmlns:a16="http://schemas.microsoft.com/office/drawing/2014/main" id="{4716B40D-5A96-F824-C8CE-71F071D2002B}"/>
                </a:ext>
              </a:extLst>
            </p:cNvPr>
            <p:cNvSpPr/>
            <p:nvPr/>
          </p:nvSpPr>
          <p:spPr>
            <a:xfrm>
              <a:off x="1045908" y="4830290"/>
              <a:ext cx="92888" cy="61613"/>
            </a:xfrm>
            <a:custGeom>
              <a:avLst/>
              <a:gdLst/>
              <a:ahLst/>
              <a:cxnLst/>
              <a:rect l="l" t="t" r="r" b="b"/>
              <a:pathLst>
                <a:path w="2082" h="1381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181" y="1075"/>
                    <a:pt x="486" y="1380"/>
                  </a:cubicBezTo>
                  <a:cubicBezTo>
                    <a:pt x="735" y="1245"/>
                    <a:pt x="996" y="1121"/>
                    <a:pt x="1278" y="1030"/>
                  </a:cubicBezTo>
                  <a:cubicBezTo>
                    <a:pt x="1538" y="940"/>
                    <a:pt x="1810" y="827"/>
                    <a:pt x="2081" y="736"/>
                  </a:cubicBezTo>
                  <a:lnTo>
                    <a:pt x="2081" y="736"/>
                  </a:lnTo>
                  <a:cubicBezTo>
                    <a:pt x="1923" y="747"/>
                    <a:pt x="1764" y="770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>
              <a:extLst>
                <a:ext uri="{FF2B5EF4-FFF2-40B4-BE49-F238E27FC236}">
                  <a16:creationId xmlns:a16="http://schemas.microsoft.com/office/drawing/2014/main" id="{7B127E6E-FF56-5E65-F488-E96ACD4D7912}"/>
                </a:ext>
              </a:extLst>
            </p:cNvPr>
            <p:cNvSpPr/>
            <p:nvPr/>
          </p:nvSpPr>
          <p:spPr>
            <a:xfrm>
              <a:off x="949538" y="4772781"/>
              <a:ext cx="171099" cy="117114"/>
            </a:xfrm>
            <a:custGeom>
              <a:avLst/>
              <a:gdLst/>
              <a:ahLst/>
              <a:cxnLst/>
              <a:rect l="l" t="t" r="r" b="b"/>
              <a:pathLst>
                <a:path w="3835" h="2625" extrusionOk="0">
                  <a:moveTo>
                    <a:pt x="2872" y="1"/>
                  </a:moveTo>
                  <a:lnTo>
                    <a:pt x="758" y="340"/>
                  </a:lnTo>
                  <a:lnTo>
                    <a:pt x="814" y="702"/>
                  </a:lnTo>
                  <a:lnTo>
                    <a:pt x="0" y="1143"/>
                  </a:lnTo>
                  <a:cubicBezTo>
                    <a:pt x="0" y="1143"/>
                    <a:pt x="656" y="2116"/>
                    <a:pt x="1040" y="2511"/>
                  </a:cubicBezTo>
                  <a:lnTo>
                    <a:pt x="1979" y="1867"/>
                  </a:lnTo>
                  <a:lnTo>
                    <a:pt x="2397" y="2624"/>
                  </a:lnTo>
                  <a:lnTo>
                    <a:pt x="3834" y="1787"/>
                  </a:lnTo>
                  <a:cubicBezTo>
                    <a:pt x="3834" y="1787"/>
                    <a:pt x="3676" y="419"/>
                    <a:pt x="287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>
              <a:extLst>
                <a:ext uri="{FF2B5EF4-FFF2-40B4-BE49-F238E27FC236}">
                  <a16:creationId xmlns:a16="http://schemas.microsoft.com/office/drawing/2014/main" id="{A6FFE518-62C6-259A-7ED2-1439B73BC5E6}"/>
                </a:ext>
              </a:extLst>
            </p:cNvPr>
            <p:cNvSpPr/>
            <p:nvPr/>
          </p:nvSpPr>
          <p:spPr>
            <a:xfrm>
              <a:off x="970240" y="4772781"/>
              <a:ext cx="114036" cy="39930"/>
            </a:xfrm>
            <a:custGeom>
              <a:avLst/>
              <a:gdLst/>
              <a:ahLst/>
              <a:cxnLst/>
              <a:rect l="l" t="t" r="r" b="b"/>
              <a:pathLst>
                <a:path w="2556" h="895" extrusionOk="0">
                  <a:moveTo>
                    <a:pt x="2408" y="1"/>
                  </a:moveTo>
                  <a:lnTo>
                    <a:pt x="294" y="340"/>
                  </a:lnTo>
                  <a:lnTo>
                    <a:pt x="350" y="702"/>
                  </a:lnTo>
                  <a:lnTo>
                    <a:pt x="0" y="894"/>
                  </a:lnTo>
                  <a:lnTo>
                    <a:pt x="430" y="770"/>
                  </a:lnTo>
                  <a:cubicBezTo>
                    <a:pt x="430" y="770"/>
                    <a:pt x="608" y="805"/>
                    <a:pt x="872" y="805"/>
                  </a:cubicBezTo>
                  <a:cubicBezTo>
                    <a:pt x="1334" y="805"/>
                    <a:pt x="2059" y="696"/>
                    <a:pt x="2556" y="91"/>
                  </a:cubicBezTo>
                  <a:cubicBezTo>
                    <a:pt x="2511" y="58"/>
                    <a:pt x="2454" y="23"/>
                    <a:pt x="240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>
              <a:extLst>
                <a:ext uri="{FF2B5EF4-FFF2-40B4-BE49-F238E27FC236}">
                  <a16:creationId xmlns:a16="http://schemas.microsoft.com/office/drawing/2014/main" id="{311B9802-D31F-4CC4-CAF7-7AEC1ABEE334}"/>
                </a:ext>
              </a:extLst>
            </p:cNvPr>
            <p:cNvSpPr/>
            <p:nvPr/>
          </p:nvSpPr>
          <p:spPr>
            <a:xfrm>
              <a:off x="977780" y="4844968"/>
              <a:ext cx="60096" cy="39886"/>
            </a:xfrm>
            <a:custGeom>
              <a:avLst/>
              <a:gdLst/>
              <a:ahLst/>
              <a:cxnLst/>
              <a:rect l="l" t="t" r="r" b="b"/>
              <a:pathLst>
                <a:path w="1347" h="894" extrusionOk="0">
                  <a:moveTo>
                    <a:pt x="1301" y="0"/>
                  </a:moveTo>
                  <a:lnTo>
                    <a:pt x="0" y="407"/>
                  </a:lnTo>
                  <a:cubicBezTo>
                    <a:pt x="148" y="599"/>
                    <a:pt x="284" y="769"/>
                    <a:pt x="407" y="893"/>
                  </a:cubicBezTo>
                  <a:lnTo>
                    <a:pt x="1346" y="249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>
              <a:extLst>
                <a:ext uri="{FF2B5EF4-FFF2-40B4-BE49-F238E27FC236}">
                  <a16:creationId xmlns:a16="http://schemas.microsoft.com/office/drawing/2014/main" id="{723AD576-5B3B-C1B5-2F13-489A5D138EAA}"/>
                </a:ext>
              </a:extLst>
            </p:cNvPr>
            <p:cNvSpPr/>
            <p:nvPr/>
          </p:nvSpPr>
          <p:spPr>
            <a:xfrm>
              <a:off x="970731" y="4650222"/>
              <a:ext cx="112564" cy="154413"/>
            </a:xfrm>
            <a:custGeom>
              <a:avLst/>
              <a:gdLst/>
              <a:ahLst/>
              <a:cxnLst/>
              <a:rect l="l" t="t" r="r" b="b"/>
              <a:pathLst>
                <a:path w="2523" h="3461" extrusionOk="0">
                  <a:moveTo>
                    <a:pt x="1900" y="0"/>
                  </a:moveTo>
                  <a:cubicBezTo>
                    <a:pt x="1900" y="0"/>
                    <a:pt x="927" y="91"/>
                    <a:pt x="328" y="249"/>
                  </a:cubicBezTo>
                  <a:cubicBezTo>
                    <a:pt x="328" y="249"/>
                    <a:pt x="0" y="2420"/>
                    <a:pt x="125" y="3393"/>
                  </a:cubicBezTo>
                  <a:cubicBezTo>
                    <a:pt x="125" y="3393"/>
                    <a:pt x="339" y="3461"/>
                    <a:pt x="666" y="3461"/>
                  </a:cubicBezTo>
                  <a:cubicBezTo>
                    <a:pt x="1148" y="3461"/>
                    <a:pt x="1875" y="3313"/>
                    <a:pt x="2522" y="2578"/>
                  </a:cubicBezTo>
                  <a:cubicBezTo>
                    <a:pt x="2522" y="2578"/>
                    <a:pt x="1968" y="973"/>
                    <a:pt x="190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>
              <a:extLst>
                <a:ext uri="{FF2B5EF4-FFF2-40B4-BE49-F238E27FC236}">
                  <a16:creationId xmlns:a16="http://schemas.microsoft.com/office/drawing/2014/main" id="{91732E9D-9DF9-1A18-6EF2-8624E47E0C37}"/>
                </a:ext>
              </a:extLst>
            </p:cNvPr>
            <p:cNvSpPr/>
            <p:nvPr/>
          </p:nvSpPr>
          <p:spPr>
            <a:xfrm>
              <a:off x="975281" y="4650222"/>
              <a:ext cx="108013" cy="154413"/>
            </a:xfrm>
            <a:custGeom>
              <a:avLst/>
              <a:gdLst/>
              <a:ahLst/>
              <a:cxnLst/>
              <a:rect l="l" t="t" r="r" b="b"/>
              <a:pathLst>
                <a:path w="2421" h="3461" extrusionOk="0">
                  <a:moveTo>
                    <a:pt x="1798" y="0"/>
                  </a:moveTo>
                  <a:cubicBezTo>
                    <a:pt x="1798" y="0"/>
                    <a:pt x="1742" y="0"/>
                    <a:pt x="1651" y="11"/>
                  </a:cubicBezTo>
                  <a:cubicBezTo>
                    <a:pt x="1629" y="169"/>
                    <a:pt x="1549" y="362"/>
                    <a:pt x="1526" y="475"/>
                  </a:cubicBezTo>
                  <a:cubicBezTo>
                    <a:pt x="1402" y="927"/>
                    <a:pt x="1267" y="1391"/>
                    <a:pt x="1063" y="1820"/>
                  </a:cubicBezTo>
                  <a:cubicBezTo>
                    <a:pt x="803" y="2330"/>
                    <a:pt x="441" y="2759"/>
                    <a:pt x="0" y="3087"/>
                  </a:cubicBezTo>
                  <a:cubicBezTo>
                    <a:pt x="0" y="3200"/>
                    <a:pt x="11" y="3302"/>
                    <a:pt x="23" y="3393"/>
                  </a:cubicBezTo>
                  <a:cubicBezTo>
                    <a:pt x="23" y="3393"/>
                    <a:pt x="237" y="3461"/>
                    <a:pt x="564" y="3461"/>
                  </a:cubicBezTo>
                  <a:cubicBezTo>
                    <a:pt x="1046" y="3461"/>
                    <a:pt x="1773" y="3313"/>
                    <a:pt x="2420" y="2578"/>
                  </a:cubicBezTo>
                  <a:cubicBezTo>
                    <a:pt x="2420" y="2578"/>
                    <a:pt x="1866" y="973"/>
                    <a:pt x="1798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>
              <a:extLst>
                <a:ext uri="{FF2B5EF4-FFF2-40B4-BE49-F238E27FC236}">
                  <a16:creationId xmlns:a16="http://schemas.microsoft.com/office/drawing/2014/main" id="{40341FE1-4595-73BB-2030-0408E905A66B}"/>
                </a:ext>
              </a:extLst>
            </p:cNvPr>
            <p:cNvSpPr/>
            <p:nvPr/>
          </p:nvSpPr>
          <p:spPr>
            <a:xfrm>
              <a:off x="1039305" y="4650713"/>
              <a:ext cx="22263" cy="135763"/>
            </a:xfrm>
            <a:custGeom>
              <a:avLst/>
              <a:gdLst/>
              <a:ahLst/>
              <a:cxnLst/>
              <a:rect l="l" t="t" r="r" b="b"/>
              <a:pathLst>
                <a:path w="499" h="3043" extrusionOk="0">
                  <a:moveTo>
                    <a:pt x="171" y="0"/>
                  </a:moveTo>
                  <a:cubicBezTo>
                    <a:pt x="159" y="12"/>
                    <a:pt x="137" y="12"/>
                    <a:pt x="114" y="12"/>
                  </a:cubicBezTo>
                  <a:cubicBezTo>
                    <a:pt x="1" y="543"/>
                    <a:pt x="46" y="1108"/>
                    <a:pt x="114" y="1651"/>
                  </a:cubicBezTo>
                  <a:cubicBezTo>
                    <a:pt x="171" y="2138"/>
                    <a:pt x="272" y="2601"/>
                    <a:pt x="453" y="3042"/>
                  </a:cubicBezTo>
                  <a:cubicBezTo>
                    <a:pt x="476" y="3031"/>
                    <a:pt x="488" y="3020"/>
                    <a:pt x="499" y="3008"/>
                  </a:cubicBezTo>
                  <a:cubicBezTo>
                    <a:pt x="318" y="2578"/>
                    <a:pt x="216" y="2126"/>
                    <a:pt x="159" y="1651"/>
                  </a:cubicBezTo>
                  <a:cubicBezTo>
                    <a:pt x="91" y="1108"/>
                    <a:pt x="58" y="543"/>
                    <a:pt x="17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>
              <a:extLst>
                <a:ext uri="{FF2B5EF4-FFF2-40B4-BE49-F238E27FC236}">
                  <a16:creationId xmlns:a16="http://schemas.microsoft.com/office/drawing/2014/main" id="{AF416581-3728-A555-E4F7-BC6DB2206924}"/>
                </a:ext>
              </a:extLst>
            </p:cNvPr>
            <p:cNvSpPr/>
            <p:nvPr/>
          </p:nvSpPr>
          <p:spPr>
            <a:xfrm>
              <a:off x="1046398" y="4650713"/>
              <a:ext cx="23244" cy="129696"/>
            </a:xfrm>
            <a:custGeom>
              <a:avLst/>
              <a:gdLst/>
              <a:ahLst/>
              <a:cxnLst/>
              <a:rect l="l" t="t" r="r" b="b"/>
              <a:pathLst>
                <a:path w="521" h="2907" extrusionOk="0">
                  <a:moveTo>
                    <a:pt x="35" y="0"/>
                  </a:moveTo>
                  <a:cubicBezTo>
                    <a:pt x="0" y="226"/>
                    <a:pt x="12" y="464"/>
                    <a:pt x="12" y="690"/>
                  </a:cubicBezTo>
                  <a:cubicBezTo>
                    <a:pt x="23" y="1018"/>
                    <a:pt x="46" y="1346"/>
                    <a:pt x="103" y="1663"/>
                  </a:cubicBezTo>
                  <a:cubicBezTo>
                    <a:pt x="170" y="2092"/>
                    <a:pt x="317" y="2500"/>
                    <a:pt x="487" y="2907"/>
                  </a:cubicBezTo>
                  <a:lnTo>
                    <a:pt x="520" y="2872"/>
                  </a:lnTo>
                  <a:cubicBezTo>
                    <a:pt x="362" y="2488"/>
                    <a:pt x="226" y="2103"/>
                    <a:pt x="159" y="1696"/>
                  </a:cubicBezTo>
                  <a:cubicBezTo>
                    <a:pt x="103" y="1380"/>
                    <a:pt x="68" y="1063"/>
                    <a:pt x="68" y="736"/>
                  </a:cubicBezTo>
                  <a:cubicBezTo>
                    <a:pt x="57" y="487"/>
                    <a:pt x="46" y="238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>
              <a:extLst>
                <a:ext uri="{FF2B5EF4-FFF2-40B4-BE49-F238E27FC236}">
                  <a16:creationId xmlns:a16="http://schemas.microsoft.com/office/drawing/2014/main" id="{64FC7944-5D92-C5EF-F9FE-FD8356BEDA6E}"/>
                </a:ext>
              </a:extLst>
            </p:cNvPr>
            <p:cNvSpPr/>
            <p:nvPr/>
          </p:nvSpPr>
          <p:spPr>
            <a:xfrm>
              <a:off x="1046934" y="4650222"/>
              <a:ext cx="29267" cy="124119"/>
            </a:xfrm>
            <a:custGeom>
              <a:avLst/>
              <a:gdLst/>
              <a:ahLst/>
              <a:cxnLst/>
              <a:rect l="l" t="t" r="r" b="b"/>
              <a:pathLst>
                <a:path w="656" h="2782" extrusionOk="0">
                  <a:moveTo>
                    <a:pt x="136" y="0"/>
                  </a:moveTo>
                  <a:cubicBezTo>
                    <a:pt x="0" y="961"/>
                    <a:pt x="192" y="1923"/>
                    <a:pt x="611" y="2782"/>
                  </a:cubicBezTo>
                  <a:cubicBezTo>
                    <a:pt x="633" y="2770"/>
                    <a:pt x="644" y="2759"/>
                    <a:pt x="656" y="2748"/>
                  </a:cubicBezTo>
                  <a:cubicBezTo>
                    <a:pt x="237" y="1888"/>
                    <a:pt x="45" y="938"/>
                    <a:pt x="18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>
              <a:extLst>
                <a:ext uri="{FF2B5EF4-FFF2-40B4-BE49-F238E27FC236}">
                  <a16:creationId xmlns:a16="http://schemas.microsoft.com/office/drawing/2014/main" id="{AA3C5147-97E6-9FB1-0F7F-79A48D66BF05}"/>
                </a:ext>
              </a:extLst>
            </p:cNvPr>
            <p:cNvSpPr/>
            <p:nvPr/>
          </p:nvSpPr>
          <p:spPr>
            <a:xfrm>
              <a:off x="1002497" y="4636570"/>
              <a:ext cx="41447" cy="40243"/>
            </a:xfrm>
            <a:custGeom>
              <a:avLst/>
              <a:gdLst/>
              <a:ahLst/>
              <a:cxnLst/>
              <a:rect l="l" t="t" r="r" b="b"/>
              <a:pathLst>
                <a:path w="929" h="902" extrusionOk="0">
                  <a:moveTo>
                    <a:pt x="928" y="0"/>
                  </a:moveTo>
                  <a:lnTo>
                    <a:pt x="1" y="238"/>
                  </a:lnTo>
                  <a:cubicBezTo>
                    <a:pt x="1" y="238"/>
                    <a:pt x="80" y="849"/>
                    <a:pt x="227" y="894"/>
                  </a:cubicBezTo>
                  <a:cubicBezTo>
                    <a:pt x="240" y="899"/>
                    <a:pt x="255" y="902"/>
                    <a:pt x="272" y="902"/>
                  </a:cubicBezTo>
                  <a:cubicBezTo>
                    <a:pt x="450" y="902"/>
                    <a:pt x="835" y="630"/>
                    <a:pt x="92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>
              <a:extLst>
                <a:ext uri="{FF2B5EF4-FFF2-40B4-BE49-F238E27FC236}">
                  <a16:creationId xmlns:a16="http://schemas.microsoft.com/office/drawing/2014/main" id="{DB45345D-70D2-A197-BFC3-F4F83A036CA2}"/>
                </a:ext>
              </a:extLst>
            </p:cNvPr>
            <p:cNvSpPr/>
            <p:nvPr/>
          </p:nvSpPr>
          <p:spPr>
            <a:xfrm>
              <a:off x="1106942" y="4461811"/>
              <a:ext cx="130722" cy="156732"/>
            </a:xfrm>
            <a:custGeom>
              <a:avLst/>
              <a:gdLst/>
              <a:ahLst/>
              <a:cxnLst/>
              <a:rect l="l" t="t" r="r" b="b"/>
              <a:pathLst>
                <a:path w="2930" h="3513" extrusionOk="0">
                  <a:moveTo>
                    <a:pt x="1117" y="0"/>
                  </a:moveTo>
                  <a:cubicBezTo>
                    <a:pt x="529" y="0"/>
                    <a:pt x="12" y="627"/>
                    <a:pt x="12" y="627"/>
                  </a:cubicBezTo>
                  <a:lnTo>
                    <a:pt x="102" y="1125"/>
                  </a:lnTo>
                  <a:cubicBezTo>
                    <a:pt x="102" y="1125"/>
                    <a:pt x="495" y="838"/>
                    <a:pt x="652" y="838"/>
                  </a:cubicBezTo>
                  <a:cubicBezTo>
                    <a:pt x="731" y="838"/>
                    <a:pt x="751" y="910"/>
                    <a:pt x="634" y="1125"/>
                  </a:cubicBezTo>
                  <a:cubicBezTo>
                    <a:pt x="0" y="2256"/>
                    <a:pt x="566" y="3397"/>
                    <a:pt x="1448" y="3499"/>
                  </a:cubicBezTo>
                  <a:cubicBezTo>
                    <a:pt x="1521" y="3508"/>
                    <a:pt x="1590" y="3512"/>
                    <a:pt x="1657" y="3512"/>
                  </a:cubicBezTo>
                  <a:cubicBezTo>
                    <a:pt x="2522" y="3512"/>
                    <a:pt x="2873" y="2821"/>
                    <a:pt x="2873" y="2821"/>
                  </a:cubicBezTo>
                  <a:lnTo>
                    <a:pt x="2873" y="2821"/>
                  </a:lnTo>
                  <a:cubicBezTo>
                    <a:pt x="2813" y="2834"/>
                    <a:pt x="2758" y="2839"/>
                    <a:pt x="2707" y="2839"/>
                  </a:cubicBezTo>
                  <a:cubicBezTo>
                    <a:pt x="2487" y="2839"/>
                    <a:pt x="2352" y="2741"/>
                    <a:pt x="2352" y="2741"/>
                  </a:cubicBezTo>
                  <a:cubicBezTo>
                    <a:pt x="2930" y="2402"/>
                    <a:pt x="2839" y="1487"/>
                    <a:pt x="2839" y="1487"/>
                  </a:cubicBezTo>
                  <a:lnTo>
                    <a:pt x="2839" y="1487"/>
                  </a:lnTo>
                  <a:cubicBezTo>
                    <a:pt x="2839" y="1487"/>
                    <a:pt x="2314" y="2022"/>
                    <a:pt x="1971" y="2022"/>
                  </a:cubicBezTo>
                  <a:cubicBezTo>
                    <a:pt x="1955" y="2022"/>
                    <a:pt x="1938" y="2020"/>
                    <a:pt x="1923" y="2018"/>
                  </a:cubicBezTo>
                  <a:cubicBezTo>
                    <a:pt x="1595" y="1972"/>
                    <a:pt x="2239" y="288"/>
                    <a:pt x="1324" y="27"/>
                  </a:cubicBezTo>
                  <a:cubicBezTo>
                    <a:pt x="1254" y="9"/>
                    <a:pt x="1185" y="0"/>
                    <a:pt x="111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>
              <a:extLst>
                <a:ext uri="{FF2B5EF4-FFF2-40B4-BE49-F238E27FC236}">
                  <a16:creationId xmlns:a16="http://schemas.microsoft.com/office/drawing/2014/main" id="{73B116B5-F378-AA09-6D3D-C6280CAFD8CD}"/>
                </a:ext>
              </a:extLst>
            </p:cNvPr>
            <p:cNvSpPr/>
            <p:nvPr/>
          </p:nvSpPr>
          <p:spPr>
            <a:xfrm>
              <a:off x="916746" y="4431205"/>
              <a:ext cx="247256" cy="209244"/>
            </a:xfrm>
            <a:custGeom>
              <a:avLst/>
              <a:gdLst/>
              <a:ahLst/>
              <a:cxnLst/>
              <a:rect l="l" t="t" r="r" b="b"/>
              <a:pathLst>
                <a:path w="5542" h="4690" extrusionOk="0">
                  <a:moveTo>
                    <a:pt x="3581" y="466"/>
                  </a:moveTo>
                  <a:cubicBezTo>
                    <a:pt x="4696" y="466"/>
                    <a:pt x="4489" y="906"/>
                    <a:pt x="4489" y="906"/>
                  </a:cubicBezTo>
                  <a:cubicBezTo>
                    <a:pt x="3924" y="555"/>
                    <a:pt x="3110" y="487"/>
                    <a:pt x="3110" y="487"/>
                  </a:cubicBezTo>
                  <a:cubicBezTo>
                    <a:pt x="3289" y="472"/>
                    <a:pt x="3445" y="466"/>
                    <a:pt x="3581" y="466"/>
                  </a:cubicBezTo>
                  <a:close/>
                  <a:moveTo>
                    <a:pt x="2259" y="0"/>
                  </a:moveTo>
                  <a:cubicBezTo>
                    <a:pt x="2130" y="0"/>
                    <a:pt x="2016" y="8"/>
                    <a:pt x="1923" y="24"/>
                  </a:cubicBezTo>
                  <a:cubicBezTo>
                    <a:pt x="1142" y="160"/>
                    <a:pt x="893" y="804"/>
                    <a:pt x="893" y="804"/>
                  </a:cubicBezTo>
                  <a:cubicBezTo>
                    <a:pt x="893" y="804"/>
                    <a:pt x="249" y="1517"/>
                    <a:pt x="124" y="2025"/>
                  </a:cubicBezTo>
                  <a:cubicBezTo>
                    <a:pt x="1" y="2534"/>
                    <a:pt x="486" y="3201"/>
                    <a:pt x="486" y="3201"/>
                  </a:cubicBezTo>
                  <a:cubicBezTo>
                    <a:pt x="486" y="3201"/>
                    <a:pt x="407" y="4690"/>
                    <a:pt x="2161" y="4690"/>
                  </a:cubicBezTo>
                  <a:cubicBezTo>
                    <a:pt x="2394" y="4690"/>
                    <a:pt x="2660" y="4663"/>
                    <a:pt x="2963" y="4603"/>
                  </a:cubicBezTo>
                  <a:cubicBezTo>
                    <a:pt x="5542" y="4083"/>
                    <a:pt x="4524" y="940"/>
                    <a:pt x="4524" y="940"/>
                  </a:cubicBezTo>
                  <a:cubicBezTo>
                    <a:pt x="4972" y="421"/>
                    <a:pt x="3217" y="0"/>
                    <a:pt x="2259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>
              <a:extLst>
                <a:ext uri="{FF2B5EF4-FFF2-40B4-BE49-F238E27FC236}">
                  <a16:creationId xmlns:a16="http://schemas.microsoft.com/office/drawing/2014/main" id="{0427EE33-7E3C-B2AC-CCBC-44620A3B5306}"/>
                </a:ext>
              </a:extLst>
            </p:cNvPr>
            <p:cNvSpPr/>
            <p:nvPr/>
          </p:nvSpPr>
          <p:spPr>
            <a:xfrm>
              <a:off x="975906" y="4439816"/>
              <a:ext cx="107388" cy="27661"/>
            </a:xfrm>
            <a:custGeom>
              <a:avLst/>
              <a:gdLst/>
              <a:ahLst/>
              <a:cxnLst/>
              <a:rect l="l" t="t" r="r" b="b"/>
              <a:pathLst>
                <a:path w="2407" h="620" extrusionOk="0">
                  <a:moveTo>
                    <a:pt x="1513" y="0"/>
                  </a:moveTo>
                  <a:cubicBezTo>
                    <a:pt x="1312" y="0"/>
                    <a:pt x="1110" y="20"/>
                    <a:pt x="902" y="57"/>
                  </a:cubicBezTo>
                  <a:cubicBezTo>
                    <a:pt x="563" y="113"/>
                    <a:pt x="167" y="238"/>
                    <a:pt x="9" y="577"/>
                  </a:cubicBezTo>
                  <a:cubicBezTo>
                    <a:pt x="0" y="601"/>
                    <a:pt x="16" y="620"/>
                    <a:pt x="34" y="620"/>
                  </a:cubicBezTo>
                  <a:cubicBezTo>
                    <a:pt x="41" y="620"/>
                    <a:pt x="48" y="617"/>
                    <a:pt x="54" y="611"/>
                  </a:cubicBezTo>
                  <a:cubicBezTo>
                    <a:pt x="356" y="187"/>
                    <a:pt x="927" y="46"/>
                    <a:pt x="1486" y="46"/>
                  </a:cubicBezTo>
                  <a:cubicBezTo>
                    <a:pt x="1807" y="46"/>
                    <a:pt x="2124" y="93"/>
                    <a:pt x="2384" y="159"/>
                  </a:cubicBezTo>
                  <a:cubicBezTo>
                    <a:pt x="2394" y="159"/>
                    <a:pt x="2406" y="136"/>
                    <a:pt x="2384" y="136"/>
                  </a:cubicBezTo>
                  <a:cubicBezTo>
                    <a:pt x="2089" y="42"/>
                    <a:pt x="1803" y="0"/>
                    <a:pt x="151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>
              <a:extLst>
                <a:ext uri="{FF2B5EF4-FFF2-40B4-BE49-F238E27FC236}">
                  <a16:creationId xmlns:a16="http://schemas.microsoft.com/office/drawing/2014/main" id="{54105DBB-F560-E72D-B0D3-8B699787A2C2}"/>
                </a:ext>
              </a:extLst>
            </p:cNvPr>
            <p:cNvSpPr/>
            <p:nvPr/>
          </p:nvSpPr>
          <p:spPr>
            <a:xfrm>
              <a:off x="967697" y="4459357"/>
              <a:ext cx="137771" cy="16820"/>
            </a:xfrm>
            <a:custGeom>
              <a:avLst/>
              <a:gdLst/>
              <a:ahLst/>
              <a:cxnLst/>
              <a:rect l="l" t="t" r="r" b="b"/>
              <a:pathLst>
                <a:path w="3088" h="377" extrusionOk="0">
                  <a:moveTo>
                    <a:pt x="1422" y="1"/>
                  </a:moveTo>
                  <a:cubicBezTo>
                    <a:pt x="946" y="1"/>
                    <a:pt x="474" y="98"/>
                    <a:pt x="35" y="320"/>
                  </a:cubicBezTo>
                  <a:cubicBezTo>
                    <a:pt x="0" y="331"/>
                    <a:pt x="23" y="366"/>
                    <a:pt x="45" y="366"/>
                  </a:cubicBezTo>
                  <a:cubicBezTo>
                    <a:pt x="543" y="218"/>
                    <a:pt x="984" y="72"/>
                    <a:pt x="1505" y="72"/>
                  </a:cubicBezTo>
                  <a:cubicBezTo>
                    <a:pt x="2047" y="82"/>
                    <a:pt x="2578" y="185"/>
                    <a:pt x="3076" y="376"/>
                  </a:cubicBezTo>
                  <a:cubicBezTo>
                    <a:pt x="3088" y="376"/>
                    <a:pt x="3088" y="366"/>
                    <a:pt x="3088" y="366"/>
                  </a:cubicBezTo>
                  <a:cubicBezTo>
                    <a:pt x="2560" y="138"/>
                    <a:pt x="1988" y="1"/>
                    <a:pt x="142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>
              <a:extLst>
                <a:ext uri="{FF2B5EF4-FFF2-40B4-BE49-F238E27FC236}">
                  <a16:creationId xmlns:a16="http://schemas.microsoft.com/office/drawing/2014/main" id="{F44AF0A3-FCD8-FCF5-9C43-7DADF46A7F5F}"/>
                </a:ext>
              </a:extLst>
            </p:cNvPr>
            <p:cNvSpPr/>
            <p:nvPr/>
          </p:nvSpPr>
          <p:spPr>
            <a:xfrm>
              <a:off x="1066208" y="4488759"/>
              <a:ext cx="48363" cy="46533"/>
            </a:xfrm>
            <a:custGeom>
              <a:avLst/>
              <a:gdLst/>
              <a:ahLst/>
              <a:cxnLst/>
              <a:rect l="l" t="t" r="r" b="b"/>
              <a:pathLst>
                <a:path w="1084" h="1043" extrusionOk="0">
                  <a:moveTo>
                    <a:pt x="1072" y="1"/>
                  </a:moveTo>
                  <a:cubicBezTo>
                    <a:pt x="835" y="430"/>
                    <a:pt x="495" y="826"/>
                    <a:pt x="31" y="984"/>
                  </a:cubicBezTo>
                  <a:cubicBezTo>
                    <a:pt x="1" y="995"/>
                    <a:pt x="7" y="1042"/>
                    <a:pt x="35" y="1042"/>
                  </a:cubicBezTo>
                  <a:cubicBezTo>
                    <a:pt x="37" y="1042"/>
                    <a:pt x="40" y="1042"/>
                    <a:pt x="43" y="1041"/>
                  </a:cubicBezTo>
                  <a:cubicBezTo>
                    <a:pt x="541" y="939"/>
                    <a:pt x="868" y="430"/>
                    <a:pt x="1083" y="11"/>
                  </a:cubicBezTo>
                  <a:cubicBezTo>
                    <a:pt x="1083" y="1"/>
                    <a:pt x="1072" y="1"/>
                    <a:pt x="107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>
              <a:extLst>
                <a:ext uri="{FF2B5EF4-FFF2-40B4-BE49-F238E27FC236}">
                  <a16:creationId xmlns:a16="http://schemas.microsoft.com/office/drawing/2014/main" id="{35FA2449-3FAC-14BC-9F14-B5FB134087FC}"/>
                </a:ext>
              </a:extLst>
            </p:cNvPr>
            <p:cNvSpPr/>
            <p:nvPr/>
          </p:nvSpPr>
          <p:spPr>
            <a:xfrm>
              <a:off x="1072766" y="4496433"/>
              <a:ext cx="44303" cy="63086"/>
            </a:xfrm>
            <a:custGeom>
              <a:avLst/>
              <a:gdLst/>
              <a:ahLst/>
              <a:cxnLst/>
              <a:rect l="l" t="t" r="r" b="b"/>
              <a:pathLst>
                <a:path w="993" h="1414" extrusionOk="0">
                  <a:moveTo>
                    <a:pt x="987" y="1"/>
                  </a:moveTo>
                  <a:cubicBezTo>
                    <a:pt x="984" y="1"/>
                    <a:pt x="982" y="4"/>
                    <a:pt x="982" y="9"/>
                  </a:cubicBezTo>
                  <a:cubicBezTo>
                    <a:pt x="902" y="631"/>
                    <a:pt x="517" y="1038"/>
                    <a:pt x="20" y="1377"/>
                  </a:cubicBezTo>
                  <a:cubicBezTo>
                    <a:pt x="0" y="1387"/>
                    <a:pt x="15" y="1414"/>
                    <a:pt x="33" y="1414"/>
                  </a:cubicBezTo>
                  <a:cubicBezTo>
                    <a:pt x="36" y="1414"/>
                    <a:pt x="39" y="1413"/>
                    <a:pt x="43" y="1412"/>
                  </a:cubicBezTo>
                  <a:cubicBezTo>
                    <a:pt x="585" y="1174"/>
                    <a:pt x="947" y="586"/>
                    <a:pt x="992" y="9"/>
                  </a:cubicBezTo>
                  <a:cubicBezTo>
                    <a:pt x="992" y="4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>
              <a:extLst>
                <a:ext uri="{FF2B5EF4-FFF2-40B4-BE49-F238E27FC236}">
                  <a16:creationId xmlns:a16="http://schemas.microsoft.com/office/drawing/2014/main" id="{0F0B2DB6-BD25-CE2F-CD6C-12D723F4AC12}"/>
                </a:ext>
              </a:extLst>
            </p:cNvPr>
            <p:cNvSpPr/>
            <p:nvPr/>
          </p:nvSpPr>
          <p:spPr>
            <a:xfrm>
              <a:off x="1049611" y="4509951"/>
              <a:ext cx="69466" cy="111805"/>
            </a:xfrm>
            <a:custGeom>
              <a:avLst/>
              <a:gdLst/>
              <a:ahLst/>
              <a:cxnLst/>
              <a:rect l="l" t="t" r="r" b="b"/>
              <a:pathLst>
                <a:path w="1557" h="2506" extrusionOk="0">
                  <a:moveTo>
                    <a:pt x="1546" y="0"/>
                  </a:moveTo>
                  <a:cubicBezTo>
                    <a:pt x="1489" y="521"/>
                    <a:pt x="1320" y="1052"/>
                    <a:pt x="1048" y="1493"/>
                  </a:cubicBezTo>
                  <a:cubicBezTo>
                    <a:pt x="799" y="1900"/>
                    <a:pt x="403" y="2172"/>
                    <a:pt x="19" y="2443"/>
                  </a:cubicBezTo>
                  <a:cubicBezTo>
                    <a:pt x="0" y="2470"/>
                    <a:pt x="12" y="2505"/>
                    <a:pt x="35" y="2505"/>
                  </a:cubicBezTo>
                  <a:cubicBezTo>
                    <a:pt x="41" y="2505"/>
                    <a:pt x="47" y="2503"/>
                    <a:pt x="53" y="2499"/>
                  </a:cubicBezTo>
                  <a:cubicBezTo>
                    <a:pt x="958" y="1956"/>
                    <a:pt x="1523" y="1074"/>
                    <a:pt x="15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>
              <a:extLst>
                <a:ext uri="{FF2B5EF4-FFF2-40B4-BE49-F238E27FC236}">
                  <a16:creationId xmlns:a16="http://schemas.microsoft.com/office/drawing/2014/main" id="{057ACCEF-324D-AC59-BA8F-2131C4851BF3}"/>
                </a:ext>
              </a:extLst>
            </p:cNvPr>
            <p:cNvSpPr/>
            <p:nvPr/>
          </p:nvSpPr>
          <p:spPr>
            <a:xfrm>
              <a:off x="1068349" y="4542877"/>
              <a:ext cx="53270" cy="88427"/>
            </a:xfrm>
            <a:custGeom>
              <a:avLst/>
              <a:gdLst/>
              <a:ahLst/>
              <a:cxnLst/>
              <a:rect l="l" t="t" r="r" b="b"/>
              <a:pathLst>
                <a:path w="1194" h="1982" extrusionOk="0">
                  <a:moveTo>
                    <a:pt x="1188" y="0"/>
                  </a:moveTo>
                  <a:cubicBezTo>
                    <a:pt x="1185" y="0"/>
                    <a:pt x="1182" y="3"/>
                    <a:pt x="1182" y="9"/>
                  </a:cubicBezTo>
                  <a:cubicBezTo>
                    <a:pt x="1114" y="789"/>
                    <a:pt x="651" y="1456"/>
                    <a:pt x="28" y="1909"/>
                  </a:cubicBezTo>
                  <a:cubicBezTo>
                    <a:pt x="0" y="1937"/>
                    <a:pt x="20" y="1982"/>
                    <a:pt x="47" y="1982"/>
                  </a:cubicBezTo>
                  <a:cubicBezTo>
                    <a:pt x="52" y="1982"/>
                    <a:pt x="57" y="1980"/>
                    <a:pt x="63" y="1976"/>
                  </a:cubicBezTo>
                  <a:cubicBezTo>
                    <a:pt x="730" y="1535"/>
                    <a:pt x="1159" y="823"/>
                    <a:pt x="1194" y="9"/>
                  </a:cubicBezTo>
                  <a:cubicBezTo>
                    <a:pt x="1194" y="3"/>
                    <a:pt x="1191" y="0"/>
                    <a:pt x="118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>
              <a:extLst>
                <a:ext uri="{FF2B5EF4-FFF2-40B4-BE49-F238E27FC236}">
                  <a16:creationId xmlns:a16="http://schemas.microsoft.com/office/drawing/2014/main" id="{B8EABBA4-AC42-7D50-1D7A-1160A4F4D055}"/>
                </a:ext>
              </a:extLst>
            </p:cNvPr>
            <p:cNvSpPr/>
            <p:nvPr/>
          </p:nvSpPr>
          <p:spPr>
            <a:xfrm>
              <a:off x="1060185" y="4485725"/>
              <a:ext cx="45284" cy="20835"/>
            </a:xfrm>
            <a:custGeom>
              <a:avLst/>
              <a:gdLst/>
              <a:ahLst/>
              <a:cxnLst/>
              <a:rect l="l" t="t" r="r" b="b"/>
              <a:pathLst>
                <a:path w="1015" h="467" extrusionOk="0">
                  <a:moveTo>
                    <a:pt x="992" y="1"/>
                  </a:moveTo>
                  <a:cubicBezTo>
                    <a:pt x="641" y="69"/>
                    <a:pt x="336" y="260"/>
                    <a:pt x="20" y="430"/>
                  </a:cubicBezTo>
                  <a:cubicBezTo>
                    <a:pt x="0" y="440"/>
                    <a:pt x="14" y="466"/>
                    <a:pt x="33" y="466"/>
                  </a:cubicBezTo>
                  <a:cubicBezTo>
                    <a:pt x="36" y="466"/>
                    <a:pt x="39" y="466"/>
                    <a:pt x="42" y="464"/>
                  </a:cubicBezTo>
                  <a:cubicBezTo>
                    <a:pt x="370" y="328"/>
                    <a:pt x="664" y="125"/>
                    <a:pt x="1003" y="23"/>
                  </a:cubicBezTo>
                  <a:cubicBezTo>
                    <a:pt x="1015" y="23"/>
                    <a:pt x="1003" y="1"/>
                    <a:pt x="99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>
              <a:extLst>
                <a:ext uri="{FF2B5EF4-FFF2-40B4-BE49-F238E27FC236}">
                  <a16:creationId xmlns:a16="http://schemas.microsoft.com/office/drawing/2014/main" id="{C3EBB7E5-4B90-2665-6178-4930051EF5AD}"/>
                </a:ext>
              </a:extLst>
            </p:cNvPr>
            <p:cNvSpPr/>
            <p:nvPr/>
          </p:nvSpPr>
          <p:spPr>
            <a:xfrm>
              <a:off x="975861" y="4475463"/>
              <a:ext cx="122557" cy="22486"/>
            </a:xfrm>
            <a:custGeom>
              <a:avLst/>
              <a:gdLst/>
              <a:ahLst/>
              <a:cxnLst/>
              <a:rect l="l" t="t" r="r" b="b"/>
              <a:pathLst>
                <a:path w="2747" h="504" extrusionOk="0">
                  <a:moveTo>
                    <a:pt x="1932" y="0"/>
                  </a:moveTo>
                  <a:cubicBezTo>
                    <a:pt x="1271" y="0"/>
                    <a:pt x="597" y="160"/>
                    <a:pt x="21" y="457"/>
                  </a:cubicBezTo>
                  <a:cubicBezTo>
                    <a:pt x="1" y="467"/>
                    <a:pt x="8" y="504"/>
                    <a:pt x="33" y="504"/>
                  </a:cubicBezTo>
                  <a:cubicBezTo>
                    <a:pt x="37" y="504"/>
                    <a:pt x="40" y="503"/>
                    <a:pt x="43" y="502"/>
                  </a:cubicBezTo>
                  <a:cubicBezTo>
                    <a:pt x="440" y="344"/>
                    <a:pt x="847" y="196"/>
                    <a:pt x="1276" y="128"/>
                  </a:cubicBezTo>
                  <a:cubicBezTo>
                    <a:pt x="1514" y="83"/>
                    <a:pt x="1757" y="66"/>
                    <a:pt x="2001" y="66"/>
                  </a:cubicBezTo>
                  <a:cubicBezTo>
                    <a:pt x="2246" y="66"/>
                    <a:pt x="2492" y="83"/>
                    <a:pt x="2735" y="106"/>
                  </a:cubicBezTo>
                  <a:cubicBezTo>
                    <a:pt x="2746" y="106"/>
                    <a:pt x="2746" y="83"/>
                    <a:pt x="2735" y="83"/>
                  </a:cubicBezTo>
                  <a:cubicBezTo>
                    <a:pt x="2474" y="27"/>
                    <a:pt x="2204" y="0"/>
                    <a:pt x="193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>
              <a:extLst>
                <a:ext uri="{FF2B5EF4-FFF2-40B4-BE49-F238E27FC236}">
                  <a16:creationId xmlns:a16="http://schemas.microsoft.com/office/drawing/2014/main" id="{55D417C9-6E15-B25F-FB4F-7CF4A7FAF40F}"/>
                </a:ext>
              </a:extLst>
            </p:cNvPr>
            <p:cNvSpPr/>
            <p:nvPr/>
          </p:nvSpPr>
          <p:spPr>
            <a:xfrm>
              <a:off x="921787" y="4491034"/>
              <a:ext cx="28107" cy="66655"/>
            </a:xfrm>
            <a:custGeom>
              <a:avLst/>
              <a:gdLst/>
              <a:ahLst/>
              <a:cxnLst/>
              <a:rect l="l" t="t" r="r" b="b"/>
              <a:pathLst>
                <a:path w="630" h="1494" extrusionOk="0">
                  <a:moveTo>
                    <a:pt x="625" y="1"/>
                  </a:moveTo>
                  <a:cubicBezTo>
                    <a:pt x="623" y="1"/>
                    <a:pt x="622" y="2"/>
                    <a:pt x="622" y="6"/>
                  </a:cubicBezTo>
                  <a:cubicBezTo>
                    <a:pt x="630" y="6"/>
                    <a:pt x="627" y="1"/>
                    <a:pt x="625" y="1"/>
                  </a:cubicBezTo>
                  <a:close/>
                  <a:moveTo>
                    <a:pt x="622" y="6"/>
                  </a:moveTo>
                  <a:lnTo>
                    <a:pt x="622" y="6"/>
                  </a:lnTo>
                  <a:cubicBezTo>
                    <a:pt x="192" y="379"/>
                    <a:pt x="1" y="945"/>
                    <a:pt x="260" y="1476"/>
                  </a:cubicBezTo>
                  <a:cubicBezTo>
                    <a:pt x="265" y="1488"/>
                    <a:pt x="272" y="1493"/>
                    <a:pt x="279" y="1493"/>
                  </a:cubicBezTo>
                  <a:cubicBezTo>
                    <a:pt x="292" y="1493"/>
                    <a:pt x="305" y="1479"/>
                    <a:pt x="305" y="1465"/>
                  </a:cubicBezTo>
                  <a:cubicBezTo>
                    <a:pt x="182" y="910"/>
                    <a:pt x="238" y="435"/>
                    <a:pt x="622" y="6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>
              <a:extLst>
                <a:ext uri="{FF2B5EF4-FFF2-40B4-BE49-F238E27FC236}">
                  <a16:creationId xmlns:a16="http://schemas.microsoft.com/office/drawing/2014/main" id="{26F3E7CF-18F3-B6DA-C811-3482008A46CF}"/>
                </a:ext>
              </a:extLst>
            </p:cNvPr>
            <p:cNvSpPr/>
            <p:nvPr/>
          </p:nvSpPr>
          <p:spPr>
            <a:xfrm>
              <a:off x="935931" y="4508747"/>
              <a:ext cx="12849" cy="46757"/>
            </a:xfrm>
            <a:custGeom>
              <a:avLst/>
              <a:gdLst/>
              <a:ahLst/>
              <a:cxnLst/>
              <a:rect l="l" t="t" r="r" b="b"/>
              <a:pathLst>
                <a:path w="288" h="1048" extrusionOk="0">
                  <a:moveTo>
                    <a:pt x="216" y="0"/>
                  </a:moveTo>
                  <a:cubicBezTo>
                    <a:pt x="211" y="0"/>
                    <a:pt x="207" y="2"/>
                    <a:pt x="204" y="5"/>
                  </a:cubicBezTo>
                  <a:cubicBezTo>
                    <a:pt x="0" y="310"/>
                    <a:pt x="0" y="739"/>
                    <a:pt x="226" y="1033"/>
                  </a:cubicBezTo>
                  <a:cubicBezTo>
                    <a:pt x="233" y="1044"/>
                    <a:pt x="242" y="1048"/>
                    <a:pt x="250" y="1048"/>
                  </a:cubicBezTo>
                  <a:cubicBezTo>
                    <a:pt x="270" y="1048"/>
                    <a:pt x="288" y="1024"/>
                    <a:pt x="272" y="1000"/>
                  </a:cubicBezTo>
                  <a:cubicBezTo>
                    <a:pt x="124" y="683"/>
                    <a:pt x="45" y="355"/>
                    <a:pt x="237" y="27"/>
                  </a:cubicBezTo>
                  <a:cubicBezTo>
                    <a:pt x="246" y="11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>
              <a:extLst>
                <a:ext uri="{FF2B5EF4-FFF2-40B4-BE49-F238E27FC236}">
                  <a16:creationId xmlns:a16="http://schemas.microsoft.com/office/drawing/2014/main" id="{7DE30064-7E3E-862C-B489-E2081539CA1F}"/>
                </a:ext>
              </a:extLst>
            </p:cNvPr>
            <p:cNvSpPr/>
            <p:nvPr/>
          </p:nvSpPr>
          <p:spPr>
            <a:xfrm>
              <a:off x="1125100" y="4468994"/>
              <a:ext cx="89141" cy="101722"/>
            </a:xfrm>
            <a:custGeom>
              <a:avLst/>
              <a:gdLst/>
              <a:ahLst/>
              <a:cxnLst/>
              <a:rect l="l" t="t" r="r" b="b"/>
              <a:pathLst>
                <a:path w="1998" h="2280" extrusionOk="0">
                  <a:moveTo>
                    <a:pt x="617" y="1"/>
                  </a:moveTo>
                  <a:cubicBezTo>
                    <a:pt x="406" y="1"/>
                    <a:pt x="212" y="111"/>
                    <a:pt x="12" y="228"/>
                  </a:cubicBezTo>
                  <a:cubicBezTo>
                    <a:pt x="0" y="240"/>
                    <a:pt x="12" y="251"/>
                    <a:pt x="23" y="251"/>
                  </a:cubicBezTo>
                  <a:cubicBezTo>
                    <a:pt x="211" y="153"/>
                    <a:pt x="399" y="61"/>
                    <a:pt x="604" y="61"/>
                  </a:cubicBezTo>
                  <a:cubicBezTo>
                    <a:pt x="658" y="61"/>
                    <a:pt x="713" y="68"/>
                    <a:pt x="769" y="82"/>
                  </a:cubicBezTo>
                  <a:cubicBezTo>
                    <a:pt x="1041" y="150"/>
                    <a:pt x="1131" y="454"/>
                    <a:pt x="1154" y="692"/>
                  </a:cubicBezTo>
                  <a:cubicBezTo>
                    <a:pt x="1188" y="1065"/>
                    <a:pt x="1007" y="1427"/>
                    <a:pt x="1018" y="1811"/>
                  </a:cubicBezTo>
                  <a:cubicBezTo>
                    <a:pt x="1018" y="1970"/>
                    <a:pt x="1086" y="2196"/>
                    <a:pt x="1267" y="2253"/>
                  </a:cubicBezTo>
                  <a:cubicBezTo>
                    <a:pt x="1322" y="2271"/>
                    <a:pt x="1375" y="2279"/>
                    <a:pt x="1427" y="2279"/>
                  </a:cubicBezTo>
                  <a:cubicBezTo>
                    <a:pt x="1630" y="2279"/>
                    <a:pt x="1808" y="2155"/>
                    <a:pt x="1980" y="2038"/>
                  </a:cubicBezTo>
                  <a:cubicBezTo>
                    <a:pt x="1997" y="2020"/>
                    <a:pt x="1988" y="1997"/>
                    <a:pt x="1972" y="1997"/>
                  </a:cubicBezTo>
                  <a:cubicBezTo>
                    <a:pt x="1968" y="1997"/>
                    <a:pt x="1962" y="1999"/>
                    <a:pt x="1957" y="2004"/>
                  </a:cubicBezTo>
                  <a:cubicBezTo>
                    <a:pt x="1796" y="2105"/>
                    <a:pt x="1625" y="2224"/>
                    <a:pt x="1429" y="2224"/>
                  </a:cubicBezTo>
                  <a:cubicBezTo>
                    <a:pt x="1406" y="2224"/>
                    <a:pt x="1382" y="2222"/>
                    <a:pt x="1357" y="2218"/>
                  </a:cubicBezTo>
                  <a:cubicBezTo>
                    <a:pt x="1075" y="2173"/>
                    <a:pt x="1086" y="1823"/>
                    <a:pt x="1109" y="1620"/>
                  </a:cubicBezTo>
                  <a:cubicBezTo>
                    <a:pt x="1131" y="1258"/>
                    <a:pt x="1267" y="918"/>
                    <a:pt x="1211" y="545"/>
                  </a:cubicBezTo>
                  <a:cubicBezTo>
                    <a:pt x="1176" y="353"/>
                    <a:pt x="1052" y="115"/>
                    <a:pt x="849" y="47"/>
                  </a:cubicBezTo>
                  <a:cubicBezTo>
                    <a:pt x="769" y="15"/>
                    <a:pt x="692" y="1"/>
                    <a:pt x="6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>
              <a:extLst>
                <a:ext uri="{FF2B5EF4-FFF2-40B4-BE49-F238E27FC236}">
                  <a16:creationId xmlns:a16="http://schemas.microsoft.com/office/drawing/2014/main" id="{03C4E6E0-30ED-D3C6-5BF9-1701A7B90F58}"/>
                </a:ext>
              </a:extLst>
            </p:cNvPr>
            <p:cNvSpPr/>
            <p:nvPr/>
          </p:nvSpPr>
          <p:spPr>
            <a:xfrm>
              <a:off x="1135272" y="4487108"/>
              <a:ext cx="64513" cy="128357"/>
            </a:xfrm>
            <a:custGeom>
              <a:avLst/>
              <a:gdLst/>
              <a:ahLst/>
              <a:cxnLst/>
              <a:rect l="l" t="t" r="r" b="b"/>
              <a:pathLst>
                <a:path w="1446" h="2877" extrusionOk="0">
                  <a:moveTo>
                    <a:pt x="15" y="0"/>
                  </a:moveTo>
                  <a:cubicBezTo>
                    <a:pt x="7" y="0"/>
                    <a:pt x="1" y="17"/>
                    <a:pt x="10" y="26"/>
                  </a:cubicBezTo>
                  <a:cubicBezTo>
                    <a:pt x="372" y="365"/>
                    <a:pt x="406" y="727"/>
                    <a:pt x="259" y="1179"/>
                  </a:cubicBezTo>
                  <a:cubicBezTo>
                    <a:pt x="157" y="1508"/>
                    <a:pt x="21" y="1802"/>
                    <a:pt x="101" y="2152"/>
                  </a:cubicBezTo>
                  <a:cubicBezTo>
                    <a:pt x="157" y="2423"/>
                    <a:pt x="350" y="2706"/>
                    <a:pt x="598" y="2830"/>
                  </a:cubicBezTo>
                  <a:cubicBezTo>
                    <a:pt x="666" y="2863"/>
                    <a:pt x="739" y="2876"/>
                    <a:pt x="815" y="2876"/>
                  </a:cubicBezTo>
                  <a:cubicBezTo>
                    <a:pt x="1028" y="2876"/>
                    <a:pt x="1259" y="2770"/>
                    <a:pt x="1435" y="2695"/>
                  </a:cubicBezTo>
                  <a:cubicBezTo>
                    <a:pt x="1446" y="2684"/>
                    <a:pt x="1435" y="2672"/>
                    <a:pt x="1423" y="2672"/>
                  </a:cubicBezTo>
                  <a:cubicBezTo>
                    <a:pt x="1230" y="2743"/>
                    <a:pt x="1045" y="2799"/>
                    <a:pt x="874" y="2799"/>
                  </a:cubicBezTo>
                  <a:cubicBezTo>
                    <a:pt x="666" y="2799"/>
                    <a:pt x="477" y="2716"/>
                    <a:pt x="315" y="2480"/>
                  </a:cubicBezTo>
                  <a:cubicBezTo>
                    <a:pt x="66" y="2118"/>
                    <a:pt x="134" y="1734"/>
                    <a:pt x="259" y="1360"/>
                  </a:cubicBezTo>
                  <a:cubicBezTo>
                    <a:pt x="350" y="1123"/>
                    <a:pt x="463" y="840"/>
                    <a:pt x="406" y="580"/>
                  </a:cubicBezTo>
                  <a:cubicBezTo>
                    <a:pt x="350" y="342"/>
                    <a:pt x="214" y="161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>
              <a:extLst>
                <a:ext uri="{FF2B5EF4-FFF2-40B4-BE49-F238E27FC236}">
                  <a16:creationId xmlns:a16="http://schemas.microsoft.com/office/drawing/2014/main" id="{A6EFE3DE-B27B-C51C-8392-D2D3AD0913CD}"/>
                </a:ext>
              </a:extLst>
            </p:cNvPr>
            <p:cNvSpPr/>
            <p:nvPr/>
          </p:nvSpPr>
          <p:spPr>
            <a:xfrm>
              <a:off x="1135183" y="4481710"/>
              <a:ext cx="70536" cy="120327"/>
            </a:xfrm>
            <a:custGeom>
              <a:avLst/>
              <a:gdLst/>
              <a:ahLst/>
              <a:cxnLst/>
              <a:rect l="l" t="t" r="r" b="b"/>
              <a:pathLst>
                <a:path w="1581" h="2697" extrusionOk="0">
                  <a:moveTo>
                    <a:pt x="131" y="0"/>
                  </a:moveTo>
                  <a:cubicBezTo>
                    <a:pt x="94" y="0"/>
                    <a:pt x="55" y="4"/>
                    <a:pt x="12" y="11"/>
                  </a:cubicBezTo>
                  <a:cubicBezTo>
                    <a:pt x="1" y="11"/>
                    <a:pt x="12" y="34"/>
                    <a:pt x="23" y="34"/>
                  </a:cubicBezTo>
                  <a:cubicBezTo>
                    <a:pt x="59" y="28"/>
                    <a:pt x="92" y="26"/>
                    <a:pt x="124" y="26"/>
                  </a:cubicBezTo>
                  <a:cubicBezTo>
                    <a:pt x="825" y="26"/>
                    <a:pt x="564" y="1296"/>
                    <a:pt x="521" y="1707"/>
                  </a:cubicBezTo>
                  <a:cubicBezTo>
                    <a:pt x="487" y="2024"/>
                    <a:pt x="510" y="2318"/>
                    <a:pt x="736" y="2556"/>
                  </a:cubicBezTo>
                  <a:cubicBezTo>
                    <a:pt x="833" y="2658"/>
                    <a:pt x="947" y="2697"/>
                    <a:pt x="1065" y="2697"/>
                  </a:cubicBezTo>
                  <a:cubicBezTo>
                    <a:pt x="1235" y="2697"/>
                    <a:pt x="1414" y="2615"/>
                    <a:pt x="1561" y="2522"/>
                  </a:cubicBezTo>
                  <a:cubicBezTo>
                    <a:pt x="1580" y="2512"/>
                    <a:pt x="1567" y="2486"/>
                    <a:pt x="1548" y="2486"/>
                  </a:cubicBezTo>
                  <a:cubicBezTo>
                    <a:pt x="1545" y="2486"/>
                    <a:pt x="1542" y="2486"/>
                    <a:pt x="1538" y="2488"/>
                  </a:cubicBezTo>
                  <a:cubicBezTo>
                    <a:pt x="1396" y="2549"/>
                    <a:pt x="1249" y="2594"/>
                    <a:pt x="1110" y="2594"/>
                  </a:cubicBezTo>
                  <a:cubicBezTo>
                    <a:pt x="942" y="2594"/>
                    <a:pt x="786" y="2527"/>
                    <a:pt x="668" y="2341"/>
                  </a:cubicBezTo>
                  <a:cubicBezTo>
                    <a:pt x="555" y="2160"/>
                    <a:pt x="566" y="1923"/>
                    <a:pt x="589" y="1707"/>
                  </a:cubicBezTo>
                  <a:cubicBezTo>
                    <a:pt x="623" y="1357"/>
                    <a:pt x="679" y="1029"/>
                    <a:pt x="646" y="679"/>
                  </a:cubicBezTo>
                  <a:cubicBezTo>
                    <a:pt x="614" y="330"/>
                    <a:pt x="491" y="0"/>
                    <a:pt x="13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>
              <a:extLst>
                <a:ext uri="{FF2B5EF4-FFF2-40B4-BE49-F238E27FC236}">
                  <a16:creationId xmlns:a16="http://schemas.microsoft.com/office/drawing/2014/main" id="{199C3D91-159C-842F-D71B-5FF895860BC9}"/>
                </a:ext>
              </a:extLst>
            </p:cNvPr>
            <p:cNvSpPr/>
            <p:nvPr/>
          </p:nvSpPr>
          <p:spPr>
            <a:xfrm>
              <a:off x="913712" y="4504508"/>
              <a:ext cx="167529" cy="149817"/>
            </a:xfrm>
            <a:custGeom>
              <a:avLst/>
              <a:gdLst/>
              <a:ahLst/>
              <a:cxnLst/>
              <a:rect l="l" t="t" r="r" b="b"/>
              <a:pathLst>
                <a:path w="3755" h="3358" extrusionOk="0">
                  <a:moveTo>
                    <a:pt x="1961" y="0"/>
                  </a:moveTo>
                  <a:cubicBezTo>
                    <a:pt x="1597" y="0"/>
                    <a:pt x="1203" y="50"/>
                    <a:pt x="837" y="201"/>
                  </a:cubicBezTo>
                  <a:cubicBezTo>
                    <a:pt x="498" y="462"/>
                    <a:pt x="1" y="2588"/>
                    <a:pt x="1245" y="3187"/>
                  </a:cubicBezTo>
                  <a:cubicBezTo>
                    <a:pt x="1492" y="3306"/>
                    <a:pt x="1737" y="3358"/>
                    <a:pt x="1971" y="3358"/>
                  </a:cubicBezTo>
                  <a:cubicBezTo>
                    <a:pt x="2913" y="3358"/>
                    <a:pt x="3683" y="2518"/>
                    <a:pt x="3755" y="1875"/>
                  </a:cubicBezTo>
                  <a:cubicBezTo>
                    <a:pt x="3755" y="1875"/>
                    <a:pt x="3303" y="959"/>
                    <a:pt x="3291" y="201"/>
                  </a:cubicBezTo>
                  <a:cubicBezTo>
                    <a:pt x="3291" y="201"/>
                    <a:pt x="2688" y="0"/>
                    <a:pt x="1961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>
              <a:extLst>
                <a:ext uri="{FF2B5EF4-FFF2-40B4-BE49-F238E27FC236}">
                  <a16:creationId xmlns:a16="http://schemas.microsoft.com/office/drawing/2014/main" id="{65056B16-68E0-01E8-F35C-2AA0EF46A5C4}"/>
                </a:ext>
              </a:extLst>
            </p:cNvPr>
            <p:cNvSpPr/>
            <p:nvPr/>
          </p:nvSpPr>
          <p:spPr>
            <a:xfrm>
              <a:off x="946504" y="4504508"/>
              <a:ext cx="132194" cy="77630"/>
            </a:xfrm>
            <a:custGeom>
              <a:avLst/>
              <a:gdLst/>
              <a:ahLst/>
              <a:cxnLst/>
              <a:rect l="l" t="t" r="r" b="b"/>
              <a:pathLst>
                <a:path w="2963" h="1740" extrusionOk="0">
                  <a:moveTo>
                    <a:pt x="1226" y="0"/>
                  </a:moveTo>
                  <a:cubicBezTo>
                    <a:pt x="862" y="0"/>
                    <a:pt x="468" y="50"/>
                    <a:pt x="102" y="201"/>
                  </a:cubicBezTo>
                  <a:cubicBezTo>
                    <a:pt x="68" y="224"/>
                    <a:pt x="35" y="269"/>
                    <a:pt x="0" y="314"/>
                  </a:cubicBezTo>
                  <a:cubicBezTo>
                    <a:pt x="232" y="252"/>
                    <a:pt x="471" y="220"/>
                    <a:pt x="710" y="220"/>
                  </a:cubicBezTo>
                  <a:cubicBezTo>
                    <a:pt x="901" y="220"/>
                    <a:pt x="1092" y="240"/>
                    <a:pt x="1279" y="281"/>
                  </a:cubicBezTo>
                  <a:cubicBezTo>
                    <a:pt x="1618" y="360"/>
                    <a:pt x="1912" y="540"/>
                    <a:pt x="2126" y="812"/>
                  </a:cubicBezTo>
                  <a:cubicBezTo>
                    <a:pt x="2296" y="1050"/>
                    <a:pt x="2409" y="1332"/>
                    <a:pt x="2636" y="1536"/>
                  </a:cubicBezTo>
                  <a:cubicBezTo>
                    <a:pt x="2737" y="1626"/>
                    <a:pt x="2839" y="1694"/>
                    <a:pt x="2963" y="1739"/>
                  </a:cubicBezTo>
                  <a:cubicBezTo>
                    <a:pt x="2839" y="1468"/>
                    <a:pt x="2568" y="789"/>
                    <a:pt x="2556" y="201"/>
                  </a:cubicBezTo>
                  <a:cubicBezTo>
                    <a:pt x="2556" y="201"/>
                    <a:pt x="1953" y="0"/>
                    <a:pt x="122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>
              <a:extLst>
                <a:ext uri="{FF2B5EF4-FFF2-40B4-BE49-F238E27FC236}">
                  <a16:creationId xmlns:a16="http://schemas.microsoft.com/office/drawing/2014/main" id="{EA6033C9-E073-B1EA-4665-284F0B76FD32}"/>
                </a:ext>
              </a:extLst>
            </p:cNvPr>
            <p:cNvSpPr/>
            <p:nvPr/>
          </p:nvSpPr>
          <p:spPr>
            <a:xfrm>
              <a:off x="965644" y="4607837"/>
              <a:ext cx="28687" cy="9949"/>
            </a:xfrm>
            <a:custGeom>
              <a:avLst/>
              <a:gdLst/>
              <a:ahLst/>
              <a:cxnLst/>
              <a:rect l="l" t="t" r="r" b="b"/>
              <a:pathLst>
                <a:path w="643" h="223" extrusionOk="0">
                  <a:moveTo>
                    <a:pt x="81" y="0"/>
                  </a:moveTo>
                  <a:cubicBezTo>
                    <a:pt x="69" y="0"/>
                    <a:pt x="69" y="0"/>
                    <a:pt x="58" y="11"/>
                  </a:cubicBezTo>
                  <a:cubicBezTo>
                    <a:pt x="1" y="91"/>
                    <a:pt x="137" y="169"/>
                    <a:pt x="205" y="192"/>
                  </a:cubicBezTo>
                  <a:cubicBezTo>
                    <a:pt x="253" y="212"/>
                    <a:pt x="305" y="223"/>
                    <a:pt x="356" y="223"/>
                  </a:cubicBezTo>
                  <a:cubicBezTo>
                    <a:pt x="448" y="223"/>
                    <a:pt x="539" y="190"/>
                    <a:pt x="612" y="124"/>
                  </a:cubicBezTo>
                  <a:cubicBezTo>
                    <a:pt x="642" y="104"/>
                    <a:pt x="618" y="66"/>
                    <a:pt x="589" y="66"/>
                  </a:cubicBezTo>
                  <a:cubicBezTo>
                    <a:pt x="586" y="66"/>
                    <a:pt x="582" y="67"/>
                    <a:pt x="578" y="68"/>
                  </a:cubicBezTo>
                  <a:cubicBezTo>
                    <a:pt x="548" y="71"/>
                    <a:pt x="518" y="73"/>
                    <a:pt x="487" y="73"/>
                  </a:cubicBezTo>
                  <a:cubicBezTo>
                    <a:pt x="411" y="73"/>
                    <a:pt x="333" y="65"/>
                    <a:pt x="262" y="56"/>
                  </a:cubicBezTo>
                  <a:cubicBezTo>
                    <a:pt x="205" y="46"/>
                    <a:pt x="148" y="11"/>
                    <a:pt x="8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>
              <a:extLst>
                <a:ext uri="{FF2B5EF4-FFF2-40B4-BE49-F238E27FC236}">
                  <a16:creationId xmlns:a16="http://schemas.microsoft.com/office/drawing/2014/main" id="{4A5DB91B-CE4A-AEE0-5ECB-28B7E11750E5}"/>
                </a:ext>
              </a:extLst>
            </p:cNvPr>
            <p:cNvSpPr/>
            <p:nvPr/>
          </p:nvSpPr>
          <p:spPr>
            <a:xfrm>
              <a:off x="1033817" y="4590750"/>
              <a:ext cx="22709" cy="18828"/>
            </a:xfrm>
            <a:custGeom>
              <a:avLst/>
              <a:gdLst/>
              <a:ahLst/>
              <a:cxnLst/>
              <a:rect l="l" t="t" r="r" b="b"/>
              <a:pathLst>
                <a:path w="509" h="422" extrusionOk="0">
                  <a:moveTo>
                    <a:pt x="275" y="1"/>
                  </a:moveTo>
                  <a:cubicBezTo>
                    <a:pt x="229" y="1"/>
                    <a:pt x="181" y="12"/>
                    <a:pt x="136" y="32"/>
                  </a:cubicBezTo>
                  <a:cubicBezTo>
                    <a:pt x="56" y="67"/>
                    <a:pt x="0" y="191"/>
                    <a:pt x="33" y="281"/>
                  </a:cubicBezTo>
                  <a:cubicBezTo>
                    <a:pt x="45" y="315"/>
                    <a:pt x="56" y="338"/>
                    <a:pt x="79" y="361"/>
                  </a:cubicBezTo>
                  <a:cubicBezTo>
                    <a:pt x="113" y="394"/>
                    <a:pt x="136" y="406"/>
                    <a:pt x="169" y="417"/>
                  </a:cubicBezTo>
                  <a:cubicBezTo>
                    <a:pt x="179" y="420"/>
                    <a:pt x="191" y="422"/>
                    <a:pt x="204" y="422"/>
                  </a:cubicBezTo>
                  <a:cubicBezTo>
                    <a:pt x="236" y="422"/>
                    <a:pt x="273" y="414"/>
                    <a:pt x="305" y="406"/>
                  </a:cubicBezTo>
                  <a:cubicBezTo>
                    <a:pt x="350" y="394"/>
                    <a:pt x="385" y="383"/>
                    <a:pt x="418" y="349"/>
                  </a:cubicBezTo>
                  <a:cubicBezTo>
                    <a:pt x="508" y="281"/>
                    <a:pt x="508" y="134"/>
                    <a:pt x="430" y="55"/>
                  </a:cubicBezTo>
                  <a:cubicBezTo>
                    <a:pt x="386" y="18"/>
                    <a:pt x="332" y="1"/>
                    <a:pt x="27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>
              <a:extLst>
                <a:ext uri="{FF2B5EF4-FFF2-40B4-BE49-F238E27FC236}">
                  <a16:creationId xmlns:a16="http://schemas.microsoft.com/office/drawing/2014/main" id="{F0D49362-5972-CEB8-4F11-9FD415CB44A5}"/>
                </a:ext>
              </a:extLst>
            </p:cNvPr>
            <p:cNvSpPr/>
            <p:nvPr/>
          </p:nvSpPr>
          <p:spPr>
            <a:xfrm>
              <a:off x="932361" y="4599494"/>
              <a:ext cx="19229" cy="16775"/>
            </a:xfrm>
            <a:custGeom>
              <a:avLst/>
              <a:gdLst/>
              <a:ahLst/>
              <a:cxnLst/>
              <a:rect l="l" t="t" r="r" b="b"/>
              <a:pathLst>
                <a:path w="431" h="376" extrusionOk="0">
                  <a:moveTo>
                    <a:pt x="217" y="1"/>
                  </a:moveTo>
                  <a:cubicBezTo>
                    <a:pt x="182" y="1"/>
                    <a:pt x="147" y="10"/>
                    <a:pt x="114" y="29"/>
                  </a:cubicBezTo>
                  <a:cubicBezTo>
                    <a:pt x="12" y="74"/>
                    <a:pt x="1" y="198"/>
                    <a:pt x="46" y="278"/>
                  </a:cubicBezTo>
                  <a:cubicBezTo>
                    <a:pt x="80" y="323"/>
                    <a:pt x="114" y="356"/>
                    <a:pt x="171" y="368"/>
                  </a:cubicBezTo>
                  <a:cubicBezTo>
                    <a:pt x="184" y="373"/>
                    <a:pt x="200" y="375"/>
                    <a:pt x="217" y="375"/>
                  </a:cubicBezTo>
                  <a:cubicBezTo>
                    <a:pt x="241" y="375"/>
                    <a:pt x="268" y="370"/>
                    <a:pt x="295" y="356"/>
                  </a:cubicBezTo>
                  <a:cubicBezTo>
                    <a:pt x="317" y="346"/>
                    <a:pt x="340" y="334"/>
                    <a:pt x="362" y="311"/>
                  </a:cubicBezTo>
                  <a:cubicBezTo>
                    <a:pt x="430" y="243"/>
                    <a:pt x="430" y="119"/>
                    <a:pt x="352" y="52"/>
                  </a:cubicBezTo>
                  <a:cubicBezTo>
                    <a:pt x="312" y="18"/>
                    <a:pt x="265" y="1"/>
                    <a:pt x="2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>
              <a:extLst>
                <a:ext uri="{FF2B5EF4-FFF2-40B4-BE49-F238E27FC236}">
                  <a16:creationId xmlns:a16="http://schemas.microsoft.com/office/drawing/2014/main" id="{49FECA45-8AA4-F0D0-C1FB-B5A165A8FA14}"/>
                </a:ext>
              </a:extLst>
            </p:cNvPr>
            <p:cNvSpPr/>
            <p:nvPr/>
          </p:nvSpPr>
          <p:spPr>
            <a:xfrm>
              <a:off x="1026723" y="4535516"/>
              <a:ext cx="18694" cy="10931"/>
            </a:xfrm>
            <a:custGeom>
              <a:avLst/>
              <a:gdLst/>
              <a:ahLst/>
              <a:cxnLst/>
              <a:rect l="l" t="t" r="r" b="b"/>
              <a:pathLst>
                <a:path w="419" h="245" extrusionOk="0">
                  <a:moveTo>
                    <a:pt x="90" y="1"/>
                  </a:moveTo>
                  <a:cubicBezTo>
                    <a:pt x="76" y="1"/>
                    <a:pt x="61" y="2"/>
                    <a:pt x="46" y="4"/>
                  </a:cubicBezTo>
                  <a:cubicBezTo>
                    <a:pt x="12" y="4"/>
                    <a:pt x="1" y="61"/>
                    <a:pt x="34" y="72"/>
                  </a:cubicBezTo>
                  <a:cubicBezTo>
                    <a:pt x="170" y="106"/>
                    <a:pt x="295" y="129"/>
                    <a:pt x="396" y="242"/>
                  </a:cubicBezTo>
                  <a:cubicBezTo>
                    <a:pt x="398" y="244"/>
                    <a:pt x="400" y="245"/>
                    <a:pt x="402" y="245"/>
                  </a:cubicBezTo>
                  <a:cubicBezTo>
                    <a:pt x="411" y="245"/>
                    <a:pt x="419" y="228"/>
                    <a:pt x="419" y="219"/>
                  </a:cubicBezTo>
                  <a:cubicBezTo>
                    <a:pt x="357" y="96"/>
                    <a:pt x="231" y="1"/>
                    <a:pt x="9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6">
              <a:extLst>
                <a:ext uri="{FF2B5EF4-FFF2-40B4-BE49-F238E27FC236}">
                  <a16:creationId xmlns:a16="http://schemas.microsoft.com/office/drawing/2014/main" id="{02506851-417F-6373-EBD6-AD83BF2E9C49}"/>
                </a:ext>
              </a:extLst>
            </p:cNvPr>
            <p:cNvSpPr/>
            <p:nvPr/>
          </p:nvSpPr>
          <p:spPr>
            <a:xfrm>
              <a:off x="938429" y="4541673"/>
              <a:ext cx="13161" cy="9369"/>
            </a:xfrm>
            <a:custGeom>
              <a:avLst/>
              <a:gdLst/>
              <a:ahLst/>
              <a:cxnLst/>
              <a:rect l="l" t="t" r="r" b="b"/>
              <a:pathLst>
                <a:path w="295" h="210" extrusionOk="0">
                  <a:moveTo>
                    <a:pt x="242" y="1"/>
                  </a:moveTo>
                  <a:cubicBezTo>
                    <a:pt x="134" y="1"/>
                    <a:pt x="22" y="87"/>
                    <a:pt x="0" y="194"/>
                  </a:cubicBezTo>
                  <a:cubicBezTo>
                    <a:pt x="0" y="202"/>
                    <a:pt x="12" y="210"/>
                    <a:pt x="22" y="210"/>
                  </a:cubicBezTo>
                  <a:cubicBezTo>
                    <a:pt x="27" y="210"/>
                    <a:pt x="31" y="208"/>
                    <a:pt x="35" y="205"/>
                  </a:cubicBezTo>
                  <a:cubicBezTo>
                    <a:pt x="57" y="149"/>
                    <a:pt x="91" y="126"/>
                    <a:pt x="136" y="104"/>
                  </a:cubicBezTo>
                  <a:cubicBezTo>
                    <a:pt x="181" y="81"/>
                    <a:pt x="238" y="69"/>
                    <a:pt x="272" y="47"/>
                  </a:cubicBezTo>
                  <a:cubicBezTo>
                    <a:pt x="294" y="36"/>
                    <a:pt x="283" y="1"/>
                    <a:pt x="261" y="1"/>
                  </a:cubicBezTo>
                  <a:cubicBezTo>
                    <a:pt x="255" y="1"/>
                    <a:pt x="248" y="1"/>
                    <a:pt x="24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>
              <a:extLst>
                <a:ext uri="{FF2B5EF4-FFF2-40B4-BE49-F238E27FC236}">
                  <a16:creationId xmlns:a16="http://schemas.microsoft.com/office/drawing/2014/main" id="{3083833B-C4A2-7D49-7F00-FFF58BB5CD00}"/>
                </a:ext>
              </a:extLst>
            </p:cNvPr>
            <p:cNvSpPr/>
            <p:nvPr/>
          </p:nvSpPr>
          <p:spPr>
            <a:xfrm>
              <a:off x="994421" y="4610961"/>
              <a:ext cx="29312" cy="32703"/>
            </a:xfrm>
            <a:custGeom>
              <a:avLst/>
              <a:gdLst/>
              <a:ahLst/>
              <a:cxnLst/>
              <a:rect l="l" t="t" r="r" b="b"/>
              <a:pathLst>
                <a:path w="657" h="733" extrusionOk="0">
                  <a:moveTo>
                    <a:pt x="538" y="1"/>
                  </a:moveTo>
                  <a:cubicBezTo>
                    <a:pt x="535" y="1"/>
                    <a:pt x="532" y="4"/>
                    <a:pt x="532" y="9"/>
                  </a:cubicBezTo>
                  <a:cubicBezTo>
                    <a:pt x="509" y="145"/>
                    <a:pt x="487" y="303"/>
                    <a:pt x="408" y="428"/>
                  </a:cubicBezTo>
                  <a:cubicBezTo>
                    <a:pt x="328" y="529"/>
                    <a:pt x="261" y="574"/>
                    <a:pt x="57" y="642"/>
                  </a:cubicBezTo>
                  <a:cubicBezTo>
                    <a:pt x="1" y="654"/>
                    <a:pt x="46" y="733"/>
                    <a:pt x="91" y="733"/>
                  </a:cubicBezTo>
                  <a:cubicBezTo>
                    <a:pt x="442" y="677"/>
                    <a:pt x="657" y="337"/>
                    <a:pt x="544" y="9"/>
                  </a:cubicBezTo>
                  <a:cubicBezTo>
                    <a:pt x="544" y="4"/>
                    <a:pt x="541" y="1"/>
                    <a:pt x="53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6">
              <a:extLst>
                <a:ext uri="{FF2B5EF4-FFF2-40B4-BE49-F238E27FC236}">
                  <a16:creationId xmlns:a16="http://schemas.microsoft.com/office/drawing/2014/main" id="{B4DB82F8-5002-EDDD-CFEB-E4C5F97516D2}"/>
                </a:ext>
              </a:extLst>
            </p:cNvPr>
            <p:cNvSpPr/>
            <p:nvPr/>
          </p:nvSpPr>
          <p:spPr>
            <a:xfrm>
              <a:off x="1002988" y="4570539"/>
              <a:ext cx="35246" cy="25564"/>
            </a:xfrm>
            <a:custGeom>
              <a:avLst/>
              <a:gdLst/>
              <a:ahLst/>
              <a:cxnLst/>
              <a:rect l="l" t="t" r="r" b="b"/>
              <a:pathLst>
                <a:path w="790" h="573" extrusionOk="0">
                  <a:moveTo>
                    <a:pt x="770" y="1"/>
                  </a:moveTo>
                  <a:cubicBezTo>
                    <a:pt x="766" y="1"/>
                    <a:pt x="762" y="4"/>
                    <a:pt x="759" y="10"/>
                  </a:cubicBezTo>
                  <a:cubicBezTo>
                    <a:pt x="668" y="113"/>
                    <a:pt x="589" y="226"/>
                    <a:pt x="487" y="327"/>
                  </a:cubicBezTo>
                  <a:cubicBezTo>
                    <a:pt x="442" y="372"/>
                    <a:pt x="374" y="417"/>
                    <a:pt x="317" y="452"/>
                  </a:cubicBezTo>
                  <a:cubicBezTo>
                    <a:pt x="282" y="474"/>
                    <a:pt x="250" y="483"/>
                    <a:pt x="221" y="483"/>
                  </a:cubicBezTo>
                  <a:cubicBezTo>
                    <a:pt x="129" y="483"/>
                    <a:pt x="64" y="390"/>
                    <a:pt x="13" y="304"/>
                  </a:cubicBezTo>
                  <a:cubicBezTo>
                    <a:pt x="13" y="301"/>
                    <a:pt x="12" y="300"/>
                    <a:pt x="10" y="300"/>
                  </a:cubicBezTo>
                  <a:cubicBezTo>
                    <a:pt x="7" y="300"/>
                    <a:pt x="1" y="308"/>
                    <a:pt x="1" y="316"/>
                  </a:cubicBezTo>
                  <a:cubicBezTo>
                    <a:pt x="37" y="470"/>
                    <a:pt x="110" y="573"/>
                    <a:pt x="248" y="573"/>
                  </a:cubicBezTo>
                  <a:cubicBezTo>
                    <a:pt x="282" y="573"/>
                    <a:pt x="320" y="567"/>
                    <a:pt x="363" y="553"/>
                  </a:cubicBezTo>
                  <a:cubicBezTo>
                    <a:pt x="589" y="485"/>
                    <a:pt x="691" y="226"/>
                    <a:pt x="781" y="33"/>
                  </a:cubicBezTo>
                  <a:cubicBezTo>
                    <a:pt x="789" y="17"/>
                    <a:pt x="780" y="1"/>
                    <a:pt x="77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6">
              <a:extLst>
                <a:ext uri="{FF2B5EF4-FFF2-40B4-BE49-F238E27FC236}">
                  <a16:creationId xmlns:a16="http://schemas.microsoft.com/office/drawing/2014/main" id="{237D136D-9B33-4BA5-52E1-77B3E5119169}"/>
                </a:ext>
              </a:extLst>
            </p:cNvPr>
            <p:cNvSpPr/>
            <p:nvPr/>
          </p:nvSpPr>
          <p:spPr>
            <a:xfrm>
              <a:off x="939946" y="4579507"/>
              <a:ext cx="27081" cy="18961"/>
            </a:xfrm>
            <a:custGeom>
              <a:avLst/>
              <a:gdLst/>
              <a:ahLst/>
              <a:cxnLst/>
              <a:rect l="l" t="t" r="r" b="b"/>
              <a:pathLst>
                <a:path w="607" h="425" extrusionOk="0">
                  <a:moveTo>
                    <a:pt x="585" y="1"/>
                  </a:moveTo>
                  <a:cubicBezTo>
                    <a:pt x="578" y="1"/>
                    <a:pt x="570" y="4"/>
                    <a:pt x="566" y="13"/>
                  </a:cubicBezTo>
                  <a:cubicBezTo>
                    <a:pt x="487" y="115"/>
                    <a:pt x="430" y="206"/>
                    <a:pt x="317" y="262"/>
                  </a:cubicBezTo>
                  <a:cubicBezTo>
                    <a:pt x="277" y="294"/>
                    <a:pt x="236" y="321"/>
                    <a:pt x="187" y="321"/>
                  </a:cubicBezTo>
                  <a:cubicBezTo>
                    <a:pt x="168" y="321"/>
                    <a:pt x="147" y="317"/>
                    <a:pt x="125" y="307"/>
                  </a:cubicBezTo>
                  <a:cubicBezTo>
                    <a:pt x="79" y="273"/>
                    <a:pt x="46" y="206"/>
                    <a:pt x="23" y="160"/>
                  </a:cubicBezTo>
                  <a:cubicBezTo>
                    <a:pt x="23" y="157"/>
                    <a:pt x="21" y="155"/>
                    <a:pt x="19" y="155"/>
                  </a:cubicBezTo>
                  <a:cubicBezTo>
                    <a:pt x="12" y="155"/>
                    <a:pt x="1" y="164"/>
                    <a:pt x="1" y="171"/>
                  </a:cubicBezTo>
                  <a:cubicBezTo>
                    <a:pt x="21" y="284"/>
                    <a:pt x="79" y="425"/>
                    <a:pt x="198" y="425"/>
                  </a:cubicBezTo>
                  <a:cubicBezTo>
                    <a:pt x="211" y="425"/>
                    <a:pt x="224" y="423"/>
                    <a:pt x="238" y="420"/>
                  </a:cubicBezTo>
                  <a:cubicBezTo>
                    <a:pt x="430" y="375"/>
                    <a:pt x="532" y="194"/>
                    <a:pt x="600" y="25"/>
                  </a:cubicBezTo>
                  <a:cubicBezTo>
                    <a:pt x="607" y="11"/>
                    <a:pt x="596" y="1"/>
                    <a:pt x="58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6">
              <a:extLst>
                <a:ext uri="{FF2B5EF4-FFF2-40B4-BE49-F238E27FC236}">
                  <a16:creationId xmlns:a16="http://schemas.microsoft.com/office/drawing/2014/main" id="{5E49CF9D-EA45-D24E-A67D-8C12C7531842}"/>
                </a:ext>
              </a:extLst>
            </p:cNvPr>
            <p:cNvSpPr/>
            <p:nvPr/>
          </p:nvSpPr>
          <p:spPr>
            <a:xfrm>
              <a:off x="1062058" y="4568397"/>
              <a:ext cx="57955" cy="51753"/>
            </a:xfrm>
            <a:custGeom>
              <a:avLst/>
              <a:gdLst/>
              <a:ahLst/>
              <a:cxnLst/>
              <a:rect l="l" t="t" r="r" b="b"/>
              <a:pathLst>
                <a:path w="1299" h="1160" extrusionOk="0">
                  <a:moveTo>
                    <a:pt x="652" y="1"/>
                  </a:moveTo>
                  <a:cubicBezTo>
                    <a:pt x="369" y="1"/>
                    <a:pt x="136" y="217"/>
                    <a:pt x="136" y="217"/>
                  </a:cubicBezTo>
                  <a:lnTo>
                    <a:pt x="0" y="1099"/>
                  </a:lnTo>
                  <a:cubicBezTo>
                    <a:pt x="103" y="1141"/>
                    <a:pt x="202" y="1160"/>
                    <a:pt x="296" y="1160"/>
                  </a:cubicBezTo>
                  <a:cubicBezTo>
                    <a:pt x="907" y="1160"/>
                    <a:pt x="1299" y="372"/>
                    <a:pt x="995" y="126"/>
                  </a:cubicBezTo>
                  <a:cubicBezTo>
                    <a:pt x="881" y="34"/>
                    <a:pt x="763" y="1"/>
                    <a:pt x="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6">
              <a:extLst>
                <a:ext uri="{FF2B5EF4-FFF2-40B4-BE49-F238E27FC236}">
                  <a16:creationId xmlns:a16="http://schemas.microsoft.com/office/drawing/2014/main" id="{A6139670-70A8-788A-81E5-98E69EA56D84}"/>
                </a:ext>
              </a:extLst>
            </p:cNvPr>
            <p:cNvSpPr/>
            <p:nvPr/>
          </p:nvSpPr>
          <p:spPr>
            <a:xfrm>
              <a:off x="1072632" y="4582317"/>
              <a:ext cx="28286" cy="28286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42" y="290"/>
                  </a:moveTo>
                  <a:cubicBezTo>
                    <a:pt x="371" y="290"/>
                    <a:pt x="397" y="302"/>
                    <a:pt x="407" y="334"/>
                  </a:cubicBezTo>
                  <a:cubicBezTo>
                    <a:pt x="430" y="391"/>
                    <a:pt x="362" y="437"/>
                    <a:pt x="329" y="470"/>
                  </a:cubicBezTo>
                  <a:cubicBezTo>
                    <a:pt x="292" y="489"/>
                    <a:pt x="246" y="507"/>
                    <a:pt x="200" y="507"/>
                  </a:cubicBezTo>
                  <a:cubicBezTo>
                    <a:pt x="190" y="507"/>
                    <a:pt x="180" y="506"/>
                    <a:pt x="170" y="504"/>
                  </a:cubicBezTo>
                  <a:cubicBezTo>
                    <a:pt x="181" y="459"/>
                    <a:pt x="193" y="402"/>
                    <a:pt x="204" y="357"/>
                  </a:cubicBezTo>
                  <a:cubicBezTo>
                    <a:pt x="216" y="346"/>
                    <a:pt x="238" y="334"/>
                    <a:pt x="249" y="323"/>
                  </a:cubicBezTo>
                  <a:cubicBezTo>
                    <a:pt x="273" y="305"/>
                    <a:pt x="309" y="290"/>
                    <a:pt x="342" y="290"/>
                  </a:cubicBezTo>
                  <a:close/>
                  <a:moveTo>
                    <a:pt x="525" y="0"/>
                  </a:moveTo>
                  <a:cubicBezTo>
                    <a:pt x="402" y="0"/>
                    <a:pt x="275" y="41"/>
                    <a:pt x="193" y="143"/>
                  </a:cubicBezTo>
                  <a:cubicBezTo>
                    <a:pt x="113" y="256"/>
                    <a:pt x="0" y="482"/>
                    <a:pt x="80" y="618"/>
                  </a:cubicBezTo>
                  <a:cubicBezTo>
                    <a:pt x="90" y="628"/>
                    <a:pt x="105" y="633"/>
                    <a:pt x="119" y="633"/>
                  </a:cubicBezTo>
                  <a:cubicBezTo>
                    <a:pt x="136" y="633"/>
                    <a:pt x="153" y="625"/>
                    <a:pt x="159" y="606"/>
                  </a:cubicBezTo>
                  <a:lnTo>
                    <a:pt x="159" y="583"/>
                  </a:lnTo>
                  <a:cubicBezTo>
                    <a:pt x="170" y="585"/>
                    <a:pt x="182" y="586"/>
                    <a:pt x="195" y="586"/>
                  </a:cubicBezTo>
                  <a:cubicBezTo>
                    <a:pt x="337" y="586"/>
                    <a:pt x="507" y="469"/>
                    <a:pt x="475" y="323"/>
                  </a:cubicBezTo>
                  <a:cubicBezTo>
                    <a:pt x="467" y="254"/>
                    <a:pt x="399" y="225"/>
                    <a:pt x="337" y="225"/>
                  </a:cubicBezTo>
                  <a:cubicBezTo>
                    <a:pt x="318" y="225"/>
                    <a:pt x="299" y="228"/>
                    <a:pt x="283" y="233"/>
                  </a:cubicBezTo>
                  <a:cubicBezTo>
                    <a:pt x="277" y="233"/>
                    <a:pt x="270" y="233"/>
                    <a:pt x="266" y="235"/>
                  </a:cubicBezTo>
                  <a:lnTo>
                    <a:pt x="266" y="235"/>
                  </a:lnTo>
                  <a:cubicBezTo>
                    <a:pt x="345" y="105"/>
                    <a:pt x="468" y="40"/>
                    <a:pt x="611" y="29"/>
                  </a:cubicBezTo>
                  <a:cubicBezTo>
                    <a:pt x="634" y="29"/>
                    <a:pt x="634" y="7"/>
                    <a:pt x="611" y="7"/>
                  </a:cubicBezTo>
                  <a:cubicBezTo>
                    <a:pt x="583" y="3"/>
                    <a:pt x="554" y="0"/>
                    <a:pt x="52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6">
              <a:extLst>
                <a:ext uri="{FF2B5EF4-FFF2-40B4-BE49-F238E27FC236}">
                  <a16:creationId xmlns:a16="http://schemas.microsoft.com/office/drawing/2014/main" id="{FDA8B8B1-2F81-CA1D-A435-15A9A05F5565}"/>
                </a:ext>
              </a:extLst>
            </p:cNvPr>
            <p:cNvSpPr/>
            <p:nvPr/>
          </p:nvSpPr>
          <p:spPr>
            <a:xfrm>
              <a:off x="1032657" y="4646965"/>
              <a:ext cx="112162" cy="171946"/>
            </a:xfrm>
            <a:custGeom>
              <a:avLst/>
              <a:gdLst/>
              <a:ahLst/>
              <a:cxnLst/>
              <a:rect l="l" t="t" r="r" b="b"/>
              <a:pathLst>
                <a:path w="2514" h="3854" extrusionOk="0">
                  <a:moveTo>
                    <a:pt x="808" y="0"/>
                  </a:moveTo>
                  <a:cubicBezTo>
                    <a:pt x="0" y="0"/>
                    <a:pt x="91" y="597"/>
                    <a:pt x="467" y="887"/>
                  </a:cubicBezTo>
                  <a:cubicBezTo>
                    <a:pt x="874" y="1192"/>
                    <a:pt x="1428" y="1317"/>
                    <a:pt x="1552" y="1521"/>
                  </a:cubicBezTo>
                  <a:cubicBezTo>
                    <a:pt x="1677" y="1724"/>
                    <a:pt x="1247" y="2956"/>
                    <a:pt x="1247" y="2956"/>
                  </a:cubicBezTo>
                  <a:cubicBezTo>
                    <a:pt x="1247" y="2956"/>
                    <a:pt x="637" y="3149"/>
                    <a:pt x="931" y="3420"/>
                  </a:cubicBezTo>
                  <a:cubicBezTo>
                    <a:pt x="931" y="3420"/>
                    <a:pt x="750" y="3635"/>
                    <a:pt x="874" y="3748"/>
                  </a:cubicBezTo>
                  <a:cubicBezTo>
                    <a:pt x="950" y="3824"/>
                    <a:pt x="1051" y="3853"/>
                    <a:pt x="1155" y="3853"/>
                  </a:cubicBezTo>
                  <a:cubicBezTo>
                    <a:pt x="1392" y="3853"/>
                    <a:pt x="1646" y="3700"/>
                    <a:pt x="1654" y="3590"/>
                  </a:cubicBezTo>
                  <a:cubicBezTo>
                    <a:pt x="1665" y="3431"/>
                    <a:pt x="1597" y="3137"/>
                    <a:pt x="1597" y="3137"/>
                  </a:cubicBezTo>
                  <a:cubicBezTo>
                    <a:pt x="1597" y="3137"/>
                    <a:pt x="2423" y="2255"/>
                    <a:pt x="2479" y="1667"/>
                  </a:cubicBezTo>
                  <a:cubicBezTo>
                    <a:pt x="2514" y="1227"/>
                    <a:pt x="1903" y="73"/>
                    <a:pt x="942" y="5"/>
                  </a:cubicBezTo>
                  <a:cubicBezTo>
                    <a:pt x="895" y="2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6">
              <a:extLst>
                <a:ext uri="{FF2B5EF4-FFF2-40B4-BE49-F238E27FC236}">
                  <a16:creationId xmlns:a16="http://schemas.microsoft.com/office/drawing/2014/main" id="{F8EC1F65-8387-0C49-B2C3-ADB7F78003CB}"/>
                </a:ext>
              </a:extLst>
            </p:cNvPr>
            <p:cNvSpPr/>
            <p:nvPr/>
          </p:nvSpPr>
          <p:spPr>
            <a:xfrm>
              <a:off x="1074640" y="4806064"/>
              <a:ext cx="9637" cy="11689"/>
            </a:xfrm>
            <a:custGeom>
              <a:avLst/>
              <a:gdLst/>
              <a:ahLst/>
              <a:cxnLst/>
              <a:rect l="l" t="t" r="r" b="b"/>
              <a:pathLst>
                <a:path w="216" h="262" extrusionOk="0">
                  <a:moveTo>
                    <a:pt x="204" y="1"/>
                  </a:moveTo>
                  <a:cubicBezTo>
                    <a:pt x="204" y="1"/>
                    <a:pt x="193" y="1"/>
                    <a:pt x="193" y="13"/>
                  </a:cubicBezTo>
                  <a:cubicBezTo>
                    <a:pt x="193" y="13"/>
                    <a:pt x="181" y="182"/>
                    <a:pt x="12" y="227"/>
                  </a:cubicBezTo>
                  <a:cubicBezTo>
                    <a:pt x="12" y="239"/>
                    <a:pt x="1" y="239"/>
                    <a:pt x="1" y="250"/>
                  </a:cubicBezTo>
                  <a:cubicBezTo>
                    <a:pt x="12" y="261"/>
                    <a:pt x="12" y="261"/>
                    <a:pt x="23" y="261"/>
                  </a:cubicBezTo>
                  <a:cubicBezTo>
                    <a:pt x="204" y="204"/>
                    <a:pt x="216" y="13"/>
                    <a:pt x="216" y="13"/>
                  </a:cubicBezTo>
                  <a:cubicBezTo>
                    <a:pt x="216" y="1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6">
              <a:extLst>
                <a:ext uri="{FF2B5EF4-FFF2-40B4-BE49-F238E27FC236}">
                  <a16:creationId xmlns:a16="http://schemas.microsoft.com/office/drawing/2014/main" id="{999A5DFB-7458-4592-444D-383C5D8DC980}"/>
                </a:ext>
              </a:extLst>
            </p:cNvPr>
            <p:cNvSpPr/>
            <p:nvPr/>
          </p:nvSpPr>
          <p:spPr>
            <a:xfrm>
              <a:off x="1089765" y="4807090"/>
              <a:ext cx="7629" cy="11689"/>
            </a:xfrm>
            <a:custGeom>
              <a:avLst/>
              <a:gdLst/>
              <a:ahLst/>
              <a:cxnLst/>
              <a:rect l="l" t="t" r="r" b="b"/>
              <a:pathLst>
                <a:path w="171" h="262" extrusionOk="0">
                  <a:moveTo>
                    <a:pt x="126" y="1"/>
                  </a:moveTo>
                  <a:lnTo>
                    <a:pt x="114" y="12"/>
                  </a:lnTo>
                  <a:cubicBezTo>
                    <a:pt x="114" y="12"/>
                    <a:pt x="136" y="114"/>
                    <a:pt x="1" y="238"/>
                  </a:cubicBezTo>
                  <a:lnTo>
                    <a:pt x="1" y="249"/>
                  </a:lnTo>
                  <a:cubicBezTo>
                    <a:pt x="13" y="261"/>
                    <a:pt x="13" y="261"/>
                    <a:pt x="23" y="261"/>
                  </a:cubicBezTo>
                  <a:cubicBezTo>
                    <a:pt x="171" y="125"/>
                    <a:pt x="148" y="12"/>
                    <a:pt x="148" y="12"/>
                  </a:cubicBezTo>
                  <a:cubicBezTo>
                    <a:pt x="136" y="1"/>
                    <a:pt x="136" y="1"/>
                    <a:pt x="12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6">
            <a:extLst>
              <a:ext uri="{FF2B5EF4-FFF2-40B4-BE49-F238E27FC236}">
                <a16:creationId xmlns:a16="http://schemas.microsoft.com/office/drawing/2014/main" id="{AAB2B96B-86D8-4730-F9BB-CB72D4442814}"/>
              </a:ext>
            </a:extLst>
          </p:cNvPr>
          <p:cNvGrpSpPr/>
          <p:nvPr/>
        </p:nvGrpSpPr>
        <p:grpSpPr>
          <a:xfrm>
            <a:off x="7031615" y="1995040"/>
            <a:ext cx="1328994" cy="1822460"/>
            <a:chOff x="436238" y="4128757"/>
            <a:chExt cx="380659" cy="522000"/>
          </a:xfrm>
        </p:grpSpPr>
        <p:sp>
          <p:nvSpPr>
            <p:cNvPr id="500" name="Google Shape;500;p36">
              <a:extLst>
                <a:ext uri="{FF2B5EF4-FFF2-40B4-BE49-F238E27FC236}">
                  <a16:creationId xmlns:a16="http://schemas.microsoft.com/office/drawing/2014/main" id="{3ECD5B28-C3BD-A528-4575-FAE440D115E3}"/>
                </a:ext>
              </a:extLst>
            </p:cNvPr>
            <p:cNvSpPr/>
            <p:nvPr/>
          </p:nvSpPr>
          <p:spPr>
            <a:xfrm>
              <a:off x="461133" y="4332828"/>
              <a:ext cx="135808" cy="103462"/>
            </a:xfrm>
            <a:custGeom>
              <a:avLst/>
              <a:gdLst/>
              <a:ahLst/>
              <a:cxnLst/>
              <a:rect l="l" t="t" r="r" b="b"/>
              <a:pathLst>
                <a:path w="3044" h="2319" extrusionOk="0">
                  <a:moveTo>
                    <a:pt x="2591" y="1"/>
                  </a:moveTo>
                  <a:cubicBezTo>
                    <a:pt x="2369" y="67"/>
                    <a:pt x="1898" y="1382"/>
                    <a:pt x="1708" y="1382"/>
                  </a:cubicBezTo>
                  <a:cubicBezTo>
                    <a:pt x="1705" y="1382"/>
                    <a:pt x="1701" y="1382"/>
                    <a:pt x="1697" y="1380"/>
                  </a:cubicBezTo>
                  <a:cubicBezTo>
                    <a:pt x="1528" y="1324"/>
                    <a:pt x="1019" y="985"/>
                    <a:pt x="1019" y="985"/>
                  </a:cubicBezTo>
                  <a:cubicBezTo>
                    <a:pt x="1019" y="985"/>
                    <a:pt x="1313" y="352"/>
                    <a:pt x="895" y="329"/>
                  </a:cubicBezTo>
                  <a:cubicBezTo>
                    <a:pt x="895" y="329"/>
                    <a:pt x="725" y="135"/>
                    <a:pt x="608" y="135"/>
                  </a:cubicBezTo>
                  <a:cubicBezTo>
                    <a:pt x="551" y="135"/>
                    <a:pt x="506" y="181"/>
                    <a:pt x="498" y="317"/>
                  </a:cubicBezTo>
                  <a:cubicBezTo>
                    <a:pt x="498" y="317"/>
                    <a:pt x="1" y="815"/>
                    <a:pt x="736" y="1076"/>
                  </a:cubicBezTo>
                  <a:cubicBezTo>
                    <a:pt x="736" y="1076"/>
                    <a:pt x="1234" y="2195"/>
                    <a:pt x="1731" y="2308"/>
                  </a:cubicBezTo>
                  <a:cubicBezTo>
                    <a:pt x="1760" y="2315"/>
                    <a:pt x="1789" y="2318"/>
                    <a:pt x="1818" y="2318"/>
                  </a:cubicBezTo>
                  <a:cubicBezTo>
                    <a:pt x="2288" y="2318"/>
                    <a:pt x="2840" y="1426"/>
                    <a:pt x="2840" y="1426"/>
                  </a:cubicBezTo>
                  <a:cubicBezTo>
                    <a:pt x="2840" y="1426"/>
                    <a:pt x="3043" y="1"/>
                    <a:pt x="2591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>
              <a:extLst>
                <a:ext uri="{FF2B5EF4-FFF2-40B4-BE49-F238E27FC236}">
                  <a16:creationId xmlns:a16="http://schemas.microsoft.com/office/drawing/2014/main" id="{B616ADD5-9054-18C7-5D95-BB0E7F535473}"/>
                </a:ext>
              </a:extLst>
            </p:cNvPr>
            <p:cNvSpPr/>
            <p:nvPr/>
          </p:nvSpPr>
          <p:spPr>
            <a:xfrm>
              <a:off x="549472" y="4332828"/>
              <a:ext cx="47470" cy="101990"/>
            </a:xfrm>
            <a:custGeom>
              <a:avLst/>
              <a:gdLst/>
              <a:ahLst/>
              <a:cxnLst/>
              <a:rect l="l" t="t" r="r" b="b"/>
              <a:pathLst>
                <a:path w="1064" h="2286" extrusionOk="0">
                  <a:moveTo>
                    <a:pt x="611" y="1"/>
                  </a:moveTo>
                  <a:cubicBezTo>
                    <a:pt x="576" y="13"/>
                    <a:pt x="543" y="46"/>
                    <a:pt x="498" y="103"/>
                  </a:cubicBezTo>
                  <a:cubicBezTo>
                    <a:pt x="475" y="465"/>
                    <a:pt x="418" y="827"/>
                    <a:pt x="339" y="1177"/>
                  </a:cubicBezTo>
                  <a:cubicBezTo>
                    <a:pt x="237" y="1573"/>
                    <a:pt x="147" y="1946"/>
                    <a:pt x="0" y="2285"/>
                  </a:cubicBezTo>
                  <a:cubicBezTo>
                    <a:pt x="430" y="2127"/>
                    <a:pt x="860" y="1426"/>
                    <a:pt x="860" y="1426"/>
                  </a:cubicBezTo>
                  <a:cubicBezTo>
                    <a:pt x="860" y="1426"/>
                    <a:pt x="1063" y="1"/>
                    <a:pt x="61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>
              <a:extLst>
                <a:ext uri="{FF2B5EF4-FFF2-40B4-BE49-F238E27FC236}">
                  <a16:creationId xmlns:a16="http://schemas.microsoft.com/office/drawing/2014/main" id="{4EC6F9F6-05BC-0BC2-A6CB-4E13B95FC3B5}"/>
                </a:ext>
              </a:extLst>
            </p:cNvPr>
            <p:cNvSpPr/>
            <p:nvPr/>
          </p:nvSpPr>
          <p:spPr>
            <a:xfrm>
              <a:off x="477284" y="4346436"/>
              <a:ext cx="26278" cy="24315"/>
            </a:xfrm>
            <a:custGeom>
              <a:avLst/>
              <a:gdLst/>
              <a:ahLst/>
              <a:cxnLst/>
              <a:rect l="l" t="t" r="r" b="b"/>
              <a:pathLst>
                <a:path w="589" h="545" extrusionOk="0">
                  <a:moveTo>
                    <a:pt x="476" y="273"/>
                  </a:moveTo>
                  <a:cubicBezTo>
                    <a:pt x="487" y="306"/>
                    <a:pt x="487" y="341"/>
                    <a:pt x="476" y="363"/>
                  </a:cubicBezTo>
                  <a:cubicBezTo>
                    <a:pt x="465" y="397"/>
                    <a:pt x="430" y="409"/>
                    <a:pt x="408" y="409"/>
                  </a:cubicBezTo>
                  <a:lnTo>
                    <a:pt x="408" y="386"/>
                  </a:lnTo>
                  <a:cubicBezTo>
                    <a:pt x="385" y="352"/>
                    <a:pt x="352" y="318"/>
                    <a:pt x="317" y="284"/>
                  </a:cubicBezTo>
                  <a:lnTo>
                    <a:pt x="363" y="284"/>
                  </a:lnTo>
                  <a:cubicBezTo>
                    <a:pt x="397" y="284"/>
                    <a:pt x="430" y="284"/>
                    <a:pt x="476" y="273"/>
                  </a:cubicBezTo>
                  <a:close/>
                  <a:moveTo>
                    <a:pt x="155" y="1"/>
                  </a:moveTo>
                  <a:cubicBezTo>
                    <a:pt x="143" y="1"/>
                    <a:pt x="136" y="2"/>
                    <a:pt x="136" y="2"/>
                  </a:cubicBezTo>
                  <a:cubicBezTo>
                    <a:pt x="125" y="2"/>
                    <a:pt x="125" y="12"/>
                    <a:pt x="125" y="12"/>
                  </a:cubicBezTo>
                  <a:cubicBezTo>
                    <a:pt x="125" y="24"/>
                    <a:pt x="136" y="24"/>
                    <a:pt x="136" y="24"/>
                  </a:cubicBezTo>
                  <a:cubicBezTo>
                    <a:pt x="136" y="24"/>
                    <a:pt x="144" y="23"/>
                    <a:pt x="157" y="23"/>
                  </a:cubicBezTo>
                  <a:cubicBezTo>
                    <a:pt x="187" y="23"/>
                    <a:pt x="247" y="29"/>
                    <a:pt x="295" y="69"/>
                  </a:cubicBezTo>
                  <a:cubicBezTo>
                    <a:pt x="261" y="80"/>
                    <a:pt x="227" y="103"/>
                    <a:pt x="204" y="137"/>
                  </a:cubicBezTo>
                  <a:cubicBezTo>
                    <a:pt x="193" y="148"/>
                    <a:pt x="182" y="171"/>
                    <a:pt x="193" y="193"/>
                  </a:cubicBezTo>
                  <a:cubicBezTo>
                    <a:pt x="193" y="205"/>
                    <a:pt x="204" y="216"/>
                    <a:pt x="204" y="228"/>
                  </a:cubicBezTo>
                  <a:cubicBezTo>
                    <a:pt x="136" y="193"/>
                    <a:pt x="58" y="183"/>
                    <a:pt x="12" y="183"/>
                  </a:cubicBezTo>
                  <a:cubicBezTo>
                    <a:pt x="1" y="183"/>
                    <a:pt x="1" y="193"/>
                    <a:pt x="1" y="193"/>
                  </a:cubicBezTo>
                  <a:cubicBezTo>
                    <a:pt x="1" y="205"/>
                    <a:pt x="12" y="205"/>
                    <a:pt x="12" y="205"/>
                  </a:cubicBezTo>
                  <a:cubicBezTo>
                    <a:pt x="91" y="205"/>
                    <a:pt x="317" y="261"/>
                    <a:pt x="385" y="397"/>
                  </a:cubicBezTo>
                  <a:cubicBezTo>
                    <a:pt x="397" y="431"/>
                    <a:pt x="408" y="465"/>
                    <a:pt x="385" y="487"/>
                  </a:cubicBezTo>
                  <a:cubicBezTo>
                    <a:pt x="367" y="512"/>
                    <a:pt x="333" y="523"/>
                    <a:pt x="292" y="523"/>
                  </a:cubicBezTo>
                  <a:cubicBezTo>
                    <a:pt x="258" y="523"/>
                    <a:pt x="218" y="515"/>
                    <a:pt x="182" y="499"/>
                  </a:cubicBezTo>
                  <a:cubicBezTo>
                    <a:pt x="182" y="499"/>
                    <a:pt x="171" y="499"/>
                    <a:pt x="171" y="510"/>
                  </a:cubicBezTo>
                  <a:lnTo>
                    <a:pt x="171" y="522"/>
                  </a:lnTo>
                  <a:cubicBezTo>
                    <a:pt x="216" y="533"/>
                    <a:pt x="261" y="544"/>
                    <a:pt x="295" y="544"/>
                  </a:cubicBezTo>
                  <a:cubicBezTo>
                    <a:pt x="340" y="544"/>
                    <a:pt x="374" y="533"/>
                    <a:pt x="397" y="510"/>
                  </a:cubicBezTo>
                  <a:cubicBezTo>
                    <a:pt x="408" y="499"/>
                    <a:pt x="419" y="477"/>
                    <a:pt x="419" y="431"/>
                  </a:cubicBezTo>
                  <a:cubicBezTo>
                    <a:pt x="430" y="431"/>
                    <a:pt x="476" y="420"/>
                    <a:pt x="498" y="374"/>
                  </a:cubicBezTo>
                  <a:cubicBezTo>
                    <a:pt x="510" y="341"/>
                    <a:pt x="510" y="306"/>
                    <a:pt x="498" y="273"/>
                  </a:cubicBezTo>
                  <a:cubicBezTo>
                    <a:pt x="521" y="261"/>
                    <a:pt x="555" y="250"/>
                    <a:pt x="589" y="250"/>
                  </a:cubicBezTo>
                  <a:lnTo>
                    <a:pt x="589" y="228"/>
                  </a:lnTo>
                  <a:cubicBezTo>
                    <a:pt x="589" y="228"/>
                    <a:pt x="584" y="223"/>
                    <a:pt x="581" y="223"/>
                  </a:cubicBezTo>
                  <a:cubicBezTo>
                    <a:pt x="579" y="223"/>
                    <a:pt x="578" y="224"/>
                    <a:pt x="578" y="228"/>
                  </a:cubicBezTo>
                  <a:cubicBezTo>
                    <a:pt x="496" y="255"/>
                    <a:pt x="422" y="270"/>
                    <a:pt x="361" y="270"/>
                  </a:cubicBezTo>
                  <a:cubicBezTo>
                    <a:pt x="322" y="270"/>
                    <a:pt x="288" y="264"/>
                    <a:pt x="261" y="250"/>
                  </a:cubicBezTo>
                  <a:cubicBezTo>
                    <a:pt x="239" y="239"/>
                    <a:pt x="227" y="216"/>
                    <a:pt x="216" y="193"/>
                  </a:cubicBezTo>
                  <a:cubicBezTo>
                    <a:pt x="216" y="171"/>
                    <a:pt x="216" y="160"/>
                    <a:pt x="227" y="148"/>
                  </a:cubicBezTo>
                  <a:cubicBezTo>
                    <a:pt x="272" y="80"/>
                    <a:pt x="442" y="35"/>
                    <a:pt x="533" y="35"/>
                  </a:cubicBezTo>
                  <a:cubicBezTo>
                    <a:pt x="543" y="35"/>
                    <a:pt x="543" y="35"/>
                    <a:pt x="543" y="24"/>
                  </a:cubicBezTo>
                  <a:cubicBezTo>
                    <a:pt x="543" y="24"/>
                    <a:pt x="543" y="12"/>
                    <a:pt x="533" y="12"/>
                  </a:cubicBezTo>
                  <a:cubicBezTo>
                    <a:pt x="476" y="12"/>
                    <a:pt x="397" y="24"/>
                    <a:pt x="329" y="58"/>
                  </a:cubicBezTo>
                  <a:cubicBezTo>
                    <a:pt x="262" y="7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6">
              <a:extLst>
                <a:ext uri="{FF2B5EF4-FFF2-40B4-BE49-F238E27FC236}">
                  <a16:creationId xmlns:a16="http://schemas.microsoft.com/office/drawing/2014/main" id="{05789AE0-F420-FD29-6FD5-F46868AEC926}"/>
                </a:ext>
              </a:extLst>
            </p:cNvPr>
            <p:cNvSpPr/>
            <p:nvPr/>
          </p:nvSpPr>
          <p:spPr>
            <a:xfrm>
              <a:off x="447035" y="4466094"/>
              <a:ext cx="179665" cy="179040"/>
            </a:xfrm>
            <a:custGeom>
              <a:avLst/>
              <a:gdLst/>
              <a:ahLst/>
              <a:cxnLst/>
              <a:rect l="l" t="t" r="r" b="b"/>
              <a:pathLst>
                <a:path w="4027" h="4013" extrusionOk="0">
                  <a:moveTo>
                    <a:pt x="3214" y="0"/>
                  </a:moveTo>
                  <a:cubicBezTo>
                    <a:pt x="3190" y="0"/>
                    <a:pt x="3166" y="7"/>
                    <a:pt x="3144" y="22"/>
                  </a:cubicBezTo>
                  <a:cubicBezTo>
                    <a:pt x="1482" y="1097"/>
                    <a:pt x="543" y="3562"/>
                    <a:pt x="543" y="3562"/>
                  </a:cubicBezTo>
                  <a:cubicBezTo>
                    <a:pt x="543" y="3562"/>
                    <a:pt x="0" y="3573"/>
                    <a:pt x="23" y="3663"/>
                  </a:cubicBezTo>
                  <a:cubicBezTo>
                    <a:pt x="41" y="3727"/>
                    <a:pt x="561" y="4012"/>
                    <a:pt x="796" y="4012"/>
                  </a:cubicBezTo>
                  <a:cubicBezTo>
                    <a:pt x="852" y="4012"/>
                    <a:pt x="892" y="3996"/>
                    <a:pt x="905" y="3957"/>
                  </a:cubicBezTo>
                  <a:cubicBezTo>
                    <a:pt x="905" y="3957"/>
                    <a:pt x="2839" y="2001"/>
                    <a:pt x="3721" y="1469"/>
                  </a:cubicBezTo>
                  <a:cubicBezTo>
                    <a:pt x="4026" y="1280"/>
                    <a:pt x="3547" y="0"/>
                    <a:pt x="321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6">
              <a:extLst>
                <a:ext uri="{FF2B5EF4-FFF2-40B4-BE49-F238E27FC236}">
                  <a16:creationId xmlns:a16="http://schemas.microsoft.com/office/drawing/2014/main" id="{BF7356E1-9775-626A-5EA1-0DF9A403566D}"/>
                </a:ext>
              </a:extLst>
            </p:cNvPr>
            <p:cNvSpPr/>
            <p:nvPr/>
          </p:nvSpPr>
          <p:spPr>
            <a:xfrm>
              <a:off x="549472" y="4466094"/>
              <a:ext cx="76247" cy="95342"/>
            </a:xfrm>
            <a:custGeom>
              <a:avLst/>
              <a:gdLst/>
              <a:ahLst/>
              <a:cxnLst/>
              <a:rect l="l" t="t" r="r" b="b"/>
              <a:pathLst>
                <a:path w="1709" h="2137" extrusionOk="0">
                  <a:moveTo>
                    <a:pt x="919" y="0"/>
                  </a:moveTo>
                  <a:cubicBezTo>
                    <a:pt x="894" y="0"/>
                    <a:pt x="871" y="7"/>
                    <a:pt x="848" y="22"/>
                  </a:cubicBezTo>
                  <a:cubicBezTo>
                    <a:pt x="543" y="215"/>
                    <a:pt x="260" y="463"/>
                    <a:pt x="0" y="735"/>
                  </a:cubicBezTo>
                  <a:cubicBezTo>
                    <a:pt x="181" y="1006"/>
                    <a:pt x="305" y="1345"/>
                    <a:pt x="418" y="1639"/>
                  </a:cubicBezTo>
                  <a:cubicBezTo>
                    <a:pt x="486" y="1809"/>
                    <a:pt x="509" y="1956"/>
                    <a:pt x="554" y="2137"/>
                  </a:cubicBezTo>
                  <a:cubicBezTo>
                    <a:pt x="893" y="1831"/>
                    <a:pt x="1232" y="1605"/>
                    <a:pt x="1425" y="1469"/>
                  </a:cubicBezTo>
                  <a:cubicBezTo>
                    <a:pt x="1709" y="1259"/>
                    <a:pt x="1249" y="0"/>
                    <a:pt x="919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>
              <a:extLst>
                <a:ext uri="{FF2B5EF4-FFF2-40B4-BE49-F238E27FC236}">
                  <a16:creationId xmlns:a16="http://schemas.microsoft.com/office/drawing/2014/main" id="{4F16FDC8-2743-D379-FC87-BDA600019F9F}"/>
                </a:ext>
              </a:extLst>
            </p:cNvPr>
            <p:cNvSpPr/>
            <p:nvPr/>
          </p:nvSpPr>
          <p:spPr>
            <a:xfrm>
              <a:off x="438468" y="4618367"/>
              <a:ext cx="52512" cy="30160"/>
            </a:xfrm>
            <a:custGeom>
              <a:avLst/>
              <a:gdLst/>
              <a:ahLst/>
              <a:cxnLst/>
              <a:rect l="l" t="t" r="r" b="b"/>
              <a:pathLst>
                <a:path w="1177" h="676" extrusionOk="0">
                  <a:moveTo>
                    <a:pt x="801" y="0"/>
                  </a:moveTo>
                  <a:cubicBezTo>
                    <a:pt x="794" y="0"/>
                    <a:pt x="788" y="0"/>
                    <a:pt x="780" y="1"/>
                  </a:cubicBezTo>
                  <a:cubicBezTo>
                    <a:pt x="712" y="1"/>
                    <a:pt x="611" y="182"/>
                    <a:pt x="611" y="182"/>
                  </a:cubicBezTo>
                  <a:cubicBezTo>
                    <a:pt x="611" y="182"/>
                    <a:pt x="340" y="142"/>
                    <a:pt x="159" y="142"/>
                  </a:cubicBezTo>
                  <a:cubicBezTo>
                    <a:pt x="68" y="142"/>
                    <a:pt x="0" y="152"/>
                    <a:pt x="0" y="182"/>
                  </a:cubicBezTo>
                  <a:cubicBezTo>
                    <a:pt x="21" y="287"/>
                    <a:pt x="746" y="676"/>
                    <a:pt x="1011" y="676"/>
                  </a:cubicBezTo>
                  <a:cubicBezTo>
                    <a:pt x="1031" y="676"/>
                    <a:pt x="1049" y="674"/>
                    <a:pt x="1063" y="669"/>
                  </a:cubicBezTo>
                  <a:cubicBezTo>
                    <a:pt x="1119" y="646"/>
                    <a:pt x="1176" y="465"/>
                    <a:pt x="1176" y="465"/>
                  </a:cubicBezTo>
                  <a:lnTo>
                    <a:pt x="1176" y="465"/>
                  </a:lnTo>
                  <a:cubicBezTo>
                    <a:pt x="1176" y="465"/>
                    <a:pt x="1162" y="469"/>
                    <a:pt x="1136" y="469"/>
                  </a:cubicBezTo>
                  <a:cubicBezTo>
                    <a:pt x="1066" y="469"/>
                    <a:pt x="913" y="444"/>
                    <a:pt x="747" y="262"/>
                  </a:cubicBezTo>
                  <a:cubicBezTo>
                    <a:pt x="747" y="262"/>
                    <a:pt x="956" y="0"/>
                    <a:pt x="8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6">
              <a:extLst>
                <a:ext uri="{FF2B5EF4-FFF2-40B4-BE49-F238E27FC236}">
                  <a16:creationId xmlns:a16="http://schemas.microsoft.com/office/drawing/2014/main" id="{E64078C5-70BF-B999-ED1E-470F390F30BB}"/>
                </a:ext>
              </a:extLst>
            </p:cNvPr>
            <p:cNvSpPr/>
            <p:nvPr/>
          </p:nvSpPr>
          <p:spPr>
            <a:xfrm>
              <a:off x="436238" y="4624881"/>
              <a:ext cx="53583" cy="25877"/>
            </a:xfrm>
            <a:custGeom>
              <a:avLst/>
              <a:gdLst/>
              <a:ahLst/>
              <a:cxnLst/>
              <a:rect l="l" t="t" r="r" b="b"/>
              <a:pathLst>
                <a:path w="1201" h="580" extrusionOk="0">
                  <a:moveTo>
                    <a:pt x="66" y="0"/>
                  </a:moveTo>
                  <a:cubicBezTo>
                    <a:pt x="30" y="0"/>
                    <a:pt x="1" y="55"/>
                    <a:pt x="28" y="81"/>
                  </a:cubicBezTo>
                  <a:cubicBezTo>
                    <a:pt x="310" y="353"/>
                    <a:pt x="740" y="568"/>
                    <a:pt x="1124" y="579"/>
                  </a:cubicBezTo>
                  <a:cubicBezTo>
                    <a:pt x="1127" y="580"/>
                    <a:pt x="1130" y="580"/>
                    <a:pt x="1133" y="580"/>
                  </a:cubicBezTo>
                  <a:cubicBezTo>
                    <a:pt x="1183" y="580"/>
                    <a:pt x="1200" y="489"/>
                    <a:pt x="1136" y="489"/>
                  </a:cubicBezTo>
                  <a:cubicBezTo>
                    <a:pt x="1045" y="489"/>
                    <a:pt x="943" y="466"/>
                    <a:pt x="842" y="443"/>
                  </a:cubicBezTo>
                  <a:cubicBezTo>
                    <a:pt x="819" y="375"/>
                    <a:pt x="819" y="308"/>
                    <a:pt x="808" y="240"/>
                  </a:cubicBezTo>
                  <a:cubicBezTo>
                    <a:pt x="808" y="230"/>
                    <a:pt x="798" y="224"/>
                    <a:pt x="788" y="224"/>
                  </a:cubicBezTo>
                  <a:cubicBezTo>
                    <a:pt x="776" y="224"/>
                    <a:pt x="762" y="233"/>
                    <a:pt x="762" y="252"/>
                  </a:cubicBezTo>
                  <a:cubicBezTo>
                    <a:pt x="774" y="308"/>
                    <a:pt x="774" y="365"/>
                    <a:pt x="785" y="421"/>
                  </a:cubicBezTo>
                  <a:cubicBezTo>
                    <a:pt x="774" y="421"/>
                    <a:pt x="751" y="410"/>
                    <a:pt x="740" y="410"/>
                  </a:cubicBezTo>
                  <a:cubicBezTo>
                    <a:pt x="729" y="342"/>
                    <a:pt x="717" y="262"/>
                    <a:pt x="706" y="195"/>
                  </a:cubicBezTo>
                  <a:cubicBezTo>
                    <a:pt x="706" y="184"/>
                    <a:pt x="697" y="179"/>
                    <a:pt x="687" y="179"/>
                  </a:cubicBezTo>
                  <a:cubicBezTo>
                    <a:pt x="675" y="179"/>
                    <a:pt x="661" y="187"/>
                    <a:pt x="661" y="206"/>
                  </a:cubicBezTo>
                  <a:cubicBezTo>
                    <a:pt x="672" y="262"/>
                    <a:pt x="672" y="330"/>
                    <a:pt x="684" y="387"/>
                  </a:cubicBezTo>
                  <a:cubicBezTo>
                    <a:pt x="457" y="308"/>
                    <a:pt x="254" y="172"/>
                    <a:pt x="96" y="14"/>
                  </a:cubicBezTo>
                  <a:cubicBezTo>
                    <a:pt x="86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6">
              <a:extLst>
                <a:ext uri="{FF2B5EF4-FFF2-40B4-BE49-F238E27FC236}">
                  <a16:creationId xmlns:a16="http://schemas.microsoft.com/office/drawing/2014/main" id="{9D9A7C3D-5B7B-0528-E98F-4CEEA6D7A426}"/>
                </a:ext>
              </a:extLst>
            </p:cNvPr>
            <p:cNvSpPr/>
            <p:nvPr/>
          </p:nvSpPr>
          <p:spPr>
            <a:xfrm>
              <a:off x="458635" y="4617876"/>
              <a:ext cx="16329" cy="11600"/>
            </a:xfrm>
            <a:custGeom>
              <a:avLst/>
              <a:gdLst/>
              <a:ahLst/>
              <a:cxnLst/>
              <a:rect l="l" t="t" r="r" b="b"/>
              <a:pathLst>
                <a:path w="366" h="260" extrusionOk="0">
                  <a:moveTo>
                    <a:pt x="98" y="44"/>
                  </a:moveTo>
                  <a:cubicBezTo>
                    <a:pt x="99" y="44"/>
                    <a:pt x="100" y="45"/>
                    <a:pt x="102" y="47"/>
                  </a:cubicBezTo>
                  <a:cubicBezTo>
                    <a:pt x="112" y="66"/>
                    <a:pt x="121" y="92"/>
                    <a:pt x="124" y="114"/>
                  </a:cubicBezTo>
                  <a:lnTo>
                    <a:pt x="124" y="114"/>
                  </a:lnTo>
                  <a:cubicBezTo>
                    <a:pt x="113" y="102"/>
                    <a:pt x="102" y="91"/>
                    <a:pt x="102" y="69"/>
                  </a:cubicBezTo>
                  <a:cubicBezTo>
                    <a:pt x="93" y="69"/>
                    <a:pt x="91" y="44"/>
                    <a:pt x="98" y="44"/>
                  </a:cubicBezTo>
                  <a:close/>
                  <a:moveTo>
                    <a:pt x="280" y="143"/>
                  </a:moveTo>
                  <a:cubicBezTo>
                    <a:pt x="289" y="143"/>
                    <a:pt x="298" y="144"/>
                    <a:pt x="306" y="148"/>
                  </a:cubicBezTo>
                  <a:cubicBezTo>
                    <a:pt x="317" y="148"/>
                    <a:pt x="283" y="148"/>
                    <a:pt x="283" y="160"/>
                  </a:cubicBezTo>
                  <a:lnTo>
                    <a:pt x="238" y="160"/>
                  </a:lnTo>
                  <a:cubicBezTo>
                    <a:pt x="227" y="160"/>
                    <a:pt x="227" y="148"/>
                    <a:pt x="227" y="148"/>
                  </a:cubicBezTo>
                  <a:cubicBezTo>
                    <a:pt x="242" y="148"/>
                    <a:pt x="262" y="143"/>
                    <a:pt x="280" y="143"/>
                  </a:cubicBezTo>
                  <a:close/>
                  <a:moveTo>
                    <a:pt x="102" y="0"/>
                  </a:moveTo>
                  <a:cubicBezTo>
                    <a:pt x="99" y="0"/>
                    <a:pt x="95" y="1"/>
                    <a:pt x="91" y="1"/>
                  </a:cubicBezTo>
                  <a:cubicBezTo>
                    <a:pt x="1" y="12"/>
                    <a:pt x="69" y="125"/>
                    <a:pt x="102" y="182"/>
                  </a:cubicBezTo>
                  <a:cubicBezTo>
                    <a:pt x="102" y="182"/>
                    <a:pt x="102" y="193"/>
                    <a:pt x="114" y="193"/>
                  </a:cubicBezTo>
                  <a:cubicBezTo>
                    <a:pt x="125" y="205"/>
                    <a:pt x="125" y="216"/>
                    <a:pt x="125" y="228"/>
                  </a:cubicBezTo>
                  <a:cubicBezTo>
                    <a:pt x="125" y="247"/>
                    <a:pt x="140" y="259"/>
                    <a:pt x="153" y="259"/>
                  </a:cubicBezTo>
                  <a:cubicBezTo>
                    <a:pt x="162" y="259"/>
                    <a:pt x="170" y="253"/>
                    <a:pt x="170" y="238"/>
                  </a:cubicBezTo>
                  <a:cubicBezTo>
                    <a:pt x="182" y="228"/>
                    <a:pt x="170" y="205"/>
                    <a:pt x="170" y="193"/>
                  </a:cubicBezTo>
                  <a:lnTo>
                    <a:pt x="170" y="193"/>
                  </a:lnTo>
                  <a:cubicBezTo>
                    <a:pt x="194" y="197"/>
                    <a:pt x="226" y="201"/>
                    <a:pt x="257" y="201"/>
                  </a:cubicBezTo>
                  <a:cubicBezTo>
                    <a:pt x="314" y="201"/>
                    <a:pt x="365" y="188"/>
                    <a:pt x="351" y="137"/>
                  </a:cubicBezTo>
                  <a:cubicBezTo>
                    <a:pt x="340" y="105"/>
                    <a:pt x="314" y="93"/>
                    <a:pt x="283" y="93"/>
                  </a:cubicBezTo>
                  <a:cubicBezTo>
                    <a:pt x="248" y="93"/>
                    <a:pt x="206" y="108"/>
                    <a:pt x="170" y="125"/>
                  </a:cubicBezTo>
                  <a:cubicBezTo>
                    <a:pt x="170" y="73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6">
              <a:extLst>
                <a:ext uri="{FF2B5EF4-FFF2-40B4-BE49-F238E27FC236}">
                  <a16:creationId xmlns:a16="http://schemas.microsoft.com/office/drawing/2014/main" id="{D70ED49D-8A35-07C1-1119-81854A8B88C3}"/>
                </a:ext>
              </a:extLst>
            </p:cNvPr>
            <p:cNvSpPr/>
            <p:nvPr/>
          </p:nvSpPr>
          <p:spPr>
            <a:xfrm>
              <a:off x="454262" y="4623185"/>
              <a:ext cx="4417" cy="7406"/>
            </a:xfrm>
            <a:custGeom>
              <a:avLst/>
              <a:gdLst/>
              <a:ahLst/>
              <a:cxnLst/>
              <a:rect l="l" t="t" r="r" b="b"/>
              <a:pathLst>
                <a:path w="99" h="166" extrusionOk="0">
                  <a:moveTo>
                    <a:pt x="31" y="1"/>
                  </a:moveTo>
                  <a:cubicBezTo>
                    <a:pt x="16" y="1"/>
                    <a:pt x="1" y="15"/>
                    <a:pt x="8" y="29"/>
                  </a:cubicBezTo>
                  <a:cubicBezTo>
                    <a:pt x="19" y="63"/>
                    <a:pt x="53" y="97"/>
                    <a:pt x="31" y="131"/>
                  </a:cubicBezTo>
                  <a:cubicBezTo>
                    <a:pt x="23" y="153"/>
                    <a:pt x="40" y="165"/>
                    <a:pt x="55" y="165"/>
                  </a:cubicBezTo>
                  <a:cubicBezTo>
                    <a:pt x="64" y="165"/>
                    <a:pt x="72" y="162"/>
                    <a:pt x="76" y="154"/>
                  </a:cubicBezTo>
                  <a:cubicBezTo>
                    <a:pt x="99" y="109"/>
                    <a:pt x="76" y="63"/>
                    <a:pt x="53" y="18"/>
                  </a:cubicBezTo>
                  <a:cubicBezTo>
                    <a:pt x="49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6">
              <a:extLst>
                <a:ext uri="{FF2B5EF4-FFF2-40B4-BE49-F238E27FC236}">
                  <a16:creationId xmlns:a16="http://schemas.microsoft.com/office/drawing/2014/main" id="{5C541322-E33A-E3A3-F7DB-C831F2C904C0}"/>
                </a:ext>
              </a:extLst>
            </p:cNvPr>
            <p:cNvSpPr/>
            <p:nvPr/>
          </p:nvSpPr>
          <p:spPr>
            <a:xfrm>
              <a:off x="458278" y="4623542"/>
              <a:ext cx="4461" cy="7763"/>
            </a:xfrm>
            <a:custGeom>
              <a:avLst/>
              <a:gdLst/>
              <a:ahLst/>
              <a:cxnLst/>
              <a:rect l="l" t="t" r="r" b="b"/>
              <a:pathLst>
                <a:path w="100" h="174" extrusionOk="0">
                  <a:moveTo>
                    <a:pt x="28" y="1"/>
                  </a:moveTo>
                  <a:cubicBezTo>
                    <a:pt x="15" y="1"/>
                    <a:pt x="0" y="17"/>
                    <a:pt x="9" y="33"/>
                  </a:cubicBezTo>
                  <a:cubicBezTo>
                    <a:pt x="20" y="66"/>
                    <a:pt x="42" y="101"/>
                    <a:pt x="31" y="134"/>
                  </a:cubicBezTo>
                  <a:cubicBezTo>
                    <a:pt x="31" y="156"/>
                    <a:pt x="45" y="174"/>
                    <a:pt x="59" y="174"/>
                  </a:cubicBezTo>
                  <a:cubicBezTo>
                    <a:pt x="66" y="174"/>
                    <a:pt x="72" y="169"/>
                    <a:pt x="77" y="157"/>
                  </a:cubicBezTo>
                  <a:cubicBezTo>
                    <a:pt x="99" y="101"/>
                    <a:pt x="77" y="55"/>
                    <a:pt x="42" y="10"/>
                  </a:cubicBezTo>
                  <a:cubicBezTo>
                    <a:pt x="39" y="4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>
              <a:extLst>
                <a:ext uri="{FF2B5EF4-FFF2-40B4-BE49-F238E27FC236}">
                  <a16:creationId xmlns:a16="http://schemas.microsoft.com/office/drawing/2014/main" id="{144C02BE-6966-85B0-B345-DA1C9D25CA24}"/>
                </a:ext>
              </a:extLst>
            </p:cNvPr>
            <p:cNvSpPr/>
            <p:nvPr/>
          </p:nvSpPr>
          <p:spPr>
            <a:xfrm>
              <a:off x="643298" y="4480148"/>
              <a:ext cx="168466" cy="72722"/>
            </a:xfrm>
            <a:custGeom>
              <a:avLst/>
              <a:gdLst/>
              <a:ahLst/>
              <a:cxnLst/>
              <a:rect l="l" t="t" r="r" b="b"/>
              <a:pathLst>
                <a:path w="3776" h="1630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616" y="1630"/>
                    <a:pt x="1334" y="1630"/>
                  </a:cubicBezTo>
                  <a:cubicBezTo>
                    <a:pt x="1383" y="1630"/>
                    <a:pt x="1432" y="1626"/>
                    <a:pt x="1481" y="1618"/>
                  </a:cubicBezTo>
                  <a:cubicBezTo>
                    <a:pt x="2262" y="1494"/>
                    <a:pt x="3381" y="895"/>
                    <a:pt x="3381" y="895"/>
                  </a:cubicBezTo>
                  <a:cubicBezTo>
                    <a:pt x="3381" y="895"/>
                    <a:pt x="3624" y="1175"/>
                    <a:pt x="3711" y="1175"/>
                  </a:cubicBezTo>
                  <a:cubicBezTo>
                    <a:pt x="3720" y="1175"/>
                    <a:pt x="3727" y="1172"/>
                    <a:pt x="3732" y="1166"/>
                  </a:cubicBezTo>
                  <a:cubicBezTo>
                    <a:pt x="3776" y="1111"/>
                    <a:pt x="3641" y="450"/>
                    <a:pt x="3469" y="450"/>
                  </a:cubicBezTo>
                  <a:cubicBezTo>
                    <a:pt x="3463" y="450"/>
                    <a:pt x="3456" y="451"/>
                    <a:pt x="3449" y="453"/>
                  </a:cubicBezTo>
                  <a:cubicBezTo>
                    <a:pt x="3449" y="453"/>
                    <a:pt x="3178" y="425"/>
                    <a:pt x="2823" y="425"/>
                  </a:cubicBezTo>
                  <a:cubicBezTo>
                    <a:pt x="2393" y="425"/>
                    <a:pt x="1840" y="466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>
              <a:extLst>
                <a:ext uri="{FF2B5EF4-FFF2-40B4-BE49-F238E27FC236}">
                  <a16:creationId xmlns:a16="http://schemas.microsoft.com/office/drawing/2014/main" id="{716E9EB7-117D-6BA3-3177-3FA0FDA75B71}"/>
                </a:ext>
              </a:extLst>
            </p:cNvPr>
            <p:cNvSpPr/>
            <p:nvPr/>
          </p:nvSpPr>
          <p:spPr>
            <a:xfrm>
              <a:off x="778527" y="4495897"/>
              <a:ext cx="37834" cy="51084"/>
            </a:xfrm>
            <a:custGeom>
              <a:avLst/>
              <a:gdLst/>
              <a:ahLst/>
              <a:cxnLst/>
              <a:rect l="l" t="t" r="r" b="b"/>
              <a:pathLst>
                <a:path w="848" h="1145" extrusionOk="0">
                  <a:moveTo>
                    <a:pt x="435" y="0"/>
                  </a:moveTo>
                  <a:cubicBezTo>
                    <a:pt x="365" y="0"/>
                    <a:pt x="249" y="44"/>
                    <a:pt x="249" y="44"/>
                  </a:cubicBezTo>
                  <a:cubicBezTo>
                    <a:pt x="249" y="44"/>
                    <a:pt x="418" y="180"/>
                    <a:pt x="362" y="507"/>
                  </a:cubicBezTo>
                  <a:cubicBezTo>
                    <a:pt x="362" y="507"/>
                    <a:pt x="0" y="507"/>
                    <a:pt x="136" y="655"/>
                  </a:cubicBezTo>
                  <a:cubicBezTo>
                    <a:pt x="154" y="673"/>
                    <a:pt x="197" y="678"/>
                    <a:pt x="242" y="678"/>
                  </a:cubicBezTo>
                  <a:cubicBezTo>
                    <a:pt x="311" y="678"/>
                    <a:pt x="385" y="666"/>
                    <a:pt x="385" y="666"/>
                  </a:cubicBezTo>
                  <a:cubicBezTo>
                    <a:pt x="385" y="666"/>
                    <a:pt x="670" y="1145"/>
                    <a:pt x="757" y="1145"/>
                  </a:cubicBezTo>
                  <a:cubicBezTo>
                    <a:pt x="761" y="1145"/>
                    <a:pt x="766" y="1143"/>
                    <a:pt x="769" y="1141"/>
                  </a:cubicBezTo>
                  <a:cubicBezTo>
                    <a:pt x="848" y="1050"/>
                    <a:pt x="667" y="123"/>
                    <a:pt x="475" y="10"/>
                  </a:cubicBezTo>
                  <a:cubicBezTo>
                    <a:pt x="466" y="3"/>
                    <a:pt x="452" y="0"/>
                    <a:pt x="43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>
              <a:extLst>
                <a:ext uri="{FF2B5EF4-FFF2-40B4-BE49-F238E27FC236}">
                  <a16:creationId xmlns:a16="http://schemas.microsoft.com/office/drawing/2014/main" id="{A0F1D92A-617C-E5A1-6750-3C18C0C273C8}"/>
                </a:ext>
              </a:extLst>
            </p:cNvPr>
            <p:cNvSpPr/>
            <p:nvPr/>
          </p:nvSpPr>
          <p:spPr>
            <a:xfrm>
              <a:off x="797177" y="4493131"/>
              <a:ext cx="19720" cy="54921"/>
            </a:xfrm>
            <a:custGeom>
              <a:avLst/>
              <a:gdLst/>
              <a:ahLst/>
              <a:cxnLst/>
              <a:rect l="l" t="t" r="r" b="b"/>
              <a:pathLst>
                <a:path w="442" h="1231" extrusionOk="0">
                  <a:moveTo>
                    <a:pt x="60" y="1"/>
                  </a:moveTo>
                  <a:cubicBezTo>
                    <a:pt x="29" y="1"/>
                    <a:pt x="0" y="34"/>
                    <a:pt x="23" y="72"/>
                  </a:cubicBezTo>
                  <a:cubicBezTo>
                    <a:pt x="80" y="151"/>
                    <a:pt x="125" y="242"/>
                    <a:pt x="170" y="332"/>
                  </a:cubicBezTo>
                  <a:cubicBezTo>
                    <a:pt x="125" y="388"/>
                    <a:pt x="80" y="434"/>
                    <a:pt x="34" y="479"/>
                  </a:cubicBezTo>
                  <a:cubicBezTo>
                    <a:pt x="17" y="496"/>
                    <a:pt x="33" y="521"/>
                    <a:pt x="51" y="521"/>
                  </a:cubicBezTo>
                  <a:cubicBezTo>
                    <a:pt x="57" y="521"/>
                    <a:pt x="63" y="518"/>
                    <a:pt x="68" y="513"/>
                  </a:cubicBezTo>
                  <a:cubicBezTo>
                    <a:pt x="102" y="468"/>
                    <a:pt x="147" y="434"/>
                    <a:pt x="193" y="377"/>
                  </a:cubicBezTo>
                  <a:cubicBezTo>
                    <a:pt x="193" y="400"/>
                    <a:pt x="204" y="423"/>
                    <a:pt x="215" y="434"/>
                  </a:cubicBezTo>
                  <a:lnTo>
                    <a:pt x="57" y="592"/>
                  </a:lnTo>
                  <a:cubicBezTo>
                    <a:pt x="48" y="601"/>
                    <a:pt x="59" y="622"/>
                    <a:pt x="75" y="622"/>
                  </a:cubicBezTo>
                  <a:cubicBezTo>
                    <a:pt x="80" y="622"/>
                    <a:pt x="85" y="620"/>
                    <a:pt x="91" y="615"/>
                  </a:cubicBezTo>
                  <a:cubicBezTo>
                    <a:pt x="136" y="581"/>
                    <a:pt x="181" y="536"/>
                    <a:pt x="226" y="491"/>
                  </a:cubicBezTo>
                  <a:cubicBezTo>
                    <a:pt x="294" y="717"/>
                    <a:pt x="328" y="966"/>
                    <a:pt x="306" y="1180"/>
                  </a:cubicBezTo>
                  <a:cubicBezTo>
                    <a:pt x="306" y="1214"/>
                    <a:pt x="328" y="1231"/>
                    <a:pt x="351" y="1231"/>
                  </a:cubicBezTo>
                  <a:cubicBezTo>
                    <a:pt x="374" y="1231"/>
                    <a:pt x="396" y="1214"/>
                    <a:pt x="396" y="1180"/>
                  </a:cubicBezTo>
                  <a:cubicBezTo>
                    <a:pt x="442" y="795"/>
                    <a:pt x="328" y="332"/>
                    <a:pt x="102" y="26"/>
                  </a:cubicBezTo>
                  <a:cubicBezTo>
                    <a:pt x="91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>
              <a:extLst>
                <a:ext uri="{FF2B5EF4-FFF2-40B4-BE49-F238E27FC236}">
                  <a16:creationId xmlns:a16="http://schemas.microsoft.com/office/drawing/2014/main" id="{C1BF94B5-8594-7AB6-8E2A-C440935043AC}"/>
                </a:ext>
              </a:extLst>
            </p:cNvPr>
            <p:cNvSpPr/>
            <p:nvPr/>
          </p:nvSpPr>
          <p:spPr>
            <a:xfrm>
              <a:off x="786603" y="4519588"/>
              <a:ext cx="12403" cy="14500"/>
            </a:xfrm>
            <a:custGeom>
              <a:avLst/>
              <a:gdLst/>
              <a:ahLst/>
              <a:cxnLst/>
              <a:rect l="l" t="t" r="r" b="b"/>
              <a:pathLst>
                <a:path w="278" h="325" extrusionOk="0">
                  <a:moveTo>
                    <a:pt x="77" y="51"/>
                  </a:moveTo>
                  <a:cubicBezTo>
                    <a:pt x="80" y="51"/>
                    <a:pt x="94" y="59"/>
                    <a:pt x="101" y="67"/>
                  </a:cubicBezTo>
                  <a:cubicBezTo>
                    <a:pt x="113" y="78"/>
                    <a:pt x="113" y="89"/>
                    <a:pt x="124" y="101"/>
                  </a:cubicBezTo>
                  <a:cubicBezTo>
                    <a:pt x="124" y="101"/>
                    <a:pt x="136" y="101"/>
                    <a:pt x="136" y="112"/>
                  </a:cubicBezTo>
                  <a:cubicBezTo>
                    <a:pt x="101" y="89"/>
                    <a:pt x="79" y="67"/>
                    <a:pt x="79" y="56"/>
                  </a:cubicBezTo>
                  <a:cubicBezTo>
                    <a:pt x="76" y="52"/>
                    <a:pt x="75" y="51"/>
                    <a:pt x="77" y="51"/>
                  </a:cubicBezTo>
                  <a:close/>
                  <a:moveTo>
                    <a:pt x="169" y="202"/>
                  </a:moveTo>
                  <a:lnTo>
                    <a:pt x="169" y="214"/>
                  </a:lnTo>
                  <a:cubicBezTo>
                    <a:pt x="169" y="225"/>
                    <a:pt x="158" y="237"/>
                    <a:pt x="147" y="259"/>
                  </a:cubicBezTo>
                  <a:cubicBezTo>
                    <a:pt x="147" y="259"/>
                    <a:pt x="134" y="278"/>
                    <a:pt x="128" y="278"/>
                  </a:cubicBezTo>
                  <a:cubicBezTo>
                    <a:pt x="125" y="278"/>
                    <a:pt x="124" y="276"/>
                    <a:pt x="124" y="270"/>
                  </a:cubicBezTo>
                  <a:cubicBezTo>
                    <a:pt x="136" y="248"/>
                    <a:pt x="147" y="214"/>
                    <a:pt x="169" y="202"/>
                  </a:cubicBezTo>
                  <a:close/>
                  <a:moveTo>
                    <a:pt x="79" y="0"/>
                  </a:moveTo>
                  <a:cubicBezTo>
                    <a:pt x="67" y="0"/>
                    <a:pt x="55" y="7"/>
                    <a:pt x="45" y="22"/>
                  </a:cubicBezTo>
                  <a:cubicBezTo>
                    <a:pt x="0" y="78"/>
                    <a:pt x="79" y="135"/>
                    <a:pt x="147" y="169"/>
                  </a:cubicBezTo>
                  <a:cubicBezTo>
                    <a:pt x="101" y="202"/>
                    <a:pt x="45" y="270"/>
                    <a:pt x="90" y="305"/>
                  </a:cubicBezTo>
                  <a:cubicBezTo>
                    <a:pt x="106" y="318"/>
                    <a:pt x="121" y="324"/>
                    <a:pt x="133" y="324"/>
                  </a:cubicBezTo>
                  <a:cubicBezTo>
                    <a:pt x="183" y="324"/>
                    <a:pt x="208" y="234"/>
                    <a:pt x="226" y="180"/>
                  </a:cubicBezTo>
                  <a:cubicBezTo>
                    <a:pt x="226" y="180"/>
                    <a:pt x="237" y="180"/>
                    <a:pt x="237" y="169"/>
                  </a:cubicBezTo>
                  <a:cubicBezTo>
                    <a:pt x="237" y="157"/>
                    <a:pt x="237" y="146"/>
                    <a:pt x="249" y="135"/>
                  </a:cubicBezTo>
                  <a:cubicBezTo>
                    <a:pt x="278" y="115"/>
                    <a:pt x="265" y="87"/>
                    <a:pt x="239" y="87"/>
                  </a:cubicBezTo>
                  <a:cubicBezTo>
                    <a:pt x="235" y="87"/>
                    <a:pt x="231" y="88"/>
                    <a:pt x="226" y="89"/>
                  </a:cubicBezTo>
                  <a:cubicBezTo>
                    <a:pt x="214" y="101"/>
                    <a:pt x="204" y="112"/>
                    <a:pt x="204" y="124"/>
                  </a:cubicBezTo>
                  <a:lnTo>
                    <a:pt x="192" y="124"/>
                  </a:lnTo>
                  <a:cubicBezTo>
                    <a:pt x="174" y="79"/>
                    <a:pt x="12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>
              <a:extLst>
                <a:ext uri="{FF2B5EF4-FFF2-40B4-BE49-F238E27FC236}">
                  <a16:creationId xmlns:a16="http://schemas.microsoft.com/office/drawing/2014/main" id="{24784204-83A9-D370-E1B7-8F330629A12E}"/>
                </a:ext>
              </a:extLst>
            </p:cNvPr>
            <p:cNvSpPr/>
            <p:nvPr/>
          </p:nvSpPr>
          <p:spPr>
            <a:xfrm>
              <a:off x="798872" y="4529537"/>
              <a:ext cx="6246" cy="6425"/>
            </a:xfrm>
            <a:custGeom>
              <a:avLst/>
              <a:gdLst/>
              <a:ahLst/>
              <a:cxnLst/>
              <a:rect l="l" t="t" r="r" b="b"/>
              <a:pathLst>
                <a:path w="140" h="144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53" y="14"/>
                    <a:pt x="30" y="70"/>
                    <a:pt x="7" y="104"/>
                  </a:cubicBezTo>
                  <a:cubicBezTo>
                    <a:pt x="0" y="126"/>
                    <a:pt x="17" y="143"/>
                    <a:pt x="33" y="143"/>
                  </a:cubicBezTo>
                  <a:cubicBezTo>
                    <a:pt x="41" y="143"/>
                    <a:pt x="49" y="139"/>
                    <a:pt x="53" y="127"/>
                  </a:cubicBezTo>
                  <a:cubicBezTo>
                    <a:pt x="64" y="104"/>
                    <a:pt x="75" y="59"/>
                    <a:pt x="109" y="47"/>
                  </a:cubicBezTo>
                  <a:cubicBezTo>
                    <a:pt x="139" y="38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>
              <a:extLst>
                <a:ext uri="{FF2B5EF4-FFF2-40B4-BE49-F238E27FC236}">
                  <a16:creationId xmlns:a16="http://schemas.microsoft.com/office/drawing/2014/main" id="{9FABCD67-3702-9AEB-DC69-44A26722B412}"/>
                </a:ext>
              </a:extLst>
            </p:cNvPr>
            <p:cNvSpPr/>
            <p:nvPr/>
          </p:nvSpPr>
          <p:spPr>
            <a:xfrm>
              <a:off x="796864" y="4526013"/>
              <a:ext cx="6201" cy="6558"/>
            </a:xfrm>
            <a:custGeom>
              <a:avLst/>
              <a:gdLst/>
              <a:ahLst/>
              <a:cxnLst/>
              <a:rect l="l" t="t" r="r" b="b"/>
              <a:pathLst>
                <a:path w="139" h="147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41" y="25"/>
                    <a:pt x="30" y="70"/>
                    <a:pt x="7" y="115"/>
                  </a:cubicBezTo>
                  <a:cubicBezTo>
                    <a:pt x="1" y="135"/>
                    <a:pt x="13" y="147"/>
                    <a:pt x="27" y="147"/>
                  </a:cubicBezTo>
                  <a:cubicBezTo>
                    <a:pt x="37" y="147"/>
                    <a:pt x="48" y="141"/>
                    <a:pt x="52" y="126"/>
                  </a:cubicBezTo>
                  <a:cubicBezTo>
                    <a:pt x="64" y="104"/>
                    <a:pt x="75" y="58"/>
                    <a:pt x="109" y="48"/>
                  </a:cubicBezTo>
                  <a:cubicBezTo>
                    <a:pt x="139" y="3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>
              <a:extLst>
                <a:ext uri="{FF2B5EF4-FFF2-40B4-BE49-F238E27FC236}">
                  <a16:creationId xmlns:a16="http://schemas.microsoft.com/office/drawing/2014/main" id="{FD2AB55A-04BC-9B76-97CA-DD7051D983DA}"/>
                </a:ext>
              </a:extLst>
            </p:cNvPr>
            <p:cNvSpPr/>
            <p:nvPr/>
          </p:nvSpPr>
          <p:spPr>
            <a:xfrm>
              <a:off x="643298" y="4480148"/>
              <a:ext cx="83787" cy="59606"/>
            </a:xfrm>
            <a:custGeom>
              <a:avLst/>
              <a:gdLst/>
              <a:ahLst/>
              <a:cxnLst/>
              <a:rect l="l" t="t" r="r" b="b"/>
              <a:pathLst>
                <a:path w="1878" h="1336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215" y="1098"/>
                    <a:pt x="532" y="1335"/>
                  </a:cubicBezTo>
                  <a:cubicBezTo>
                    <a:pt x="735" y="1166"/>
                    <a:pt x="961" y="1019"/>
                    <a:pt x="1187" y="895"/>
                  </a:cubicBezTo>
                  <a:cubicBezTo>
                    <a:pt x="1425" y="782"/>
                    <a:pt x="1651" y="646"/>
                    <a:pt x="1878" y="521"/>
                  </a:cubicBezTo>
                  <a:lnTo>
                    <a:pt x="1878" y="521"/>
                  </a:lnTo>
                  <a:cubicBezTo>
                    <a:pt x="1730" y="544"/>
                    <a:pt x="1606" y="589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>
              <a:extLst>
                <a:ext uri="{FF2B5EF4-FFF2-40B4-BE49-F238E27FC236}">
                  <a16:creationId xmlns:a16="http://schemas.microsoft.com/office/drawing/2014/main" id="{89A92A72-F5AA-3D46-463F-FA615775CC02}"/>
                </a:ext>
              </a:extLst>
            </p:cNvPr>
            <p:cNvSpPr/>
            <p:nvPr/>
          </p:nvSpPr>
          <p:spPr>
            <a:xfrm>
              <a:off x="550453" y="4430223"/>
              <a:ext cx="158472" cy="113545"/>
            </a:xfrm>
            <a:custGeom>
              <a:avLst/>
              <a:gdLst/>
              <a:ahLst/>
              <a:cxnLst/>
              <a:rect l="l" t="t" r="r" b="b"/>
              <a:pathLst>
                <a:path w="3552" h="2545" extrusionOk="0">
                  <a:moveTo>
                    <a:pt x="2432" y="1"/>
                  </a:moveTo>
                  <a:lnTo>
                    <a:pt x="566" y="611"/>
                  </a:lnTo>
                  <a:lnTo>
                    <a:pt x="668" y="928"/>
                  </a:lnTo>
                  <a:lnTo>
                    <a:pt x="1" y="1448"/>
                  </a:lnTo>
                  <a:cubicBezTo>
                    <a:pt x="1" y="1448"/>
                    <a:pt x="735" y="2240"/>
                    <a:pt x="1142" y="2545"/>
                  </a:cubicBezTo>
                  <a:lnTo>
                    <a:pt x="1901" y="1821"/>
                  </a:lnTo>
                  <a:lnTo>
                    <a:pt x="2376" y="2443"/>
                  </a:lnTo>
                  <a:lnTo>
                    <a:pt x="3552" y="1482"/>
                  </a:lnTo>
                  <a:cubicBezTo>
                    <a:pt x="3552" y="1482"/>
                    <a:pt x="3223" y="272"/>
                    <a:pt x="243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>
              <a:extLst>
                <a:ext uri="{FF2B5EF4-FFF2-40B4-BE49-F238E27FC236}">
                  <a16:creationId xmlns:a16="http://schemas.microsoft.com/office/drawing/2014/main" id="{230C97E9-A3F0-9F58-C7CA-8023312334FE}"/>
                </a:ext>
              </a:extLst>
            </p:cNvPr>
            <p:cNvSpPr/>
            <p:nvPr/>
          </p:nvSpPr>
          <p:spPr>
            <a:xfrm>
              <a:off x="567095" y="4430223"/>
              <a:ext cx="98465" cy="51530"/>
            </a:xfrm>
            <a:custGeom>
              <a:avLst/>
              <a:gdLst/>
              <a:ahLst/>
              <a:cxnLst/>
              <a:rect l="l" t="t" r="r" b="b"/>
              <a:pathLst>
                <a:path w="2207" h="1155" extrusionOk="0">
                  <a:moveTo>
                    <a:pt x="2059" y="1"/>
                  </a:moveTo>
                  <a:lnTo>
                    <a:pt x="193" y="611"/>
                  </a:lnTo>
                  <a:lnTo>
                    <a:pt x="295" y="928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385" y="984"/>
                  </a:lnTo>
                  <a:cubicBezTo>
                    <a:pt x="385" y="984"/>
                    <a:pt x="399" y="985"/>
                    <a:pt x="424" y="985"/>
                  </a:cubicBezTo>
                  <a:cubicBezTo>
                    <a:pt x="641" y="985"/>
                    <a:pt x="1700" y="939"/>
                    <a:pt x="2206" y="69"/>
                  </a:cubicBezTo>
                  <a:cubicBezTo>
                    <a:pt x="2161" y="46"/>
                    <a:pt x="2104" y="23"/>
                    <a:pt x="2059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>
              <a:extLst>
                <a:ext uri="{FF2B5EF4-FFF2-40B4-BE49-F238E27FC236}">
                  <a16:creationId xmlns:a16="http://schemas.microsoft.com/office/drawing/2014/main" id="{5D1F6ECA-FA58-389B-9DA3-FD6E8283D0E1}"/>
                </a:ext>
              </a:extLst>
            </p:cNvPr>
            <p:cNvSpPr/>
            <p:nvPr/>
          </p:nvSpPr>
          <p:spPr>
            <a:xfrm>
              <a:off x="581729" y="4501340"/>
              <a:ext cx="53538" cy="42429"/>
            </a:xfrm>
            <a:custGeom>
              <a:avLst/>
              <a:gdLst/>
              <a:ahLst/>
              <a:cxnLst/>
              <a:rect l="l" t="t" r="r" b="b"/>
              <a:pathLst>
                <a:path w="1200" h="951" extrusionOk="0">
                  <a:moveTo>
                    <a:pt x="1120" y="1"/>
                  </a:moveTo>
                  <a:lnTo>
                    <a:pt x="1" y="566"/>
                  </a:lnTo>
                  <a:cubicBezTo>
                    <a:pt x="159" y="714"/>
                    <a:pt x="318" y="849"/>
                    <a:pt x="441" y="951"/>
                  </a:cubicBezTo>
                  <a:lnTo>
                    <a:pt x="1200" y="22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>
              <a:extLst>
                <a:ext uri="{FF2B5EF4-FFF2-40B4-BE49-F238E27FC236}">
                  <a16:creationId xmlns:a16="http://schemas.microsoft.com/office/drawing/2014/main" id="{F57A1AD7-799C-68EE-5FCE-E09D2AFE9D9D}"/>
                </a:ext>
              </a:extLst>
            </p:cNvPr>
            <p:cNvSpPr/>
            <p:nvPr/>
          </p:nvSpPr>
          <p:spPr>
            <a:xfrm>
              <a:off x="563079" y="4322254"/>
              <a:ext cx="103462" cy="141608"/>
            </a:xfrm>
            <a:custGeom>
              <a:avLst/>
              <a:gdLst/>
              <a:ahLst/>
              <a:cxnLst/>
              <a:rect l="l" t="t" r="r" b="b"/>
              <a:pathLst>
                <a:path w="2319" h="3174" extrusionOk="0">
                  <a:moveTo>
                    <a:pt x="1753" y="1"/>
                  </a:moveTo>
                  <a:cubicBezTo>
                    <a:pt x="1753" y="1"/>
                    <a:pt x="859" y="80"/>
                    <a:pt x="306" y="238"/>
                  </a:cubicBezTo>
                  <a:cubicBezTo>
                    <a:pt x="306" y="238"/>
                    <a:pt x="0" y="2217"/>
                    <a:pt x="125" y="3110"/>
                  </a:cubicBezTo>
                  <a:cubicBezTo>
                    <a:pt x="125" y="3110"/>
                    <a:pt x="324" y="3174"/>
                    <a:pt x="627" y="3174"/>
                  </a:cubicBezTo>
                  <a:cubicBezTo>
                    <a:pt x="1068" y="3174"/>
                    <a:pt x="1729" y="3039"/>
                    <a:pt x="2319" y="2376"/>
                  </a:cubicBezTo>
                  <a:cubicBezTo>
                    <a:pt x="2319" y="2376"/>
                    <a:pt x="1809" y="894"/>
                    <a:pt x="175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>
              <a:extLst>
                <a:ext uri="{FF2B5EF4-FFF2-40B4-BE49-F238E27FC236}">
                  <a16:creationId xmlns:a16="http://schemas.microsoft.com/office/drawing/2014/main" id="{55B970AC-7083-9DD9-AC1E-7F675B7B909E}"/>
                </a:ext>
              </a:extLst>
            </p:cNvPr>
            <p:cNvSpPr/>
            <p:nvPr/>
          </p:nvSpPr>
          <p:spPr>
            <a:xfrm>
              <a:off x="567630" y="4322254"/>
              <a:ext cx="98911" cy="141608"/>
            </a:xfrm>
            <a:custGeom>
              <a:avLst/>
              <a:gdLst/>
              <a:ahLst/>
              <a:cxnLst/>
              <a:rect l="l" t="t" r="r" b="b"/>
              <a:pathLst>
                <a:path w="2217" h="3174" extrusionOk="0">
                  <a:moveTo>
                    <a:pt x="1651" y="1"/>
                  </a:moveTo>
                  <a:cubicBezTo>
                    <a:pt x="1651" y="1"/>
                    <a:pt x="1594" y="12"/>
                    <a:pt x="1504" y="12"/>
                  </a:cubicBezTo>
                  <a:cubicBezTo>
                    <a:pt x="1493" y="159"/>
                    <a:pt x="1425" y="340"/>
                    <a:pt x="1391" y="441"/>
                  </a:cubicBezTo>
                  <a:cubicBezTo>
                    <a:pt x="1278" y="860"/>
                    <a:pt x="1154" y="1278"/>
                    <a:pt x="973" y="1663"/>
                  </a:cubicBezTo>
                  <a:cubicBezTo>
                    <a:pt x="735" y="2138"/>
                    <a:pt x="407" y="2534"/>
                    <a:pt x="0" y="2839"/>
                  </a:cubicBezTo>
                  <a:cubicBezTo>
                    <a:pt x="0" y="2929"/>
                    <a:pt x="11" y="3031"/>
                    <a:pt x="23" y="3110"/>
                  </a:cubicBezTo>
                  <a:cubicBezTo>
                    <a:pt x="23" y="3110"/>
                    <a:pt x="222" y="3174"/>
                    <a:pt x="525" y="3174"/>
                  </a:cubicBezTo>
                  <a:cubicBezTo>
                    <a:pt x="966" y="3174"/>
                    <a:pt x="1627" y="3039"/>
                    <a:pt x="2217" y="2376"/>
                  </a:cubicBezTo>
                  <a:cubicBezTo>
                    <a:pt x="2217" y="2376"/>
                    <a:pt x="1707" y="894"/>
                    <a:pt x="1651" y="1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>
              <a:extLst>
                <a:ext uri="{FF2B5EF4-FFF2-40B4-BE49-F238E27FC236}">
                  <a16:creationId xmlns:a16="http://schemas.microsoft.com/office/drawing/2014/main" id="{F3E17C9B-8544-3AE0-4978-A78F4EE8AA07}"/>
                </a:ext>
              </a:extLst>
            </p:cNvPr>
            <p:cNvSpPr/>
            <p:nvPr/>
          </p:nvSpPr>
          <p:spPr>
            <a:xfrm>
              <a:off x="626166" y="4323280"/>
              <a:ext cx="20701" cy="123628"/>
            </a:xfrm>
            <a:custGeom>
              <a:avLst/>
              <a:gdLst/>
              <a:ahLst/>
              <a:cxnLst/>
              <a:rect l="l" t="t" r="r" b="b"/>
              <a:pathLst>
                <a:path w="464" h="2771" extrusionOk="0">
                  <a:moveTo>
                    <a:pt x="113" y="0"/>
                  </a:moveTo>
                  <a:cubicBezTo>
                    <a:pt x="0" y="498"/>
                    <a:pt x="45" y="1006"/>
                    <a:pt x="101" y="1504"/>
                  </a:cubicBezTo>
                  <a:cubicBezTo>
                    <a:pt x="158" y="1945"/>
                    <a:pt x="249" y="2363"/>
                    <a:pt x="418" y="2771"/>
                  </a:cubicBezTo>
                  <a:cubicBezTo>
                    <a:pt x="430" y="2771"/>
                    <a:pt x="441" y="2760"/>
                    <a:pt x="463" y="2748"/>
                  </a:cubicBezTo>
                  <a:cubicBezTo>
                    <a:pt x="294" y="2353"/>
                    <a:pt x="204" y="1934"/>
                    <a:pt x="147" y="1504"/>
                  </a:cubicBezTo>
                  <a:cubicBezTo>
                    <a:pt x="90" y="1006"/>
                    <a:pt x="56" y="486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>
              <a:extLst>
                <a:ext uri="{FF2B5EF4-FFF2-40B4-BE49-F238E27FC236}">
                  <a16:creationId xmlns:a16="http://schemas.microsoft.com/office/drawing/2014/main" id="{1EFCE9F8-1678-0E5A-FAA0-46F3B519A552}"/>
                </a:ext>
              </a:extLst>
            </p:cNvPr>
            <p:cNvSpPr/>
            <p:nvPr/>
          </p:nvSpPr>
          <p:spPr>
            <a:xfrm>
              <a:off x="632679" y="4322745"/>
              <a:ext cx="21237" cy="118631"/>
            </a:xfrm>
            <a:custGeom>
              <a:avLst/>
              <a:gdLst/>
              <a:ahLst/>
              <a:cxnLst/>
              <a:rect l="l" t="t" r="r" b="b"/>
              <a:pathLst>
                <a:path w="476" h="2659" extrusionOk="0">
                  <a:moveTo>
                    <a:pt x="35" y="1"/>
                  </a:moveTo>
                  <a:cubicBezTo>
                    <a:pt x="1" y="216"/>
                    <a:pt x="12" y="430"/>
                    <a:pt x="12" y="634"/>
                  </a:cubicBezTo>
                  <a:cubicBezTo>
                    <a:pt x="12" y="940"/>
                    <a:pt x="46" y="1234"/>
                    <a:pt x="91" y="1528"/>
                  </a:cubicBezTo>
                  <a:cubicBezTo>
                    <a:pt x="159" y="1923"/>
                    <a:pt x="284" y="2297"/>
                    <a:pt x="442" y="2659"/>
                  </a:cubicBezTo>
                  <a:lnTo>
                    <a:pt x="476" y="2624"/>
                  </a:lnTo>
                  <a:cubicBezTo>
                    <a:pt x="329" y="2285"/>
                    <a:pt x="216" y="1935"/>
                    <a:pt x="148" y="1561"/>
                  </a:cubicBezTo>
                  <a:cubicBezTo>
                    <a:pt x="91" y="1267"/>
                    <a:pt x="68" y="973"/>
                    <a:pt x="58" y="679"/>
                  </a:cubicBezTo>
                  <a:cubicBezTo>
                    <a:pt x="58" y="453"/>
                    <a:pt x="46" y="227"/>
                    <a:pt x="8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>
              <a:extLst>
                <a:ext uri="{FF2B5EF4-FFF2-40B4-BE49-F238E27FC236}">
                  <a16:creationId xmlns:a16="http://schemas.microsoft.com/office/drawing/2014/main" id="{AA3E4D06-23CF-348D-873D-33EF898953FE}"/>
                </a:ext>
              </a:extLst>
            </p:cNvPr>
            <p:cNvSpPr/>
            <p:nvPr/>
          </p:nvSpPr>
          <p:spPr>
            <a:xfrm>
              <a:off x="633215" y="4322254"/>
              <a:ext cx="26769" cy="114081"/>
            </a:xfrm>
            <a:custGeom>
              <a:avLst/>
              <a:gdLst/>
              <a:ahLst/>
              <a:cxnLst/>
              <a:rect l="l" t="t" r="r" b="b"/>
              <a:pathLst>
                <a:path w="600" h="2557" extrusionOk="0">
                  <a:moveTo>
                    <a:pt x="169" y="1"/>
                  </a:moveTo>
                  <a:cubicBezTo>
                    <a:pt x="159" y="1"/>
                    <a:pt x="147" y="1"/>
                    <a:pt x="124" y="12"/>
                  </a:cubicBezTo>
                  <a:cubicBezTo>
                    <a:pt x="0" y="883"/>
                    <a:pt x="181" y="1765"/>
                    <a:pt x="566" y="2556"/>
                  </a:cubicBezTo>
                  <a:lnTo>
                    <a:pt x="599" y="2522"/>
                  </a:lnTo>
                  <a:cubicBezTo>
                    <a:pt x="215" y="1742"/>
                    <a:pt x="46" y="871"/>
                    <a:pt x="1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>
              <a:extLst>
                <a:ext uri="{FF2B5EF4-FFF2-40B4-BE49-F238E27FC236}">
                  <a16:creationId xmlns:a16="http://schemas.microsoft.com/office/drawing/2014/main" id="{12FED5EE-E446-E4EA-3E46-324C797494E6}"/>
                </a:ext>
              </a:extLst>
            </p:cNvPr>
            <p:cNvSpPr/>
            <p:nvPr/>
          </p:nvSpPr>
          <p:spPr>
            <a:xfrm>
              <a:off x="515162" y="4128757"/>
              <a:ext cx="235969" cy="182877"/>
            </a:xfrm>
            <a:custGeom>
              <a:avLst/>
              <a:gdLst/>
              <a:ahLst/>
              <a:cxnLst/>
              <a:rect l="l" t="t" r="r" b="b"/>
              <a:pathLst>
                <a:path w="5289" h="4099" extrusionOk="0">
                  <a:moveTo>
                    <a:pt x="2467" y="1"/>
                  </a:moveTo>
                  <a:cubicBezTo>
                    <a:pt x="2430" y="1"/>
                    <a:pt x="2395" y="2"/>
                    <a:pt x="2363" y="6"/>
                  </a:cubicBezTo>
                  <a:cubicBezTo>
                    <a:pt x="1278" y="131"/>
                    <a:pt x="1232" y="572"/>
                    <a:pt x="1232" y="572"/>
                  </a:cubicBezTo>
                  <a:cubicBezTo>
                    <a:pt x="1232" y="572"/>
                    <a:pt x="792" y="685"/>
                    <a:pt x="554" y="1104"/>
                  </a:cubicBezTo>
                  <a:cubicBezTo>
                    <a:pt x="317" y="1522"/>
                    <a:pt x="566" y="2235"/>
                    <a:pt x="566" y="2235"/>
                  </a:cubicBezTo>
                  <a:cubicBezTo>
                    <a:pt x="566" y="2235"/>
                    <a:pt x="0" y="3896"/>
                    <a:pt x="2398" y="4089"/>
                  </a:cubicBezTo>
                  <a:cubicBezTo>
                    <a:pt x="2476" y="4096"/>
                    <a:pt x="2551" y="4099"/>
                    <a:pt x="2624" y="4099"/>
                  </a:cubicBezTo>
                  <a:cubicBezTo>
                    <a:pt x="4788" y="4099"/>
                    <a:pt x="4693" y="1273"/>
                    <a:pt x="4693" y="1273"/>
                  </a:cubicBezTo>
                  <a:cubicBezTo>
                    <a:pt x="4704" y="1262"/>
                    <a:pt x="4715" y="1262"/>
                    <a:pt x="4727" y="1250"/>
                  </a:cubicBezTo>
                  <a:cubicBezTo>
                    <a:pt x="4953" y="1149"/>
                    <a:pt x="5190" y="934"/>
                    <a:pt x="5281" y="707"/>
                  </a:cubicBezTo>
                  <a:cubicBezTo>
                    <a:pt x="5289" y="700"/>
                    <a:pt x="5274" y="692"/>
                    <a:pt x="5261" y="692"/>
                  </a:cubicBezTo>
                  <a:cubicBezTo>
                    <a:pt x="5256" y="692"/>
                    <a:pt x="5250" y="693"/>
                    <a:pt x="5247" y="697"/>
                  </a:cubicBezTo>
                  <a:cubicBezTo>
                    <a:pt x="5122" y="810"/>
                    <a:pt x="4964" y="911"/>
                    <a:pt x="4795" y="991"/>
                  </a:cubicBezTo>
                  <a:cubicBezTo>
                    <a:pt x="4885" y="923"/>
                    <a:pt x="4964" y="821"/>
                    <a:pt x="5021" y="707"/>
                  </a:cubicBezTo>
                  <a:cubicBezTo>
                    <a:pt x="5030" y="689"/>
                    <a:pt x="5009" y="671"/>
                    <a:pt x="4995" y="671"/>
                  </a:cubicBezTo>
                  <a:cubicBezTo>
                    <a:pt x="4992" y="671"/>
                    <a:pt x="4989" y="672"/>
                    <a:pt x="4987" y="674"/>
                  </a:cubicBezTo>
                  <a:cubicBezTo>
                    <a:pt x="4896" y="787"/>
                    <a:pt x="4806" y="855"/>
                    <a:pt x="4693" y="911"/>
                  </a:cubicBezTo>
                  <a:cubicBezTo>
                    <a:pt x="4330" y="506"/>
                    <a:pt x="3074" y="1"/>
                    <a:pt x="24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>
              <a:extLst>
                <a:ext uri="{FF2B5EF4-FFF2-40B4-BE49-F238E27FC236}">
                  <a16:creationId xmlns:a16="http://schemas.microsoft.com/office/drawing/2014/main" id="{1394719A-2BD4-29DA-B39B-B648B1E04A24}"/>
                </a:ext>
              </a:extLst>
            </p:cNvPr>
            <p:cNvSpPr/>
            <p:nvPr/>
          </p:nvSpPr>
          <p:spPr>
            <a:xfrm>
              <a:off x="584762" y="4162308"/>
              <a:ext cx="141340" cy="24271"/>
            </a:xfrm>
            <a:custGeom>
              <a:avLst/>
              <a:gdLst/>
              <a:ahLst/>
              <a:cxnLst/>
              <a:rect l="l" t="t" r="r" b="b"/>
              <a:pathLst>
                <a:path w="3168" h="544" extrusionOk="0">
                  <a:moveTo>
                    <a:pt x="23" y="1"/>
                  </a:moveTo>
                  <a:cubicBezTo>
                    <a:pt x="12" y="1"/>
                    <a:pt x="1" y="23"/>
                    <a:pt x="23" y="23"/>
                  </a:cubicBezTo>
                  <a:cubicBezTo>
                    <a:pt x="464" y="239"/>
                    <a:pt x="961" y="442"/>
                    <a:pt x="1448" y="510"/>
                  </a:cubicBezTo>
                  <a:cubicBezTo>
                    <a:pt x="1630" y="532"/>
                    <a:pt x="1815" y="543"/>
                    <a:pt x="2000" y="543"/>
                  </a:cubicBezTo>
                  <a:cubicBezTo>
                    <a:pt x="2393" y="543"/>
                    <a:pt x="2790" y="493"/>
                    <a:pt x="3167" y="385"/>
                  </a:cubicBezTo>
                  <a:cubicBezTo>
                    <a:pt x="3167" y="385"/>
                    <a:pt x="3167" y="380"/>
                    <a:pt x="3164" y="380"/>
                  </a:cubicBezTo>
                  <a:cubicBezTo>
                    <a:pt x="3162" y="380"/>
                    <a:pt x="3159" y="382"/>
                    <a:pt x="3155" y="385"/>
                  </a:cubicBezTo>
                  <a:cubicBezTo>
                    <a:pt x="2832" y="453"/>
                    <a:pt x="2488" y="484"/>
                    <a:pt x="2146" y="484"/>
                  </a:cubicBezTo>
                  <a:cubicBezTo>
                    <a:pt x="1914" y="484"/>
                    <a:pt x="1683" y="470"/>
                    <a:pt x="1459" y="442"/>
                  </a:cubicBezTo>
                  <a:cubicBezTo>
                    <a:pt x="961" y="363"/>
                    <a:pt x="498" y="182"/>
                    <a:pt x="2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>
              <a:extLst>
                <a:ext uri="{FF2B5EF4-FFF2-40B4-BE49-F238E27FC236}">
                  <a16:creationId xmlns:a16="http://schemas.microsoft.com/office/drawing/2014/main" id="{88B8C33A-CF39-3737-0961-8C6B906733AC}"/>
                </a:ext>
              </a:extLst>
            </p:cNvPr>
            <p:cNvSpPr/>
            <p:nvPr/>
          </p:nvSpPr>
          <p:spPr>
            <a:xfrm>
              <a:off x="597478" y="4135762"/>
              <a:ext cx="119524" cy="39440"/>
            </a:xfrm>
            <a:custGeom>
              <a:avLst/>
              <a:gdLst/>
              <a:ahLst/>
              <a:cxnLst/>
              <a:rect l="l" t="t" r="r" b="b"/>
              <a:pathLst>
                <a:path w="2679" h="884" extrusionOk="0">
                  <a:moveTo>
                    <a:pt x="23" y="0"/>
                  </a:moveTo>
                  <a:cubicBezTo>
                    <a:pt x="12" y="0"/>
                    <a:pt x="1" y="25"/>
                    <a:pt x="10" y="42"/>
                  </a:cubicBezTo>
                  <a:cubicBezTo>
                    <a:pt x="591" y="623"/>
                    <a:pt x="1413" y="883"/>
                    <a:pt x="2218" y="883"/>
                  </a:cubicBezTo>
                  <a:cubicBezTo>
                    <a:pt x="2369" y="883"/>
                    <a:pt x="2519" y="874"/>
                    <a:pt x="2667" y="856"/>
                  </a:cubicBezTo>
                  <a:cubicBezTo>
                    <a:pt x="2678" y="856"/>
                    <a:pt x="2678" y="834"/>
                    <a:pt x="2667" y="834"/>
                  </a:cubicBezTo>
                  <a:cubicBezTo>
                    <a:pt x="2574" y="840"/>
                    <a:pt x="2481" y="843"/>
                    <a:pt x="2388" y="843"/>
                  </a:cubicBezTo>
                  <a:cubicBezTo>
                    <a:pt x="1984" y="843"/>
                    <a:pt x="1583" y="783"/>
                    <a:pt x="1197" y="664"/>
                  </a:cubicBezTo>
                  <a:cubicBezTo>
                    <a:pt x="756" y="528"/>
                    <a:pt x="405" y="268"/>
                    <a:pt x="32" y="8"/>
                  </a:cubicBezTo>
                  <a:cubicBezTo>
                    <a:pt x="30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>
              <a:extLst>
                <a:ext uri="{FF2B5EF4-FFF2-40B4-BE49-F238E27FC236}">
                  <a16:creationId xmlns:a16="http://schemas.microsoft.com/office/drawing/2014/main" id="{949426E4-4A0E-1721-2ABA-CD7259D34C9D}"/>
                </a:ext>
              </a:extLst>
            </p:cNvPr>
            <p:cNvSpPr/>
            <p:nvPr/>
          </p:nvSpPr>
          <p:spPr>
            <a:xfrm>
              <a:off x="618090" y="4138617"/>
              <a:ext cx="63487" cy="30472"/>
            </a:xfrm>
            <a:custGeom>
              <a:avLst/>
              <a:gdLst/>
              <a:ahLst/>
              <a:cxnLst/>
              <a:rect l="l" t="t" r="r" b="b"/>
              <a:pathLst>
                <a:path w="1423" h="683" extrusionOk="0">
                  <a:moveTo>
                    <a:pt x="0" y="1"/>
                  </a:moveTo>
                  <a:lnTo>
                    <a:pt x="0" y="12"/>
                  </a:lnTo>
                  <a:cubicBezTo>
                    <a:pt x="565" y="46"/>
                    <a:pt x="973" y="328"/>
                    <a:pt x="1391" y="679"/>
                  </a:cubicBezTo>
                  <a:cubicBezTo>
                    <a:pt x="1393" y="681"/>
                    <a:pt x="1395" y="682"/>
                    <a:pt x="1398" y="682"/>
                  </a:cubicBezTo>
                  <a:cubicBezTo>
                    <a:pt x="1409" y="682"/>
                    <a:pt x="1423" y="665"/>
                    <a:pt x="1413" y="657"/>
                  </a:cubicBezTo>
                  <a:cubicBezTo>
                    <a:pt x="1074" y="238"/>
                    <a:pt x="531" y="1"/>
                    <a:pt x="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>
              <a:extLst>
                <a:ext uri="{FF2B5EF4-FFF2-40B4-BE49-F238E27FC236}">
                  <a16:creationId xmlns:a16="http://schemas.microsoft.com/office/drawing/2014/main" id="{6F2C09FC-F975-441C-5C93-9E9BE89CA9A7}"/>
                </a:ext>
              </a:extLst>
            </p:cNvPr>
            <p:cNvSpPr/>
            <p:nvPr/>
          </p:nvSpPr>
          <p:spPr>
            <a:xfrm>
              <a:off x="648339" y="4140134"/>
              <a:ext cx="63487" cy="31007"/>
            </a:xfrm>
            <a:custGeom>
              <a:avLst/>
              <a:gdLst/>
              <a:ahLst/>
              <a:cxnLst/>
              <a:rect l="l" t="t" r="r" b="b"/>
              <a:pathLst>
                <a:path w="1423" h="695" extrusionOk="0">
                  <a:moveTo>
                    <a:pt x="11" y="0"/>
                  </a:moveTo>
                  <a:cubicBezTo>
                    <a:pt x="11" y="0"/>
                    <a:pt x="1" y="12"/>
                    <a:pt x="11" y="12"/>
                  </a:cubicBezTo>
                  <a:cubicBezTo>
                    <a:pt x="532" y="102"/>
                    <a:pt x="1007" y="317"/>
                    <a:pt x="1391" y="690"/>
                  </a:cubicBezTo>
                  <a:cubicBezTo>
                    <a:pt x="1394" y="693"/>
                    <a:pt x="1398" y="695"/>
                    <a:pt x="1402" y="695"/>
                  </a:cubicBezTo>
                  <a:cubicBezTo>
                    <a:pt x="1412" y="695"/>
                    <a:pt x="1422" y="684"/>
                    <a:pt x="1414" y="668"/>
                  </a:cubicBezTo>
                  <a:cubicBezTo>
                    <a:pt x="1097" y="261"/>
                    <a:pt x="509" y="68"/>
                    <a:pt x="1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>
              <a:extLst>
                <a:ext uri="{FF2B5EF4-FFF2-40B4-BE49-F238E27FC236}">
                  <a16:creationId xmlns:a16="http://schemas.microsoft.com/office/drawing/2014/main" id="{E83DD930-5B86-08D0-3B0F-4A2AA43D75FD}"/>
                </a:ext>
              </a:extLst>
            </p:cNvPr>
            <p:cNvSpPr/>
            <p:nvPr/>
          </p:nvSpPr>
          <p:spPr>
            <a:xfrm>
              <a:off x="543404" y="4171409"/>
              <a:ext cx="29803" cy="45597"/>
            </a:xfrm>
            <a:custGeom>
              <a:avLst/>
              <a:gdLst/>
              <a:ahLst/>
              <a:cxnLst/>
              <a:rect l="l" t="t" r="r" b="b"/>
              <a:pathLst>
                <a:path w="668" h="1022" extrusionOk="0">
                  <a:moveTo>
                    <a:pt x="667" y="0"/>
                  </a:moveTo>
                  <a:cubicBezTo>
                    <a:pt x="192" y="80"/>
                    <a:pt x="0" y="566"/>
                    <a:pt x="46" y="995"/>
                  </a:cubicBezTo>
                  <a:cubicBezTo>
                    <a:pt x="46" y="1013"/>
                    <a:pt x="60" y="1021"/>
                    <a:pt x="74" y="1021"/>
                  </a:cubicBezTo>
                  <a:cubicBezTo>
                    <a:pt x="88" y="1021"/>
                    <a:pt x="102" y="1013"/>
                    <a:pt x="102" y="995"/>
                  </a:cubicBezTo>
                  <a:cubicBezTo>
                    <a:pt x="114" y="588"/>
                    <a:pt x="227" y="125"/>
                    <a:pt x="667" y="12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>
              <a:extLst>
                <a:ext uri="{FF2B5EF4-FFF2-40B4-BE49-F238E27FC236}">
                  <a16:creationId xmlns:a16="http://schemas.microsoft.com/office/drawing/2014/main" id="{3DA22775-BEF2-129A-BF6D-0A4C74CE7907}"/>
                </a:ext>
              </a:extLst>
            </p:cNvPr>
            <p:cNvSpPr/>
            <p:nvPr/>
          </p:nvSpPr>
          <p:spPr>
            <a:xfrm>
              <a:off x="533321" y="4164851"/>
              <a:ext cx="32346" cy="56572"/>
            </a:xfrm>
            <a:custGeom>
              <a:avLst/>
              <a:gdLst/>
              <a:ahLst/>
              <a:cxnLst/>
              <a:rect l="l" t="t" r="r" b="b"/>
              <a:pathLst>
                <a:path w="725" h="1268" extrusionOk="0">
                  <a:moveTo>
                    <a:pt x="724" y="1"/>
                  </a:moveTo>
                  <a:cubicBezTo>
                    <a:pt x="475" y="79"/>
                    <a:pt x="283" y="192"/>
                    <a:pt x="147" y="419"/>
                  </a:cubicBezTo>
                  <a:cubicBezTo>
                    <a:pt x="0" y="667"/>
                    <a:pt x="113" y="1018"/>
                    <a:pt x="204" y="1255"/>
                  </a:cubicBezTo>
                  <a:cubicBezTo>
                    <a:pt x="208" y="1264"/>
                    <a:pt x="216" y="1268"/>
                    <a:pt x="224" y="1268"/>
                  </a:cubicBezTo>
                  <a:cubicBezTo>
                    <a:pt x="236" y="1268"/>
                    <a:pt x="249" y="1258"/>
                    <a:pt x="249" y="1245"/>
                  </a:cubicBezTo>
                  <a:cubicBezTo>
                    <a:pt x="192" y="1029"/>
                    <a:pt x="124" y="815"/>
                    <a:pt x="159" y="589"/>
                  </a:cubicBezTo>
                  <a:cubicBezTo>
                    <a:pt x="204" y="283"/>
                    <a:pt x="463" y="114"/>
                    <a:pt x="724" y="12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>
              <a:extLst>
                <a:ext uri="{FF2B5EF4-FFF2-40B4-BE49-F238E27FC236}">
                  <a16:creationId xmlns:a16="http://schemas.microsoft.com/office/drawing/2014/main" id="{259BFF4D-4878-51CF-C918-E826550A3B22}"/>
                </a:ext>
              </a:extLst>
            </p:cNvPr>
            <p:cNvSpPr/>
            <p:nvPr/>
          </p:nvSpPr>
          <p:spPr>
            <a:xfrm>
              <a:off x="642361" y="4200588"/>
              <a:ext cx="40332" cy="89007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693" y="1"/>
                  </a:moveTo>
                  <a:cubicBezTo>
                    <a:pt x="685" y="1"/>
                    <a:pt x="677" y="7"/>
                    <a:pt x="677" y="14"/>
                  </a:cubicBezTo>
                  <a:cubicBezTo>
                    <a:pt x="869" y="760"/>
                    <a:pt x="507" y="1427"/>
                    <a:pt x="10" y="1959"/>
                  </a:cubicBezTo>
                  <a:cubicBezTo>
                    <a:pt x="0" y="1968"/>
                    <a:pt x="16" y="1995"/>
                    <a:pt x="35" y="1995"/>
                  </a:cubicBezTo>
                  <a:cubicBezTo>
                    <a:pt x="38" y="1995"/>
                    <a:pt x="41" y="1994"/>
                    <a:pt x="44" y="1992"/>
                  </a:cubicBezTo>
                  <a:cubicBezTo>
                    <a:pt x="620" y="1552"/>
                    <a:pt x="904" y="703"/>
                    <a:pt x="711" y="14"/>
                  </a:cubicBezTo>
                  <a:cubicBezTo>
                    <a:pt x="706" y="4"/>
                    <a:pt x="699" y="1"/>
                    <a:pt x="69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>
              <a:extLst>
                <a:ext uri="{FF2B5EF4-FFF2-40B4-BE49-F238E27FC236}">
                  <a16:creationId xmlns:a16="http://schemas.microsoft.com/office/drawing/2014/main" id="{5FCCAAF3-A560-CB6A-2A9C-9A9BCE767CB6}"/>
                </a:ext>
              </a:extLst>
            </p:cNvPr>
            <p:cNvSpPr/>
            <p:nvPr/>
          </p:nvSpPr>
          <p:spPr>
            <a:xfrm>
              <a:off x="628664" y="4202328"/>
              <a:ext cx="65629" cy="99358"/>
            </a:xfrm>
            <a:custGeom>
              <a:avLst/>
              <a:gdLst/>
              <a:ahLst/>
              <a:cxnLst/>
              <a:rect l="l" t="t" r="r" b="b"/>
              <a:pathLst>
                <a:path w="1471" h="2227" extrusionOk="0">
                  <a:moveTo>
                    <a:pt x="1374" y="0"/>
                  </a:moveTo>
                  <a:cubicBezTo>
                    <a:pt x="1372" y="0"/>
                    <a:pt x="1369" y="3"/>
                    <a:pt x="1369" y="8"/>
                  </a:cubicBezTo>
                  <a:cubicBezTo>
                    <a:pt x="1437" y="495"/>
                    <a:pt x="1334" y="947"/>
                    <a:pt x="1120" y="1377"/>
                  </a:cubicBezTo>
                  <a:cubicBezTo>
                    <a:pt x="882" y="1840"/>
                    <a:pt x="464" y="1999"/>
                    <a:pt x="23" y="2180"/>
                  </a:cubicBezTo>
                  <a:cubicBezTo>
                    <a:pt x="3" y="2190"/>
                    <a:pt x="0" y="2227"/>
                    <a:pt x="24" y="2227"/>
                  </a:cubicBezTo>
                  <a:cubicBezTo>
                    <a:pt x="27" y="2227"/>
                    <a:pt x="31" y="2226"/>
                    <a:pt x="34" y="2225"/>
                  </a:cubicBezTo>
                  <a:cubicBezTo>
                    <a:pt x="509" y="2101"/>
                    <a:pt x="905" y="1920"/>
                    <a:pt x="1143" y="1478"/>
                  </a:cubicBezTo>
                  <a:cubicBezTo>
                    <a:pt x="1391" y="1026"/>
                    <a:pt x="1470" y="506"/>
                    <a:pt x="1380" y="8"/>
                  </a:cubicBezTo>
                  <a:cubicBezTo>
                    <a:pt x="1380" y="3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>
              <a:extLst>
                <a:ext uri="{FF2B5EF4-FFF2-40B4-BE49-F238E27FC236}">
                  <a16:creationId xmlns:a16="http://schemas.microsoft.com/office/drawing/2014/main" id="{CE9D187F-B5FB-5E93-68E1-64A5F4B60313}"/>
                </a:ext>
              </a:extLst>
            </p:cNvPr>
            <p:cNvSpPr/>
            <p:nvPr/>
          </p:nvSpPr>
          <p:spPr>
            <a:xfrm>
              <a:off x="651552" y="4197152"/>
              <a:ext cx="64915" cy="110154"/>
            </a:xfrm>
            <a:custGeom>
              <a:avLst/>
              <a:gdLst/>
              <a:ahLst/>
              <a:cxnLst/>
              <a:rect l="l" t="t" r="r" b="b"/>
              <a:pathLst>
                <a:path w="1455" h="2469" extrusionOk="0">
                  <a:moveTo>
                    <a:pt x="1376" y="0"/>
                  </a:moveTo>
                  <a:cubicBezTo>
                    <a:pt x="1421" y="531"/>
                    <a:pt x="1308" y="1052"/>
                    <a:pt x="1082" y="1538"/>
                  </a:cubicBezTo>
                  <a:cubicBezTo>
                    <a:pt x="867" y="2001"/>
                    <a:pt x="437" y="2194"/>
                    <a:pt x="19" y="2431"/>
                  </a:cubicBezTo>
                  <a:cubicBezTo>
                    <a:pt x="0" y="2450"/>
                    <a:pt x="12" y="2468"/>
                    <a:pt x="30" y="2468"/>
                  </a:cubicBezTo>
                  <a:cubicBezTo>
                    <a:pt x="34" y="2468"/>
                    <a:pt x="38" y="2468"/>
                    <a:pt x="42" y="2466"/>
                  </a:cubicBezTo>
                  <a:cubicBezTo>
                    <a:pt x="494" y="2273"/>
                    <a:pt x="901" y="2024"/>
                    <a:pt x="1127" y="1561"/>
                  </a:cubicBezTo>
                  <a:cubicBezTo>
                    <a:pt x="1376" y="1086"/>
                    <a:pt x="1455" y="531"/>
                    <a:pt x="138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>
              <a:extLst>
                <a:ext uri="{FF2B5EF4-FFF2-40B4-BE49-F238E27FC236}">
                  <a16:creationId xmlns:a16="http://schemas.microsoft.com/office/drawing/2014/main" id="{947D49A9-8482-6733-98FB-D2F47C6FDE8D}"/>
                </a:ext>
              </a:extLst>
            </p:cNvPr>
            <p:cNvSpPr/>
            <p:nvPr/>
          </p:nvSpPr>
          <p:spPr>
            <a:xfrm>
              <a:off x="592838" y="4309628"/>
              <a:ext cx="37387" cy="37254"/>
            </a:xfrm>
            <a:custGeom>
              <a:avLst/>
              <a:gdLst/>
              <a:ahLst/>
              <a:cxnLst/>
              <a:rect l="l" t="t" r="r" b="b"/>
              <a:pathLst>
                <a:path w="838" h="835" extrusionOk="0">
                  <a:moveTo>
                    <a:pt x="837" y="1"/>
                  </a:moveTo>
                  <a:lnTo>
                    <a:pt x="1" y="227"/>
                  </a:lnTo>
                  <a:cubicBezTo>
                    <a:pt x="1" y="227"/>
                    <a:pt x="69" y="781"/>
                    <a:pt x="204" y="827"/>
                  </a:cubicBezTo>
                  <a:cubicBezTo>
                    <a:pt x="217" y="832"/>
                    <a:pt x="232" y="835"/>
                    <a:pt x="249" y="835"/>
                  </a:cubicBezTo>
                  <a:cubicBezTo>
                    <a:pt x="414" y="835"/>
                    <a:pt x="756" y="585"/>
                    <a:pt x="837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>
              <a:extLst>
                <a:ext uri="{FF2B5EF4-FFF2-40B4-BE49-F238E27FC236}">
                  <a16:creationId xmlns:a16="http://schemas.microsoft.com/office/drawing/2014/main" id="{369173C6-0AAD-F272-739B-33528A48FCDC}"/>
                </a:ext>
              </a:extLst>
            </p:cNvPr>
            <p:cNvSpPr/>
            <p:nvPr/>
          </p:nvSpPr>
          <p:spPr>
            <a:xfrm>
              <a:off x="509095" y="4183277"/>
              <a:ext cx="155929" cy="138663"/>
            </a:xfrm>
            <a:custGeom>
              <a:avLst/>
              <a:gdLst/>
              <a:ahLst/>
              <a:cxnLst/>
              <a:rect l="l" t="t" r="r" b="b"/>
              <a:pathLst>
                <a:path w="3495" h="3108" extrusionOk="0">
                  <a:moveTo>
                    <a:pt x="1617" y="1"/>
                  </a:moveTo>
                  <a:cubicBezTo>
                    <a:pt x="1474" y="1"/>
                    <a:pt x="1330" y="13"/>
                    <a:pt x="1187" y="40"/>
                  </a:cubicBezTo>
                  <a:cubicBezTo>
                    <a:pt x="837" y="209"/>
                    <a:pt x="1" y="2018"/>
                    <a:pt x="996" y="2787"/>
                  </a:cubicBezTo>
                  <a:cubicBezTo>
                    <a:pt x="1293" y="3015"/>
                    <a:pt x="1612" y="3108"/>
                    <a:pt x="1921" y="3108"/>
                  </a:cubicBezTo>
                  <a:cubicBezTo>
                    <a:pt x="2655" y="3108"/>
                    <a:pt x="3327" y="2580"/>
                    <a:pt x="3494" y="2086"/>
                  </a:cubicBezTo>
                  <a:cubicBezTo>
                    <a:pt x="3494" y="2086"/>
                    <a:pt x="3257" y="1182"/>
                    <a:pt x="3393" y="492"/>
                  </a:cubicBezTo>
                  <a:cubicBezTo>
                    <a:pt x="3393" y="492"/>
                    <a:pt x="2537" y="1"/>
                    <a:pt x="161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>
              <a:extLst>
                <a:ext uri="{FF2B5EF4-FFF2-40B4-BE49-F238E27FC236}">
                  <a16:creationId xmlns:a16="http://schemas.microsoft.com/office/drawing/2014/main" id="{218B44AF-FE37-EC29-9D62-B72C323C2B2E}"/>
                </a:ext>
              </a:extLst>
            </p:cNvPr>
            <p:cNvSpPr/>
            <p:nvPr/>
          </p:nvSpPr>
          <p:spPr>
            <a:xfrm>
              <a:off x="557012" y="4183277"/>
              <a:ext cx="106496" cy="87044"/>
            </a:xfrm>
            <a:custGeom>
              <a:avLst/>
              <a:gdLst/>
              <a:ahLst/>
              <a:cxnLst/>
              <a:rect l="l" t="t" r="r" b="b"/>
              <a:pathLst>
                <a:path w="2387" h="1951" extrusionOk="0">
                  <a:moveTo>
                    <a:pt x="543" y="1"/>
                  </a:moveTo>
                  <a:cubicBezTo>
                    <a:pt x="400" y="1"/>
                    <a:pt x="256" y="13"/>
                    <a:pt x="113" y="40"/>
                  </a:cubicBezTo>
                  <a:cubicBezTo>
                    <a:pt x="80" y="51"/>
                    <a:pt x="46" y="85"/>
                    <a:pt x="0" y="130"/>
                  </a:cubicBezTo>
                  <a:cubicBezTo>
                    <a:pt x="67" y="125"/>
                    <a:pt x="134" y="122"/>
                    <a:pt x="200" y="122"/>
                  </a:cubicBezTo>
                  <a:cubicBezTo>
                    <a:pt x="529" y="122"/>
                    <a:pt x="853" y="193"/>
                    <a:pt x="1154" y="334"/>
                  </a:cubicBezTo>
                  <a:cubicBezTo>
                    <a:pt x="1437" y="470"/>
                    <a:pt x="1674" y="673"/>
                    <a:pt x="1810" y="967"/>
                  </a:cubicBezTo>
                  <a:cubicBezTo>
                    <a:pt x="1923" y="1204"/>
                    <a:pt x="1980" y="1487"/>
                    <a:pt x="2138" y="1702"/>
                  </a:cubicBezTo>
                  <a:cubicBezTo>
                    <a:pt x="2206" y="1804"/>
                    <a:pt x="2296" y="1883"/>
                    <a:pt x="2387" y="1951"/>
                  </a:cubicBezTo>
                  <a:cubicBezTo>
                    <a:pt x="2330" y="1679"/>
                    <a:pt x="2217" y="1023"/>
                    <a:pt x="2319" y="492"/>
                  </a:cubicBezTo>
                  <a:cubicBezTo>
                    <a:pt x="2319" y="492"/>
                    <a:pt x="1463" y="1"/>
                    <a:pt x="543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>
              <a:extLst>
                <a:ext uri="{FF2B5EF4-FFF2-40B4-BE49-F238E27FC236}">
                  <a16:creationId xmlns:a16="http://schemas.microsoft.com/office/drawing/2014/main" id="{DFC90C46-365C-1129-AEA9-723D317A39E5}"/>
                </a:ext>
              </a:extLst>
            </p:cNvPr>
            <p:cNvSpPr/>
            <p:nvPr/>
          </p:nvSpPr>
          <p:spPr>
            <a:xfrm>
              <a:off x="592927" y="4256402"/>
              <a:ext cx="38637" cy="13875"/>
            </a:xfrm>
            <a:custGeom>
              <a:avLst/>
              <a:gdLst/>
              <a:ahLst/>
              <a:cxnLst/>
              <a:rect l="l" t="t" r="r" b="b"/>
              <a:pathLst>
                <a:path w="866" h="311" extrusionOk="0">
                  <a:moveTo>
                    <a:pt x="483" y="0"/>
                  </a:moveTo>
                  <a:cubicBezTo>
                    <a:pt x="304" y="0"/>
                    <a:pt x="110" y="101"/>
                    <a:pt x="10" y="266"/>
                  </a:cubicBezTo>
                  <a:cubicBezTo>
                    <a:pt x="1" y="276"/>
                    <a:pt x="14" y="292"/>
                    <a:pt x="25" y="292"/>
                  </a:cubicBezTo>
                  <a:cubicBezTo>
                    <a:pt x="27" y="292"/>
                    <a:pt x="30" y="291"/>
                    <a:pt x="32" y="289"/>
                  </a:cubicBezTo>
                  <a:cubicBezTo>
                    <a:pt x="158" y="182"/>
                    <a:pt x="333" y="93"/>
                    <a:pt x="492" y="93"/>
                  </a:cubicBezTo>
                  <a:cubicBezTo>
                    <a:pt x="620" y="93"/>
                    <a:pt x="737" y="150"/>
                    <a:pt x="813" y="301"/>
                  </a:cubicBezTo>
                  <a:cubicBezTo>
                    <a:pt x="816" y="307"/>
                    <a:pt x="822" y="310"/>
                    <a:pt x="829" y="310"/>
                  </a:cubicBezTo>
                  <a:cubicBezTo>
                    <a:pt x="845" y="310"/>
                    <a:pt x="866" y="294"/>
                    <a:pt x="858" y="278"/>
                  </a:cubicBezTo>
                  <a:cubicBezTo>
                    <a:pt x="799" y="84"/>
                    <a:pt x="647" y="0"/>
                    <a:pt x="48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>
              <a:extLst>
                <a:ext uri="{FF2B5EF4-FFF2-40B4-BE49-F238E27FC236}">
                  <a16:creationId xmlns:a16="http://schemas.microsoft.com/office/drawing/2014/main" id="{04F8EB24-3B6E-75C9-0102-C480C6EDA829}"/>
                </a:ext>
              </a:extLst>
            </p:cNvPr>
            <p:cNvSpPr/>
            <p:nvPr/>
          </p:nvSpPr>
          <p:spPr>
            <a:xfrm>
              <a:off x="535328" y="4251985"/>
              <a:ext cx="20211" cy="13518"/>
            </a:xfrm>
            <a:custGeom>
              <a:avLst/>
              <a:gdLst/>
              <a:ahLst/>
              <a:cxnLst/>
              <a:rect l="l" t="t" r="r" b="b"/>
              <a:pathLst>
                <a:path w="453" h="303" extrusionOk="0">
                  <a:moveTo>
                    <a:pt x="113" y="0"/>
                  </a:moveTo>
                  <a:cubicBezTo>
                    <a:pt x="80" y="0"/>
                    <a:pt x="49" y="8"/>
                    <a:pt x="23" y="26"/>
                  </a:cubicBezTo>
                  <a:cubicBezTo>
                    <a:pt x="1" y="38"/>
                    <a:pt x="11" y="71"/>
                    <a:pt x="34" y="83"/>
                  </a:cubicBezTo>
                  <a:cubicBezTo>
                    <a:pt x="102" y="94"/>
                    <a:pt x="170" y="83"/>
                    <a:pt x="249" y="117"/>
                  </a:cubicBezTo>
                  <a:cubicBezTo>
                    <a:pt x="328" y="151"/>
                    <a:pt x="396" y="230"/>
                    <a:pt x="441" y="298"/>
                  </a:cubicBezTo>
                  <a:cubicBezTo>
                    <a:pt x="441" y="301"/>
                    <a:pt x="442" y="303"/>
                    <a:pt x="444" y="303"/>
                  </a:cubicBezTo>
                  <a:cubicBezTo>
                    <a:pt x="448" y="303"/>
                    <a:pt x="453" y="298"/>
                    <a:pt x="453" y="298"/>
                  </a:cubicBezTo>
                  <a:cubicBezTo>
                    <a:pt x="430" y="196"/>
                    <a:pt x="385" y="117"/>
                    <a:pt x="305" y="61"/>
                  </a:cubicBezTo>
                  <a:cubicBezTo>
                    <a:pt x="253" y="30"/>
                    <a:pt x="180" y="0"/>
                    <a:pt x="11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>
              <a:extLst>
                <a:ext uri="{FF2B5EF4-FFF2-40B4-BE49-F238E27FC236}">
                  <a16:creationId xmlns:a16="http://schemas.microsoft.com/office/drawing/2014/main" id="{8A97735F-8643-3FBC-494D-56ACA11D6472}"/>
                </a:ext>
              </a:extLst>
            </p:cNvPr>
            <p:cNvSpPr/>
            <p:nvPr/>
          </p:nvSpPr>
          <p:spPr>
            <a:xfrm>
              <a:off x="557012" y="4272820"/>
              <a:ext cx="25787" cy="11645"/>
            </a:xfrm>
            <a:custGeom>
              <a:avLst/>
              <a:gdLst/>
              <a:ahLst/>
              <a:cxnLst/>
              <a:rect l="l" t="t" r="r" b="b"/>
              <a:pathLst>
                <a:path w="578" h="261" extrusionOk="0">
                  <a:moveTo>
                    <a:pt x="91" y="1"/>
                  </a:moveTo>
                  <a:cubicBezTo>
                    <a:pt x="80" y="1"/>
                    <a:pt x="68" y="1"/>
                    <a:pt x="68" y="11"/>
                  </a:cubicBezTo>
                  <a:cubicBezTo>
                    <a:pt x="0" y="68"/>
                    <a:pt x="103" y="170"/>
                    <a:pt x="159" y="204"/>
                  </a:cubicBezTo>
                  <a:cubicBezTo>
                    <a:pt x="220" y="241"/>
                    <a:pt x="291" y="261"/>
                    <a:pt x="363" y="261"/>
                  </a:cubicBezTo>
                  <a:cubicBezTo>
                    <a:pt x="424" y="261"/>
                    <a:pt x="486" y="246"/>
                    <a:pt x="543" y="215"/>
                  </a:cubicBezTo>
                  <a:cubicBezTo>
                    <a:pt x="578" y="204"/>
                    <a:pt x="543" y="159"/>
                    <a:pt x="521" y="159"/>
                  </a:cubicBezTo>
                  <a:cubicBezTo>
                    <a:pt x="419" y="147"/>
                    <a:pt x="329" y="125"/>
                    <a:pt x="238" y="91"/>
                  </a:cubicBezTo>
                  <a:cubicBezTo>
                    <a:pt x="181" y="68"/>
                    <a:pt x="136" y="23"/>
                    <a:pt x="9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>
              <a:extLst>
                <a:ext uri="{FF2B5EF4-FFF2-40B4-BE49-F238E27FC236}">
                  <a16:creationId xmlns:a16="http://schemas.microsoft.com/office/drawing/2014/main" id="{20B0A81B-F26B-EF60-C499-036C868FA9E6}"/>
                </a:ext>
              </a:extLst>
            </p:cNvPr>
            <p:cNvSpPr/>
            <p:nvPr/>
          </p:nvSpPr>
          <p:spPr>
            <a:xfrm>
              <a:off x="552952" y="4287231"/>
              <a:ext cx="56929" cy="19452"/>
            </a:xfrm>
            <a:custGeom>
              <a:avLst/>
              <a:gdLst/>
              <a:ahLst/>
              <a:cxnLst/>
              <a:rect l="l" t="t" r="r" b="b"/>
              <a:pathLst>
                <a:path w="1276" h="436" extrusionOk="0">
                  <a:moveTo>
                    <a:pt x="1257" y="1"/>
                  </a:moveTo>
                  <a:cubicBezTo>
                    <a:pt x="1253" y="1"/>
                    <a:pt x="1248" y="2"/>
                    <a:pt x="1245" y="5"/>
                  </a:cubicBezTo>
                  <a:cubicBezTo>
                    <a:pt x="1109" y="141"/>
                    <a:pt x="973" y="243"/>
                    <a:pt x="782" y="311"/>
                  </a:cubicBezTo>
                  <a:cubicBezTo>
                    <a:pt x="722" y="329"/>
                    <a:pt x="665" y="337"/>
                    <a:pt x="608" y="337"/>
                  </a:cubicBezTo>
                  <a:cubicBezTo>
                    <a:pt x="385" y="337"/>
                    <a:pt x="184" y="209"/>
                    <a:pt x="13" y="73"/>
                  </a:cubicBezTo>
                  <a:cubicBezTo>
                    <a:pt x="9" y="69"/>
                    <a:pt x="6" y="68"/>
                    <a:pt x="4" y="68"/>
                  </a:cubicBezTo>
                  <a:cubicBezTo>
                    <a:pt x="1" y="68"/>
                    <a:pt x="1" y="73"/>
                    <a:pt x="1" y="73"/>
                  </a:cubicBezTo>
                  <a:cubicBezTo>
                    <a:pt x="170" y="305"/>
                    <a:pt x="419" y="435"/>
                    <a:pt x="660" y="435"/>
                  </a:cubicBezTo>
                  <a:cubicBezTo>
                    <a:pt x="900" y="435"/>
                    <a:pt x="1132" y="305"/>
                    <a:pt x="1267" y="17"/>
                  </a:cubicBezTo>
                  <a:cubicBezTo>
                    <a:pt x="1276" y="9"/>
                    <a:pt x="1267" y="1"/>
                    <a:pt x="1257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>
              <a:extLst>
                <a:ext uri="{FF2B5EF4-FFF2-40B4-BE49-F238E27FC236}">
                  <a16:creationId xmlns:a16="http://schemas.microsoft.com/office/drawing/2014/main" id="{36ED73D5-DF26-15AE-812B-54139F5DA8CE}"/>
                </a:ext>
              </a:extLst>
            </p:cNvPr>
            <p:cNvSpPr/>
            <p:nvPr/>
          </p:nvSpPr>
          <p:spPr>
            <a:xfrm>
              <a:off x="620098" y="4271437"/>
              <a:ext cx="20701" cy="17043"/>
            </a:xfrm>
            <a:custGeom>
              <a:avLst/>
              <a:gdLst/>
              <a:ahLst/>
              <a:cxnLst/>
              <a:rect l="l" t="t" r="r" b="b"/>
              <a:pathLst>
                <a:path w="464" h="382" extrusionOk="0">
                  <a:moveTo>
                    <a:pt x="224" y="1"/>
                  </a:moveTo>
                  <a:cubicBezTo>
                    <a:pt x="202" y="1"/>
                    <a:pt x="180" y="4"/>
                    <a:pt x="159" y="9"/>
                  </a:cubicBezTo>
                  <a:cubicBezTo>
                    <a:pt x="79" y="32"/>
                    <a:pt x="0" y="133"/>
                    <a:pt x="11" y="223"/>
                  </a:cubicBezTo>
                  <a:cubicBezTo>
                    <a:pt x="23" y="246"/>
                    <a:pt x="23" y="269"/>
                    <a:pt x="46" y="303"/>
                  </a:cubicBezTo>
                  <a:cubicBezTo>
                    <a:pt x="68" y="336"/>
                    <a:pt x="91" y="348"/>
                    <a:pt x="113" y="371"/>
                  </a:cubicBezTo>
                  <a:cubicBezTo>
                    <a:pt x="147" y="382"/>
                    <a:pt x="204" y="382"/>
                    <a:pt x="237" y="382"/>
                  </a:cubicBezTo>
                  <a:cubicBezTo>
                    <a:pt x="283" y="382"/>
                    <a:pt x="317" y="371"/>
                    <a:pt x="350" y="348"/>
                  </a:cubicBezTo>
                  <a:cubicBezTo>
                    <a:pt x="441" y="303"/>
                    <a:pt x="463" y="178"/>
                    <a:pt x="407" y="99"/>
                  </a:cubicBezTo>
                  <a:cubicBezTo>
                    <a:pt x="364" y="30"/>
                    <a:pt x="294" y="1"/>
                    <a:pt x="22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>
              <a:extLst>
                <a:ext uri="{FF2B5EF4-FFF2-40B4-BE49-F238E27FC236}">
                  <a16:creationId xmlns:a16="http://schemas.microsoft.com/office/drawing/2014/main" id="{55763973-8FDE-4989-3A60-893AA99F958D}"/>
                </a:ext>
              </a:extLst>
            </p:cNvPr>
            <p:cNvSpPr/>
            <p:nvPr/>
          </p:nvSpPr>
          <p:spPr>
            <a:xfrm>
              <a:off x="527744" y="4260328"/>
              <a:ext cx="17712" cy="15392"/>
            </a:xfrm>
            <a:custGeom>
              <a:avLst/>
              <a:gdLst/>
              <a:ahLst/>
              <a:cxnLst/>
              <a:rect l="l" t="t" r="r" b="b"/>
              <a:pathLst>
                <a:path w="397" h="345" extrusionOk="0">
                  <a:moveTo>
                    <a:pt x="195" y="1"/>
                  </a:moveTo>
                  <a:cubicBezTo>
                    <a:pt x="176" y="1"/>
                    <a:pt x="156" y="4"/>
                    <a:pt x="136" y="9"/>
                  </a:cubicBezTo>
                  <a:cubicBezTo>
                    <a:pt x="35" y="32"/>
                    <a:pt x="0" y="145"/>
                    <a:pt x="35" y="224"/>
                  </a:cubicBezTo>
                  <a:cubicBezTo>
                    <a:pt x="46" y="269"/>
                    <a:pt x="80" y="303"/>
                    <a:pt x="114" y="326"/>
                  </a:cubicBezTo>
                  <a:cubicBezTo>
                    <a:pt x="134" y="339"/>
                    <a:pt x="157" y="345"/>
                    <a:pt x="180" y="345"/>
                  </a:cubicBezTo>
                  <a:cubicBezTo>
                    <a:pt x="197" y="345"/>
                    <a:pt x="213" y="342"/>
                    <a:pt x="227" y="337"/>
                  </a:cubicBezTo>
                  <a:cubicBezTo>
                    <a:pt x="261" y="337"/>
                    <a:pt x="284" y="326"/>
                    <a:pt x="306" y="314"/>
                  </a:cubicBezTo>
                  <a:cubicBezTo>
                    <a:pt x="385" y="258"/>
                    <a:pt x="397" y="145"/>
                    <a:pt x="340" y="77"/>
                  </a:cubicBezTo>
                  <a:cubicBezTo>
                    <a:pt x="306" y="26"/>
                    <a:pt x="253" y="1"/>
                    <a:pt x="19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>
              <a:extLst>
                <a:ext uri="{FF2B5EF4-FFF2-40B4-BE49-F238E27FC236}">
                  <a16:creationId xmlns:a16="http://schemas.microsoft.com/office/drawing/2014/main" id="{8C55E847-F6F7-1252-2CF4-9C15740E2FC4}"/>
                </a:ext>
              </a:extLst>
            </p:cNvPr>
            <p:cNvSpPr/>
            <p:nvPr/>
          </p:nvSpPr>
          <p:spPr>
            <a:xfrm>
              <a:off x="625139" y="4219326"/>
              <a:ext cx="15660" cy="12358"/>
            </a:xfrm>
            <a:custGeom>
              <a:avLst/>
              <a:gdLst/>
              <a:ahLst/>
              <a:cxnLst/>
              <a:rect l="l" t="t" r="r" b="b"/>
              <a:pathLst>
                <a:path w="351" h="277" extrusionOk="0">
                  <a:moveTo>
                    <a:pt x="56" y="1"/>
                  </a:moveTo>
                  <a:cubicBezTo>
                    <a:pt x="23" y="1"/>
                    <a:pt x="0" y="46"/>
                    <a:pt x="34" y="69"/>
                  </a:cubicBezTo>
                  <a:cubicBezTo>
                    <a:pt x="147" y="114"/>
                    <a:pt x="260" y="159"/>
                    <a:pt x="317" y="272"/>
                  </a:cubicBezTo>
                  <a:cubicBezTo>
                    <a:pt x="320" y="276"/>
                    <a:pt x="324" y="277"/>
                    <a:pt x="329" y="277"/>
                  </a:cubicBezTo>
                  <a:cubicBezTo>
                    <a:pt x="339" y="277"/>
                    <a:pt x="350" y="269"/>
                    <a:pt x="350" y="261"/>
                  </a:cubicBezTo>
                  <a:cubicBezTo>
                    <a:pt x="305" y="125"/>
                    <a:pt x="204" y="12"/>
                    <a:pt x="56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>
              <a:extLst>
                <a:ext uri="{FF2B5EF4-FFF2-40B4-BE49-F238E27FC236}">
                  <a16:creationId xmlns:a16="http://schemas.microsoft.com/office/drawing/2014/main" id="{2F4F41F6-63E3-D1AC-036B-9A1C067C05AE}"/>
                </a:ext>
              </a:extLst>
            </p:cNvPr>
            <p:cNvSpPr/>
            <p:nvPr/>
          </p:nvSpPr>
          <p:spPr>
            <a:xfrm>
              <a:off x="543538" y="4209823"/>
              <a:ext cx="13518" cy="6737"/>
            </a:xfrm>
            <a:custGeom>
              <a:avLst/>
              <a:gdLst/>
              <a:ahLst/>
              <a:cxnLst/>
              <a:rect l="l" t="t" r="r" b="b"/>
              <a:pathLst>
                <a:path w="303" h="151" extrusionOk="0">
                  <a:moveTo>
                    <a:pt x="217" y="0"/>
                  </a:moveTo>
                  <a:cubicBezTo>
                    <a:pt x="131" y="0"/>
                    <a:pt x="44" y="51"/>
                    <a:pt x="8" y="123"/>
                  </a:cubicBezTo>
                  <a:cubicBezTo>
                    <a:pt x="0" y="140"/>
                    <a:pt x="10" y="150"/>
                    <a:pt x="21" y="150"/>
                  </a:cubicBezTo>
                  <a:cubicBezTo>
                    <a:pt x="24" y="150"/>
                    <a:pt x="28" y="149"/>
                    <a:pt x="31" y="146"/>
                  </a:cubicBezTo>
                  <a:cubicBezTo>
                    <a:pt x="65" y="112"/>
                    <a:pt x="111" y="89"/>
                    <a:pt x="156" y="78"/>
                  </a:cubicBezTo>
                  <a:cubicBezTo>
                    <a:pt x="201" y="67"/>
                    <a:pt x="234" y="67"/>
                    <a:pt x="280" y="56"/>
                  </a:cubicBezTo>
                  <a:cubicBezTo>
                    <a:pt x="302" y="44"/>
                    <a:pt x="302" y="10"/>
                    <a:pt x="280" y="10"/>
                  </a:cubicBezTo>
                  <a:cubicBezTo>
                    <a:pt x="259" y="4"/>
                    <a:pt x="238" y="0"/>
                    <a:pt x="21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>
              <a:extLst>
                <a:ext uri="{FF2B5EF4-FFF2-40B4-BE49-F238E27FC236}">
                  <a16:creationId xmlns:a16="http://schemas.microsoft.com/office/drawing/2014/main" id="{FE24D409-E0D0-3C53-432E-078434E0C405}"/>
                </a:ext>
              </a:extLst>
            </p:cNvPr>
            <p:cNvSpPr/>
            <p:nvPr/>
          </p:nvSpPr>
          <p:spPr>
            <a:xfrm>
              <a:off x="642272" y="4259837"/>
              <a:ext cx="57241" cy="44570"/>
            </a:xfrm>
            <a:custGeom>
              <a:avLst/>
              <a:gdLst/>
              <a:ahLst/>
              <a:cxnLst/>
              <a:rect l="l" t="t" r="r" b="b"/>
              <a:pathLst>
                <a:path w="1283" h="999" extrusionOk="0">
                  <a:moveTo>
                    <a:pt x="677" y="1"/>
                  </a:moveTo>
                  <a:cubicBezTo>
                    <a:pt x="465" y="1"/>
                    <a:pt x="283" y="111"/>
                    <a:pt x="283" y="111"/>
                  </a:cubicBezTo>
                  <a:lnTo>
                    <a:pt x="1" y="880"/>
                  </a:lnTo>
                  <a:cubicBezTo>
                    <a:pt x="128" y="964"/>
                    <a:pt x="258" y="999"/>
                    <a:pt x="382" y="999"/>
                  </a:cubicBezTo>
                  <a:cubicBezTo>
                    <a:pt x="877" y="999"/>
                    <a:pt x="1283" y="442"/>
                    <a:pt x="1075" y="189"/>
                  </a:cubicBezTo>
                  <a:cubicBezTo>
                    <a:pt x="956" y="45"/>
                    <a:pt x="811" y="1"/>
                    <a:pt x="67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>
              <a:extLst>
                <a:ext uri="{FF2B5EF4-FFF2-40B4-BE49-F238E27FC236}">
                  <a16:creationId xmlns:a16="http://schemas.microsoft.com/office/drawing/2014/main" id="{5350BBC4-4DBA-24A1-1082-CB291B84D0B4}"/>
                </a:ext>
              </a:extLst>
            </p:cNvPr>
            <p:cNvSpPr/>
            <p:nvPr/>
          </p:nvSpPr>
          <p:spPr>
            <a:xfrm>
              <a:off x="653872" y="4273266"/>
              <a:ext cx="29847" cy="22263"/>
            </a:xfrm>
            <a:custGeom>
              <a:avLst/>
              <a:gdLst/>
              <a:ahLst/>
              <a:cxnLst/>
              <a:rect l="l" t="t" r="r" b="b"/>
              <a:pathLst>
                <a:path w="669" h="499" extrusionOk="0">
                  <a:moveTo>
                    <a:pt x="334" y="233"/>
                  </a:moveTo>
                  <a:cubicBezTo>
                    <a:pt x="368" y="233"/>
                    <a:pt x="397" y="246"/>
                    <a:pt x="397" y="285"/>
                  </a:cubicBezTo>
                  <a:cubicBezTo>
                    <a:pt x="408" y="341"/>
                    <a:pt x="340" y="375"/>
                    <a:pt x="306" y="386"/>
                  </a:cubicBezTo>
                  <a:cubicBezTo>
                    <a:pt x="278" y="400"/>
                    <a:pt x="245" y="410"/>
                    <a:pt x="214" y="410"/>
                  </a:cubicBezTo>
                  <a:cubicBezTo>
                    <a:pt x="195" y="410"/>
                    <a:pt x="176" y="406"/>
                    <a:pt x="159" y="398"/>
                  </a:cubicBezTo>
                  <a:cubicBezTo>
                    <a:pt x="171" y="352"/>
                    <a:pt x="193" y="307"/>
                    <a:pt x="216" y="273"/>
                  </a:cubicBezTo>
                  <a:cubicBezTo>
                    <a:pt x="227" y="262"/>
                    <a:pt x="249" y="250"/>
                    <a:pt x="261" y="250"/>
                  </a:cubicBezTo>
                  <a:cubicBezTo>
                    <a:pt x="281" y="241"/>
                    <a:pt x="309" y="233"/>
                    <a:pt x="334" y="233"/>
                  </a:cubicBezTo>
                  <a:close/>
                  <a:moveTo>
                    <a:pt x="477" y="0"/>
                  </a:moveTo>
                  <a:cubicBezTo>
                    <a:pt x="393" y="0"/>
                    <a:pt x="309" y="21"/>
                    <a:pt x="249" y="81"/>
                  </a:cubicBezTo>
                  <a:cubicBezTo>
                    <a:pt x="148" y="160"/>
                    <a:pt x="1" y="341"/>
                    <a:pt x="58" y="476"/>
                  </a:cubicBezTo>
                  <a:cubicBezTo>
                    <a:pt x="63" y="489"/>
                    <a:pt x="80" y="498"/>
                    <a:pt x="95" y="498"/>
                  </a:cubicBezTo>
                  <a:cubicBezTo>
                    <a:pt x="108" y="498"/>
                    <a:pt x="120" y="492"/>
                    <a:pt x="125" y="476"/>
                  </a:cubicBezTo>
                  <a:cubicBezTo>
                    <a:pt x="125" y="476"/>
                    <a:pt x="125" y="466"/>
                    <a:pt x="136" y="466"/>
                  </a:cubicBezTo>
                  <a:cubicBezTo>
                    <a:pt x="162" y="475"/>
                    <a:pt x="190" y="479"/>
                    <a:pt x="220" y="479"/>
                  </a:cubicBezTo>
                  <a:cubicBezTo>
                    <a:pt x="336" y="479"/>
                    <a:pt x="465" y="411"/>
                    <a:pt x="465" y="285"/>
                  </a:cubicBezTo>
                  <a:cubicBezTo>
                    <a:pt x="465" y="205"/>
                    <a:pt x="374" y="172"/>
                    <a:pt x="306" y="172"/>
                  </a:cubicBezTo>
                  <a:lnTo>
                    <a:pt x="284" y="172"/>
                  </a:lnTo>
                  <a:cubicBezTo>
                    <a:pt x="356" y="89"/>
                    <a:pt x="458" y="52"/>
                    <a:pt x="566" y="52"/>
                  </a:cubicBezTo>
                  <a:cubicBezTo>
                    <a:pt x="592" y="52"/>
                    <a:pt x="619" y="54"/>
                    <a:pt x="646" y="58"/>
                  </a:cubicBezTo>
                  <a:cubicBezTo>
                    <a:pt x="656" y="58"/>
                    <a:pt x="668" y="36"/>
                    <a:pt x="646" y="24"/>
                  </a:cubicBezTo>
                  <a:cubicBezTo>
                    <a:pt x="594" y="1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>
              <a:extLst>
                <a:ext uri="{FF2B5EF4-FFF2-40B4-BE49-F238E27FC236}">
                  <a16:creationId xmlns:a16="http://schemas.microsoft.com/office/drawing/2014/main" id="{3AB057B4-3555-2327-6F71-2949DDF3FC44}"/>
                </a:ext>
              </a:extLst>
            </p:cNvPr>
            <p:cNvSpPr/>
            <p:nvPr/>
          </p:nvSpPr>
          <p:spPr>
            <a:xfrm>
              <a:off x="625630" y="4321317"/>
              <a:ext cx="150888" cy="124744"/>
            </a:xfrm>
            <a:custGeom>
              <a:avLst/>
              <a:gdLst/>
              <a:ahLst/>
              <a:cxnLst/>
              <a:rect l="l" t="t" r="r" b="b"/>
              <a:pathLst>
                <a:path w="3382" h="2796" extrusionOk="0">
                  <a:moveTo>
                    <a:pt x="641" y="0"/>
                  </a:moveTo>
                  <a:cubicBezTo>
                    <a:pt x="548" y="0"/>
                    <a:pt x="451" y="7"/>
                    <a:pt x="351" y="22"/>
                  </a:cubicBezTo>
                  <a:cubicBezTo>
                    <a:pt x="12" y="67"/>
                    <a:pt x="0" y="587"/>
                    <a:pt x="464" y="802"/>
                  </a:cubicBezTo>
                  <a:cubicBezTo>
                    <a:pt x="928" y="1017"/>
                    <a:pt x="1990" y="1469"/>
                    <a:pt x="2579" y="2125"/>
                  </a:cubicBezTo>
                  <a:cubicBezTo>
                    <a:pt x="2579" y="2125"/>
                    <a:pt x="2474" y="2612"/>
                    <a:pt x="2729" y="2612"/>
                  </a:cubicBezTo>
                  <a:cubicBezTo>
                    <a:pt x="2751" y="2612"/>
                    <a:pt x="2776" y="2608"/>
                    <a:pt x="2805" y="2600"/>
                  </a:cubicBezTo>
                  <a:cubicBezTo>
                    <a:pt x="2805" y="2600"/>
                    <a:pt x="2883" y="2795"/>
                    <a:pt x="3012" y="2795"/>
                  </a:cubicBezTo>
                  <a:cubicBezTo>
                    <a:pt x="3022" y="2795"/>
                    <a:pt x="3032" y="2794"/>
                    <a:pt x="3043" y="2792"/>
                  </a:cubicBezTo>
                  <a:cubicBezTo>
                    <a:pt x="3347" y="2701"/>
                    <a:pt x="3382" y="2181"/>
                    <a:pt x="3269" y="2091"/>
                  </a:cubicBezTo>
                  <a:cubicBezTo>
                    <a:pt x="3156" y="2012"/>
                    <a:pt x="2884" y="1932"/>
                    <a:pt x="2884" y="1932"/>
                  </a:cubicBezTo>
                  <a:cubicBezTo>
                    <a:pt x="2884" y="1932"/>
                    <a:pt x="2200" y="0"/>
                    <a:pt x="64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>
              <a:extLst>
                <a:ext uri="{FF2B5EF4-FFF2-40B4-BE49-F238E27FC236}">
                  <a16:creationId xmlns:a16="http://schemas.microsoft.com/office/drawing/2014/main" id="{ED4BF5A7-0F55-D505-3D3D-31CCB9254D29}"/>
                </a:ext>
              </a:extLst>
            </p:cNvPr>
            <p:cNvSpPr/>
            <p:nvPr/>
          </p:nvSpPr>
          <p:spPr>
            <a:xfrm>
              <a:off x="760324" y="4431874"/>
              <a:ext cx="7138" cy="12537"/>
            </a:xfrm>
            <a:custGeom>
              <a:avLst/>
              <a:gdLst/>
              <a:ahLst/>
              <a:cxnLst/>
              <a:rect l="l" t="t" r="r" b="b"/>
              <a:pathLst>
                <a:path w="160" h="281" extrusionOk="0">
                  <a:moveTo>
                    <a:pt x="12" y="0"/>
                  </a:moveTo>
                  <a:cubicBezTo>
                    <a:pt x="9" y="0"/>
                    <a:pt x="6" y="3"/>
                    <a:pt x="1" y="9"/>
                  </a:cubicBezTo>
                  <a:cubicBezTo>
                    <a:pt x="1" y="9"/>
                    <a:pt x="1" y="20"/>
                    <a:pt x="12" y="20"/>
                  </a:cubicBezTo>
                  <a:cubicBezTo>
                    <a:pt x="12" y="20"/>
                    <a:pt x="137" y="110"/>
                    <a:pt x="102" y="269"/>
                  </a:cubicBezTo>
                  <a:cubicBezTo>
                    <a:pt x="102" y="269"/>
                    <a:pt x="102" y="280"/>
                    <a:pt x="114" y="280"/>
                  </a:cubicBezTo>
                  <a:cubicBezTo>
                    <a:pt x="114" y="280"/>
                    <a:pt x="125" y="280"/>
                    <a:pt x="125" y="269"/>
                  </a:cubicBezTo>
                  <a:cubicBezTo>
                    <a:pt x="159" y="99"/>
                    <a:pt x="24" y="9"/>
                    <a:pt x="24" y="9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>
              <a:extLst>
                <a:ext uri="{FF2B5EF4-FFF2-40B4-BE49-F238E27FC236}">
                  <a16:creationId xmlns:a16="http://schemas.microsoft.com/office/drawing/2014/main" id="{A3E75FFB-1E13-4E3C-B357-FC8A34103181}"/>
                </a:ext>
              </a:extLst>
            </p:cNvPr>
            <p:cNvSpPr/>
            <p:nvPr/>
          </p:nvSpPr>
          <p:spPr>
            <a:xfrm>
              <a:off x="766392" y="4423174"/>
              <a:ext cx="7094" cy="9592"/>
            </a:xfrm>
            <a:custGeom>
              <a:avLst/>
              <a:gdLst/>
              <a:ahLst/>
              <a:cxnLst/>
              <a:rect l="l" t="t" r="r" b="b"/>
              <a:pathLst>
                <a:path w="159" h="215" extrusionOk="0">
                  <a:moveTo>
                    <a:pt x="1" y="0"/>
                  </a:moveTo>
                  <a:cubicBezTo>
                    <a:pt x="1" y="11"/>
                    <a:pt x="1" y="23"/>
                    <a:pt x="12" y="23"/>
                  </a:cubicBezTo>
                  <a:cubicBezTo>
                    <a:pt x="12" y="23"/>
                    <a:pt x="102" y="46"/>
                    <a:pt x="136" y="215"/>
                  </a:cubicBezTo>
                  <a:lnTo>
                    <a:pt x="147" y="215"/>
                  </a:lnTo>
                  <a:cubicBezTo>
                    <a:pt x="159" y="215"/>
                    <a:pt x="159" y="215"/>
                    <a:pt x="159" y="204"/>
                  </a:cubicBezTo>
                  <a:cubicBezTo>
                    <a:pt x="125" y="2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64342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0E87A4-803C-BD83-9489-12C25EF2B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52" y="210271"/>
            <a:ext cx="6676296" cy="47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74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3CB878-8D91-E76D-AAAE-9FB3340C1167}"/>
              </a:ext>
            </a:extLst>
          </p:cNvPr>
          <p:cNvSpPr txBox="1"/>
          <p:nvPr/>
        </p:nvSpPr>
        <p:spPr>
          <a:xfrm>
            <a:off x="821006" y="508961"/>
            <a:ext cx="49225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sz="1800" dirty="0">
                <a:latin typeface="Arial Black" panose="020B0A04020102020204" pitchFamily="34" charset="0"/>
              </a:rPr>
              <a:t>Бег на 30 м:</a:t>
            </a:r>
          </a:p>
          <a:p>
            <a:r>
              <a:rPr lang="ru-RU" sz="1800" b="1" dirty="0">
                <a:latin typeface="Bahnschrift Condensed" panose="020B0502040204020203" pitchFamily="34" charset="0"/>
              </a:rPr>
              <a:t>Исходное положение. </a:t>
            </a:r>
            <a:r>
              <a:rPr lang="ru-RU" sz="1800" dirty="0">
                <a:latin typeface="Bahnschrift Condensed" panose="020B0502040204020203" pitchFamily="34" charset="0"/>
              </a:rPr>
              <a:t>Ноги в стартовой колодке, корпус слегка наклонён вперёд. Руки упираются в землю, пальцы широко расставлены. </a:t>
            </a:r>
          </a:p>
          <a:p>
            <a:r>
              <a:rPr lang="ru-RU" sz="1800" b="1" dirty="0">
                <a:latin typeface="Bahnschrift Condensed" panose="020B0502040204020203" pitchFamily="34" charset="0"/>
              </a:rPr>
              <a:t>Начало бега</a:t>
            </a:r>
            <a:r>
              <a:rPr lang="ru-RU" sz="1800" dirty="0">
                <a:latin typeface="Bahnschrift Condensed" panose="020B0502040204020203" pitchFamily="34" charset="0"/>
              </a:rPr>
              <a:t>. Быстрый и мощный толчок ногами, плавный выход из стартовой позиции. </a:t>
            </a:r>
          </a:p>
          <a:p>
            <a:r>
              <a:rPr lang="ru-RU" sz="1800" b="1" dirty="0">
                <a:latin typeface="Bahnschrift Condensed" panose="020B0502040204020203" pitchFamily="34" charset="0"/>
              </a:rPr>
              <a:t>Ускорение.</a:t>
            </a:r>
            <a:r>
              <a:rPr lang="ru-RU" sz="1800" dirty="0">
                <a:latin typeface="Bahnschrift Condensed" panose="020B0502040204020203" pitchFamily="34" charset="0"/>
              </a:rPr>
              <a:t> Первые шаги должны быть короткими и частыми, чтобы быстро набрать скорость. </a:t>
            </a:r>
          </a:p>
          <a:p>
            <a:r>
              <a:rPr lang="ru-RU" sz="1800" b="1" dirty="0">
                <a:latin typeface="Bahnschrift Condensed" panose="020B0502040204020203" pitchFamily="34" charset="0"/>
              </a:rPr>
              <a:t>Финиш</a:t>
            </a:r>
            <a:r>
              <a:rPr lang="ru-RU" sz="1800" dirty="0">
                <a:latin typeface="Bahnschrift Condensed" panose="020B0502040204020203" pitchFamily="34" charset="0"/>
              </a:rPr>
              <a:t>. Финишировать следует, наклоняя корпус вперёд, чтобы пересечь линию максимально быстро. </a:t>
            </a:r>
          </a:p>
          <a:p>
            <a:r>
              <a:rPr lang="ru-RU" sz="1800" dirty="0">
                <a:latin typeface="Bahnschrift Condensed" panose="020B0502040204020203" pitchFamily="34" charset="0"/>
              </a:rPr>
              <a:t>Бег на 30 метров выполняется с высокого старта. </a:t>
            </a:r>
          </a:p>
        </p:txBody>
      </p:sp>
      <p:grpSp>
        <p:nvGrpSpPr>
          <p:cNvPr id="8" name="Google Shape;740;p40">
            <a:extLst>
              <a:ext uri="{FF2B5EF4-FFF2-40B4-BE49-F238E27FC236}">
                <a16:creationId xmlns:a16="http://schemas.microsoft.com/office/drawing/2014/main" id="{013CA0E4-2918-89EF-9538-7D6F57E4896C}"/>
              </a:ext>
            </a:extLst>
          </p:cNvPr>
          <p:cNvGrpSpPr/>
          <p:nvPr/>
        </p:nvGrpSpPr>
        <p:grpSpPr>
          <a:xfrm flipH="1">
            <a:off x="5883782" y="1191738"/>
            <a:ext cx="2490598" cy="3787477"/>
            <a:chOff x="1398548" y="4204380"/>
            <a:chExt cx="332519" cy="505671"/>
          </a:xfrm>
        </p:grpSpPr>
        <p:sp>
          <p:nvSpPr>
            <p:cNvPr id="9" name="Google Shape;741;p40">
              <a:extLst>
                <a:ext uri="{FF2B5EF4-FFF2-40B4-BE49-F238E27FC236}">
                  <a16:creationId xmlns:a16="http://schemas.microsoft.com/office/drawing/2014/main" id="{BC837117-5354-F4E4-9BC8-3B42375D3CE0}"/>
                </a:ext>
              </a:extLst>
            </p:cNvPr>
            <p:cNvSpPr/>
            <p:nvPr/>
          </p:nvSpPr>
          <p:spPr>
            <a:xfrm>
              <a:off x="1398548" y="4403990"/>
              <a:ext cx="127197" cy="97350"/>
            </a:xfrm>
            <a:custGeom>
              <a:avLst/>
              <a:gdLst/>
              <a:ahLst/>
              <a:cxnLst/>
              <a:rect l="l" t="t" r="r" b="b"/>
              <a:pathLst>
                <a:path w="2851" h="2182" extrusionOk="0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42;p40">
              <a:extLst>
                <a:ext uri="{FF2B5EF4-FFF2-40B4-BE49-F238E27FC236}">
                  <a16:creationId xmlns:a16="http://schemas.microsoft.com/office/drawing/2014/main" id="{E52EC0C0-8AC7-2D7A-0C1C-64F24F2F0640}"/>
                </a:ext>
              </a:extLst>
            </p:cNvPr>
            <p:cNvSpPr/>
            <p:nvPr/>
          </p:nvSpPr>
          <p:spPr>
            <a:xfrm>
              <a:off x="1481265" y="4403990"/>
              <a:ext cx="44481" cy="95922"/>
            </a:xfrm>
            <a:custGeom>
              <a:avLst/>
              <a:gdLst/>
              <a:ahLst/>
              <a:cxnLst/>
              <a:rect l="l" t="t" r="r" b="b"/>
              <a:pathLst>
                <a:path w="997" h="2150" extrusionOk="0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43;p40">
              <a:extLst>
                <a:ext uri="{FF2B5EF4-FFF2-40B4-BE49-F238E27FC236}">
                  <a16:creationId xmlns:a16="http://schemas.microsoft.com/office/drawing/2014/main" id="{6BB4C5EC-C89F-7860-F930-2F1791B80504}"/>
                </a:ext>
              </a:extLst>
            </p:cNvPr>
            <p:cNvSpPr/>
            <p:nvPr/>
          </p:nvSpPr>
          <p:spPr>
            <a:xfrm>
              <a:off x="1413673" y="4417062"/>
              <a:ext cx="24806" cy="22798"/>
            </a:xfrm>
            <a:custGeom>
              <a:avLst/>
              <a:gdLst/>
              <a:ahLst/>
              <a:cxnLst/>
              <a:rect l="l" t="t" r="r" b="b"/>
              <a:pathLst>
                <a:path w="556" h="511" extrusionOk="0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44;p40">
              <a:extLst>
                <a:ext uri="{FF2B5EF4-FFF2-40B4-BE49-F238E27FC236}">
                  <a16:creationId xmlns:a16="http://schemas.microsoft.com/office/drawing/2014/main" id="{AD510AA0-982A-79A7-6705-3B5CF0ADBD55}"/>
                </a:ext>
              </a:extLst>
            </p:cNvPr>
            <p:cNvSpPr/>
            <p:nvPr/>
          </p:nvSpPr>
          <p:spPr>
            <a:xfrm>
              <a:off x="1473234" y="4548767"/>
              <a:ext cx="72678" cy="156331"/>
            </a:xfrm>
            <a:custGeom>
              <a:avLst/>
              <a:gdLst/>
              <a:ahLst/>
              <a:cxnLst/>
              <a:rect l="l" t="t" r="r" b="b"/>
              <a:pathLst>
                <a:path w="1629" h="3504" extrusionOk="0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45;p40">
              <a:extLst>
                <a:ext uri="{FF2B5EF4-FFF2-40B4-BE49-F238E27FC236}">
                  <a16:creationId xmlns:a16="http://schemas.microsoft.com/office/drawing/2014/main" id="{D89ACAF0-11EA-BD11-A574-24EA317F0556}"/>
                </a:ext>
              </a:extLst>
            </p:cNvPr>
            <p:cNvSpPr/>
            <p:nvPr/>
          </p:nvSpPr>
          <p:spPr>
            <a:xfrm>
              <a:off x="1482291" y="4679758"/>
              <a:ext cx="51040" cy="28687"/>
            </a:xfrm>
            <a:custGeom>
              <a:avLst/>
              <a:gdLst/>
              <a:ahLst/>
              <a:cxnLst/>
              <a:rect l="l" t="t" r="r" b="b"/>
              <a:pathLst>
                <a:path w="1144" h="643" extrusionOk="0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6;p40">
              <a:extLst>
                <a:ext uri="{FF2B5EF4-FFF2-40B4-BE49-F238E27FC236}">
                  <a16:creationId xmlns:a16="http://schemas.microsoft.com/office/drawing/2014/main" id="{9F6C50FF-C3EA-253B-B180-BBF40971251C}"/>
                </a:ext>
              </a:extLst>
            </p:cNvPr>
            <p:cNvSpPr/>
            <p:nvPr/>
          </p:nvSpPr>
          <p:spPr>
            <a:xfrm>
              <a:off x="1482827" y="4693231"/>
              <a:ext cx="52646" cy="16820"/>
            </a:xfrm>
            <a:custGeom>
              <a:avLst/>
              <a:gdLst/>
              <a:ahLst/>
              <a:cxnLst/>
              <a:rect l="l" t="t" r="r" b="b"/>
              <a:pathLst>
                <a:path w="1180" h="377" extrusionOk="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7;p40">
              <a:extLst>
                <a:ext uri="{FF2B5EF4-FFF2-40B4-BE49-F238E27FC236}">
                  <a16:creationId xmlns:a16="http://schemas.microsoft.com/office/drawing/2014/main" id="{0BFB8F64-1C77-6BFD-1792-528F007330E6}"/>
                </a:ext>
              </a:extLst>
            </p:cNvPr>
            <p:cNvSpPr/>
            <p:nvPr/>
          </p:nvSpPr>
          <p:spPr>
            <a:xfrm>
              <a:off x="1494382" y="4684085"/>
              <a:ext cx="17757" cy="9994"/>
            </a:xfrm>
            <a:custGeom>
              <a:avLst/>
              <a:gdLst/>
              <a:ahLst/>
              <a:cxnLst/>
              <a:rect l="l" t="t" r="r" b="b"/>
              <a:pathLst>
                <a:path w="398" h="224" extrusionOk="0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8;p40">
              <a:extLst>
                <a:ext uri="{FF2B5EF4-FFF2-40B4-BE49-F238E27FC236}">
                  <a16:creationId xmlns:a16="http://schemas.microsoft.com/office/drawing/2014/main" id="{2C98F106-E47B-F8B5-85ED-A27C880C43F6}"/>
                </a:ext>
              </a:extLst>
            </p:cNvPr>
            <p:cNvSpPr/>
            <p:nvPr/>
          </p:nvSpPr>
          <p:spPr>
            <a:xfrm>
              <a:off x="1494070" y="4695016"/>
              <a:ext cx="6425" cy="5086"/>
            </a:xfrm>
            <a:custGeom>
              <a:avLst/>
              <a:gdLst/>
              <a:ahLst/>
              <a:cxnLst/>
              <a:rect l="l" t="t" r="r" b="b"/>
              <a:pathLst>
                <a:path w="144" h="114" extrusionOk="0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9;p40">
              <a:extLst>
                <a:ext uri="{FF2B5EF4-FFF2-40B4-BE49-F238E27FC236}">
                  <a16:creationId xmlns:a16="http://schemas.microsoft.com/office/drawing/2014/main" id="{D3415777-CB4D-4175-7C34-36C7E642A88F}"/>
                </a:ext>
              </a:extLst>
            </p:cNvPr>
            <p:cNvSpPr/>
            <p:nvPr/>
          </p:nvSpPr>
          <p:spPr>
            <a:xfrm>
              <a:off x="1497148" y="4692964"/>
              <a:ext cx="7183" cy="5131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0;p40">
              <a:extLst>
                <a:ext uri="{FF2B5EF4-FFF2-40B4-BE49-F238E27FC236}">
                  <a16:creationId xmlns:a16="http://schemas.microsoft.com/office/drawing/2014/main" id="{A853A29B-28A5-89A8-C134-E04E954A49CA}"/>
                </a:ext>
              </a:extLst>
            </p:cNvPr>
            <p:cNvSpPr/>
            <p:nvPr/>
          </p:nvSpPr>
          <p:spPr>
            <a:xfrm>
              <a:off x="1490367" y="4548767"/>
              <a:ext cx="55546" cy="78255"/>
            </a:xfrm>
            <a:custGeom>
              <a:avLst/>
              <a:gdLst/>
              <a:ahLst/>
              <a:cxnLst/>
              <a:rect l="l" t="t" r="r" b="b"/>
              <a:pathLst>
                <a:path w="1245" h="1754" extrusionOk="0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51;p40">
              <a:extLst>
                <a:ext uri="{FF2B5EF4-FFF2-40B4-BE49-F238E27FC236}">
                  <a16:creationId xmlns:a16="http://schemas.microsoft.com/office/drawing/2014/main" id="{F8820BDA-C6CF-BADB-018D-7261902CE494}"/>
                </a:ext>
              </a:extLst>
            </p:cNvPr>
            <p:cNvSpPr/>
            <p:nvPr/>
          </p:nvSpPr>
          <p:spPr>
            <a:xfrm>
              <a:off x="1568578" y="4542253"/>
              <a:ext cx="157848" cy="68082"/>
            </a:xfrm>
            <a:custGeom>
              <a:avLst/>
              <a:gdLst/>
              <a:ahLst/>
              <a:cxnLst/>
              <a:rect l="l" t="t" r="r" b="b"/>
              <a:pathLst>
                <a:path w="3538" h="1526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2;p40">
              <a:extLst>
                <a:ext uri="{FF2B5EF4-FFF2-40B4-BE49-F238E27FC236}">
                  <a16:creationId xmlns:a16="http://schemas.microsoft.com/office/drawing/2014/main" id="{8926612A-3F92-9DC7-22FA-CBB370A3D573}"/>
                </a:ext>
              </a:extLst>
            </p:cNvPr>
            <p:cNvSpPr/>
            <p:nvPr/>
          </p:nvSpPr>
          <p:spPr>
            <a:xfrm>
              <a:off x="1695196" y="4556664"/>
              <a:ext cx="35870" cy="48318"/>
            </a:xfrm>
            <a:custGeom>
              <a:avLst/>
              <a:gdLst/>
              <a:ahLst/>
              <a:cxnLst/>
              <a:rect l="l" t="t" r="r" b="b"/>
              <a:pathLst>
                <a:path w="804" h="1083" extrusionOk="0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3;p40">
              <a:extLst>
                <a:ext uri="{FF2B5EF4-FFF2-40B4-BE49-F238E27FC236}">
                  <a16:creationId xmlns:a16="http://schemas.microsoft.com/office/drawing/2014/main" id="{7F8E617F-FA16-276D-DCF5-D06F44D0F54D}"/>
                </a:ext>
              </a:extLst>
            </p:cNvPr>
            <p:cNvSpPr/>
            <p:nvPr/>
          </p:nvSpPr>
          <p:spPr>
            <a:xfrm>
              <a:off x="1712819" y="4554522"/>
              <a:ext cx="18248" cy="51173"/>
            </a:xfrm>
            <a:custGeom>
              <a:avLst/>
              <a:gdLst/>
              <a:ahLst/>
              <a:cxnLst/>
              <a:rect l="l" t="t" r="r" b="b"/>
              <a:pathLst>
                <a:path w="409" h="1147" extrusionOk="0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54;p40">
              <a:extLst>
                <a:ext uri="{FF2B5EF4-FFF2-40B4-BE49-F238E27FC236}">
                  <a16:creationId xmlns:a16="http://schemas.microsoft.com/office/drawing/2014/main" id="{177AE45C-3A4E-5174-671D-19B355CB3542}"/>
                </a:ext>
              </a:extLst>
            </p:cNvPr>
            <p:cNvSpPr/>
            <p:nvPr/>
          </p:nvSpPr>
          <p:spPr>
            <a:xfrm>
              <a:off x="1703272" y="4579061"/>
              <a:ext cx="11466" cy="13831"/>
            </a:xfrm>
            <a:custGeom>
              <a:avLst/>
              <a:gdLst/>
              <a:ahLst/>
              <a:cxnLst/>
              <a:rect l="l" t="t" r="r" b="b"/>
              <a:pathLst>
                <a:path w="257" h="310" extrusionOk="0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55;p40">
              <a:extLst>
                <a:ext uri="{FF2B5EF4-FFF2-40B4-BE49-F238E27FC236}">
                  <a16:creationId xmlns:a16="http://schemas.microsoft.com/office/drawing/2014/main" id="{C1FD1B04-0DBF-78E3-275C-C84DE68C6300}"/>
                </a:ext>
              </a:extLst>
            </p:cNvPr>
            <p:cNvSpPr/>
            <p:nvPr/>
          </p:nvSpPr>
          <p:spPr>
            <a:xfrm>
              <a:off x="1714559" y="4588564"/>
              <a:ext cx="5800" cy="5934"/>
            </a:xfrm>
            <a:custGeom>
              <a:avLst/>
              <a:gdLst/>
              <a:ahLst/>
              <a:cxnLst/>
              <a:rect l="l" t="t" r="r" b="b"/>
              <a:pathLst>
                <a:path w="130" h="133" extrusionOk="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56;p40">
              <a:extLst>
                <a:ext uri="{FF2B5EF4-FFF2-40B4-BE49-F238E27FC236}">
                  <a16:creationId xmlns:a16="http://schemas.microsoft.com/office/drawing/2014/main" id="{A14A4B17-CF2C-A288-901F-7B9D8B34DB92}"/>
                </a:ext>
              </a:extLst>
            </p:cNvPr>
            <p:cNvSpPr/>
            <p:nvPr/>
          </p:nvSpPr>
          <p:spPr>
            <a:xfrm>
              <a:off x="1712552" y="4585039"/>
              <a:ext cx="5800" cy="6201"/>
            </a:xfrm>
            <a:custGeom>
              <a:avLst/>
              <a:gdLst/>
              <a:ahLst/>
              <a:cxnLst/>
              <a:rect l="l" t="t" r="r" b="b"/>
              <a:pathLst>
                <a:path w="130" h="139" extrusionOk="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57;p40">
              <a:extLst>
                <a:ext uri="{FF2B5EF4-FFF2-40B4-BE49-F238E27FC236}">
                  <a16:creationId xmlns:a16="http://schemas.microsoft.com/office/drawing/2014/main" id="{4EC54391-FBB7-C691-F5CC-C969A8506C65}"/>
                </a:ext>
              </a:extLst>
            </p:cNvPr>
            <p:cNvSpPr/>
            <p:nvPr/>
          </p:nvSpPr>
          <p:spPr>
            <a:xfrm>
              <a:off x="1568578" y="4542253"/>
              <a:ext cx="78745" cy="55546"/>
            </a:xfrm>
            <a:custGeom>
              <a:avLst/>
              <a:gdLst/>
              <a:ahLst/>
              <a:cxnLst/>
              <a:rect l="l" t="t" r="r" b="b"/>
              <a:pathLst>
                <a:path w="1765" h="1245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58;p40">
              <a:extLst>
                <a:ext uri="{FF2B5EF4-FFF2-40B4-BE49-F238E27FC236}">
                  <a16:creationId xmlns:a16="http://schemas.microsoft.com/office/drawing/2014/main" id="{759E2156-9595-10E1-DC5F-FA521E44BE4C}"/>
                </a:ext>
              </a:extLst>
            </p:cNvPr>
            <p:cNvSpPr/>
            <p:nvPr/>
          </p:nvSpPr>
          <p:spPr>
            <a:xfrm>
              <a:off x="1481801" y="4495808"/>
              <a:ext cx="148880" cy="106005"/>
            </a:xfrm>
            <a:custGeom>
              <a:avLst/>
              <a:gdLst/>
              <a:ahLst/>
              <a:cxnLst/>
              <a:rect l="l" t="t" r="r" b="b"/>
              <a:pathLst>
                <a:path w="3337" h="2376" extrusionOk="0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59;p40">
              <a:extLst>
                <a:ext uri="{FF2B5EF4-FFF2-40B4-BE49-F238E27FC236}">
                  <a16:creationId xmlns:a16="http://schemas.microsoft.com/office/drawing/2014/main" id="{A3967EEF-522D-7288-3F03-84F76AB7E7E9}"/>
                </a:ext>
              </a:extLst>
            </p:cNvPr>
            <p:cNvSpPr/>
            <p:nvPr/>
          </p:nvSpPr>
          <p:spPr>
            <a:xfrm>
              <a:off x="1497951" y="4495808"/>
              <a:ext cx="91862" cy="47961"/>
            </a:xfrm>
            <a:custGeom>
              <a:avLst/>
              <a:gdLst/>
              <a:ahLst/>
              <a:cxnLst/>
              <a:rect l="l" t="t" r="r" b="b"/>
              <a:pathLst>
                <a:path w="2059" h="1075" extrusionOk="0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0;p40">
              <a:extLst>
                <a:ext uri="{FF2B5EF4-FFF2-40B4-BE49-F238E27FC236}">
                  <a16:creationId xmlns:a16="http://schemas.microsoft.com/office/drawing/2014/main" id="{2F8A00B1-9FB3-CCE0-C62C-B07FBBB7C90D}"/>
                </a:ext>
              </a:extLst>
            </p:cNvPr>
            <p:cNvSpPr/>
            <p:nvPr/>
          </p:nvSpPr>
          <p:spPr>
            <a:xfrm>
              <a:off x="1511559" y="4561884"/>
              <a:ext cx="49478" cy="39930"/>
            </a:xfrm>
            <a:custGeom>
              <a:avLst/>
              <a:gdLst/>
              <a:ahLst/>
              <a:cxnLst/>
              <a:rect l="l" t="t" r="r" b="b"/>
              <a:pathLst>
                <a:path w="1109" h="895" extrusionOk="0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1;p40">
              <a:extLst>
                <a:ext uri="{FF2B5EF4-FFF2-40B4-BE49-F238E27FC236}">
                  <a16:creationId xmlns:a16="http://schemas.microsoft.com/office/drawing/2014/main" id="{FA44FC7A-63D3-C898-B590-ADE74750BC15}"/>
                </a:ext>
              </a:extLst>
            </p:cNvPr>
            <p:cNvSpPr/>
            <p:nvPr/>
          </p:nvSpPr>
          <p:spPr>
            <a:xfrm>
              <a:off x="1493936" y="4394397"/>
              <a:ext cx="96368" cy="132730"/>
            </a:xfrm>
            <a:custGeom>
              <a:avLst/>
              <a:gdLst/>
              <a:ahLst/>
              <a:cxnLst/>
              <a:rect l="l" t="t" r="r" b="b"/>
              <a:pathLst>
                <a:path w="2160" h="2975" extrusionOk="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62;p40">
              <a:extLst>
                <a:ext uri="{FF2B5EF4-FFF2-40B4-BE49-F238E27FC236}">
                  <a16:creationId xmlns:a16="http://schemas.microsoft.com/office/drawing/2014/main" id="{E651F55D-27A1-D949-1AB6-D4ED7EF07596}"/>
                </a:ext>
              </a:extLst>
            </p:cNvPr>
            <p:cNvSpPr/>
            <p:nvPr/>
          </p:nvSpPr>
          <p:spPr>
            <a:xfrm>
              <a:off x="1497951" y="4394397"/>
              <a:ext cx="92353" cy="132730"/>
            </a:xfrm>
            <a:custGeom>
              <a:avLst/>
              <a:gdLst/>
              <a:ahLst/>
              <a:cxnLst/>
              <a:rect l="l" t="t" r="r" b="b"/>
              <a:pathLst>
                <a:path w="2070" h="2975" extrusionOk="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63;p40">
              <a:extLst>
                <a:ext uri="{FF2B5EF4-FFF2-40B4-BE49-F238E27FC236}">
                  <a16:creationId xmlns:a16="http://schemas.microsoft.com/office/drawing/2014/main" id="{39D4BAC0-33CD-287F-C4AF-B4EF9DACD07C}"/>
                </a:ext>
              </a:extLst>
            </p:cNvPr>
            <p:cNvSpPr/>
            <p:nvPr/>
          </p:nvSpPr>
          <p:spPr>
            <a:xfrm>
              <a:off x="1552918" y="4395423"/>
              <a:ext cx="19229" cy="116044"/>
            </a:xfrm>
            <a:custGeom>
              <a:avLst/>
              <a:gdLst/>
              <a:ahLst/>
              <a:cxnLst/>
              <a:rect l="l" t="t" r="r" b="b"/>
              <a:pathLst>
                <a:path w="431" h="2601" extrusionOk="0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64;p40">
              <a:extLst>
                <a:ext uri="{FF2B5EF4-FFF2-40B4-BE49-F238E27FC236}">
                  <a16:creationId xmlns:a16="http://schemas.microsoft.com/office/drawing/2014/main" id="{DEA2A166-89ED-D873-42FD-28AF1F60B179}"/>
                </a:ext>
              </a:extLst>
            </p:cNvPr>
            <p:cNvSpPr/>
            <p:nvPr/>
          </p:nvSpPr>
          <p:spPr>
            <a:xfrm>
              <a:off x="1558985" y="4394933"/>
              <a:ext cx="20211" cy="111047"/>
            </a:xfrm>
            <a:custGeom>
              <a:avLst/>
              <a:gdLst/>
              <a:ahLst/>
              <a:cxnLst/>
              <a:rect l="l" t="t" r="r" b="b"/>
              <a:pathLst>
                <a:path w="453" h="2489" extrusionOk="0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65;p40">
              <a:extLst>
                <a:ext uri="{FF2B5EF4-FFF2-40B4-BE49-F238E27FC236}">
                  <a16:creationId xmlns:a16="http://schemas.microsoft.com/office/drawing/2014/main" id="{E353E544-FCA6-97F1-E19F-A4C5C09F812C}"/>
                </a:ext>
              </a:extLst>
            </p:cNvPr>
            <p:cNvSpPr/>
            <p:nvPr/>
          </p:nvSpPr>
          <p:spPr>
            <a:xfrm>
              <a:off x="1559521" y="4394397"/>
              <a:ext cx="25252" cy="106496"/>
            </a:xfrm>
            <a:custGeom>
              <a:avLst/>
              <a:gdLst/>
              <a:ahLst/>
              <a:cxnLst/>
              <a:rect l="l" t="t" r="r" b="b"/>
              <a:pathLst>
                <a:path w="566" h="2387" extrusionOk="0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66;p40">
              <a:extLst>
                <a:ext uri="{FF2B5EF4-FFF2-40B4-BE49-F238E27FC236}">
                  <a16:creationId xmlns:a16="http://schemas.microsoft.com/office/drawing/2014/main" id="{2AF2C312-3EC8-86B5-6DDD-F4D4DEDC052B}"/>
                </a:ext>
              </a:extLst>
            </p:cNvPr>
            <p:cNvSpPr/>
            <p:nvPr/>
          </p:nvSpPr>
          <p:spPr>
            <a:xfrm>
              <a:off x="1437899" y="4204380"/>
              <a:ext cx="225573" cy="168600"/>
            </a:xfrm>
            <a:custGeom>
              <a:avLst/>
              <a:gdLst/>
              <a:ahLst/>
              <a:cxnLst/>
              <a:rect l="l" t="t" r="r" b="b"/>
              <a:pathLst>
                <a:path w="5056" h="3779" extrusionOk="0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67;p40">
              <a:extLst>
                <a:ext uri="{FF2B5EF4-FFF2-40B4-BE49-F238E27FC236}">
                  <a16:creationId xmlns:a16="http://schemas.microsoft.com/office/drawing/2014/main" id="{7D0757BE-5FC3-817D-F870-5FA33E832B58}"/>
                </a:ext>
              </a:extLst>
            </p:cNvPr>
            <p:cNvSpPr/>
            <p:nvPr/>
          </p:nvSpPr>
          <p:spPr>
            <a:xfrm>
              <a:off x="1520616" y="4216828"/>
              <a:ext cx="95788" cy="23824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68;p40">
              <a:extLst>
                <a:ext uri="{FF2B5EF4-FFF2-40B4-BE49-F238E27FC236}">
                  <a16:creationId xmlns:a16="http://schemas.microsoft.com/office/drawing/2014/main" id="{E425C3F5-20CB-B827-BB6C-801325A6B4F2}"/>
                </a:ext>
              </a:extLst>
            </p:cNvPr>
            <p:cNvSpPr/>
            <p:nvPr/>
          </p:nvSpPr>
          <p:spPr>
            <a:xfrm>
              <a:off x="1529717" y="4243106"/>
              <a:ext cx="112564" cy="29446"/>
            </a:xfrm>
            <a:custGeom>
              <a:avLst/>
              <a:gdLst/>
              <a:ahLst/>
              <a:cxnLst/>
              <a:rect l="l" t="t" r="r" b="b"/>
              <a:pathLst>
                <a:path w="2523" h="660" extrusionOk="0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9;p40">
              <a:extLst>
                <a:ext uri="{FF2B5EF4-FFF2-40B4-BE49-F238E27FC236}">
                  <a16:creationId xmlns:a16="http://schemas.microsoft.com/office/drawing/2014/main" id="{C1E93CB8-D718-BB49-10D5-C3B1FD2505DF}"/>
                </a:ext>
              </a:extLst>
            </p:cNvPr>
            <p:cNvSpPr/>
            <p:nvPr/>
          </p:nvSpPr>
          <p:spPr>
            <a:xfrm>
              <a:off x="1556978" y="4265057"/>
              <a:ext cx="70581" cy="44749"/>
            </a:xfrm>
            <a:custGeom>
              <a:avLst/>
              <a:gdLst/>
              <a:ahLst/>
              <a:cxnLst/>
              <a:rect l="l" t="t" r="r" b="b"/>
              <a:pathLst>
                <a:path w="1582" h="1003" extrusionOk="0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70;p40">
              <a:extLst>
                <a:ext uri="{FF2B5EF4-FFF2-40B4-BE49-F238E27FC236}">
                  <a16:creationId xmlns:a16="http://schemas.microsoft.com/office/drawing/2014/main" id="{D1F4041B-4940-2C16-F0FA-08BA7B98F3C8}"/>
                </a:ext>
              </a:extLst>
            </p:cNvPr>
            <p:cNvSpPr/>
            <p:nvPr/>
          </p:nvSpPr>
          <p:spPr>
            <a:xfrm>
              <a:off x="1596819" y="4297046"/>
              <a:ext cx="18694" cy="25743"/>
            </a:xfrm>
            <a:custGeom>
              <a:avLst/>
              <a:gdLst/>
              <a:ahLst/>
              <a:cxnLst/>
              <a:rect l="l" t="t" r="r" b="b"/>
              <a:pathLst>
                <a:path w="419" h="577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1;p40">
              <a:extLst>
                <a:ext uri="{FF2B5EF4-FFF2-40B4-BE49-F238E27FC236}">
                  <a16:creationId xmlns:a16="http://schemas.microsoft.com/office/drawing/2014/main" id="{44E16CC6-A5E6-501F-6B45-47D56FABACAC}"/>
                </a:ext>
              </a:extLst>
            </p:cNvPr>
            <p:cNvSpPr/>
            <p:nvPr/>
          </p:nvSpPr>
          <p:spPr>
            <a:xfrm>
              <a:off x="1475242" y="4217319"/>
              <a:ext cx="47470" cy="55367"/>
            </a:xfrm>
            <a:custGeom>
              <a:avLst/>
              <a:gdLst/>
              <a:ahLst/>
              <a:cxnLst/>
              <a:rect l="l" t="t" r="r" b="b"/>
              <a:pathLst>
                <a:path w="1064" h="1241" extrusionOk="0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72;p40">
              <a:extLst>
                <a:ext uri="{FF2B5EF4-FFF2-40B4-BE49-F238E27FC236}">
                  <a16:creationId xmlns:a16="http://schemas.microsoft.com/office/drawing/2014/main" id="{A556476D-F3B5-EFB2-ADCE-2CA4CF33047A}"/>
                </a:ext>
              </a:extLst>
            </p:cNvPr>
            <p:cNvSpPr/>
            <p:nvPr/>
          </p:nvSpPr>
          <p:spPr>
            <a:xfrm>
              <a:off x="1462125" y="4239359"/>
              <a:ext cx="31855" cy="40555"/>
            </a:xfrm>
            <a:custGeom>
              <a:avLst/>
              <a:gdLst/>
              <a:ahLst/>
              <a:cxnLst/>
              <a:rect l="l" t="t" r="r" b="b"/>
              <a:pathLst>
                <a:path w="714" h="909" extrusionOk="0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73;p40">
              <a:extLst>
                <a:ext uri="{FF2B5EF4-FFF2-40B4-BE49-F238E27FC236}">
                  <a16:creationId xmlns:a16="http://schemas.microsoft.com/office/drawing/2014/main" id="{755D3846-4E96-99DA-3AF8-23307F3C6C3B}"/>
                </a:ext>
              </a:extLst>
            </p:cNvPr>
            <p:cNvSpPr/>
            <p:nvPr/>
          </p:nvSpPr>
          <p:spPr>
            <a:xfrm>
              <a:off x="1463196" y="4283528"/>
              <a:ext cx="33283" cy="17801"/>
            </a:xfrm>
            <a:custGeom>
              <a:avLst/>
              <a:gdLst/>
              <a:ahLst/>
              <a:cxnLst/>
              <a:rect l="l" t="t" r="r" b="b"/>
              <a:pathLst>
                <a:path w="746" h="399" extrusionOk="0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74;p40">
              <a:extLst>
                <a:ext uri="{FF2B5EF4-FFF2-40B4-BE49-F238E27FC236}">
                  <a16:creationId xmlns:a16="http://schemas.microsoft.com/office/drawing/2014/main" id="{F00A9AA7-598A-9FF8-DB29-C208B2908C79}"/>
                </a:ext>
              </a:extLst>
            </p:cNvPr>
            <p:cNvSpPr/>
            <p:nvPr/>
          </p:nvSpPr>
          <p:spPr>
            <a:xfrm>
              <a:off x="1499959" y="4251092"/>
              <a:ext cx="20701" cy="26412"/>
            </a:xfrm>
            <a:custGeom>
              <a:avLst/>
              <a:gdLst/>
              <a:ahLst/>
              <a:cxnLst/>
              <a:rect l="l" t="t" r="r" b="b"/>
              <a:pathLst>
                <a:path w="464" h="592" extrusionOk="0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75;p40">
              <a:extLst>
                <a:ext uri="{FF2B5EF4-FFF2-40B4-BE49-F238E27FC236}">
                  <a16:creationId xmlns:a16="http://schemas.microsoft.com/office/drawing/2014/main" id="{2520B51A-EA20-A202-434C-53470CC54A1C}"/>
                </a:ext>
              </a:extLst>
            </p:cNvPr>
            <p:cNvSpPr/>
            <p:nvPr/>
          </p:nvSpPr>
          <p:spPr>
            <a:xfrm>
              <a:off x="1521642" y="4382797"/>
              <a:ext cx="35380" cy="34621"/>
            </a:xfrm>
            <a:custGeom>
              <a:avLst/>
              <a:gdLst/>
              <a:ahLst/>
              <a:cxnLst/>
              <a:rect l="l" t="t" r="r" b="b"/>
              <a:pathLst>
                <a:path w="793" h="776" extrusionOk="0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76;p40">
              <a:extLst>
                <a:ext uri="{FF2B5EF4-FFF2-40B4-BE49-F238E27FC236}">
                  <a16:creationId xmlns:a16="http://schemas.microsoft.com/office/drawing/2014/main" id="{9C87FC5C-7FDA-C259-5AA2-3C94B79DE699}"/>
                </a:ext>
              </a:extLst>
            </p:cNvPr>
            <p:cNvSpPr/>
            <p:nvPr/>
          </p:nvSpPr>
          <p:spPr>
            <a:xfrm>
              <a:off x="1443476" y="4264254"/>
              <a:ext cx="145802" cy="130053"/>
            </a:xfrm>
            <a:custGeom>
              <a:avLst/>
              <a:gdLst/>
              <a:ahLst/>
              <a:cxnLst/>
              <a:rect l="l" t="t" r="r" b="b"/>
              <a:pathLst>
                <a:path w="3268" h="2915" extrusionOk="0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77;p40">
              <a:extLst>
                <a:ext uri="{FF2B5EF4-FFF2-40B4-BE49-F238E27FC236}">
                  <a16:creationId xmlns:a16="http://schemas.microsoft.com/office/drawing/2014/main" id="{E9FB6189-E5E2-B10C-B316-041FD8A9E9D8}"/>
                </a:ext>
              </a:extLst>
            </p:cNvPr>
            <p:cNvSpPr/>
            <p:nvPr/>
          </p:nvSpPr>
          <p:spPr>
            <a:xfrm>
              <a:off x="1488359" y="4264254"/>
              <a:ext cx="99447" cy="81735"/>
            </a:xfrm>
            <a:custGeom>
              <a:avLst/>
              <a:gdLst/>
              <a:ahLst/>
              <a:cxnLst/>
              <a:rect l="l" t="t" r="r" b="b"/>
              <a:pathLst>
                <a:path w="2229" h="1832" extrusionOk="0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78;p40">
              <a:extLst>
                <a:ext uri="{FF2B5EF4-FFF2-40B4-BE49-F238E27FC236}">
                  <a16:creationId xmlns:a16="http://schemas.microsoft.com/office/drawing/2014/main" id="{05804344-C092-6F2A-AF6C-5A7F36CBD5BD}"/>
                </a:ext>
              </a:extLst>
            </p:cNvPr>
            <p:cNvSpPr/>
            <p:nvPr/>
          </p:nvSpPr>
          <p:spPr>
            <a:xfrm>
              <a:off x="1521776" y="4332783"/>
              <a:ext cx="36227" cy="12983"/>
            </a:xfrm>
            <a:custGeom>
              <a:avLst/>
              <a:gdLst/>
              <a:ahLst/>
              <a:cxnLst/>
              <a:rect l="l" t="t" r="r" b="b"/>
              <a:pathLst>
                <a:path w="812" h="291" extrusionOk="0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79;p40">
              <a:extLst>
                <a:ext uri="{FF2B5EF4-FFF2-40B4-BE49-F238E27FC236}">
                  <a16:creationId xmlns:a16="http://schemas.microsoft.com/office/drawing/2014/main" id="{52FD8A65-AD41-E24B-E453-9E30B2955C98}"/>
                </a:ext>
              </a:extLst>
            </p:cNvPr>
            <p:cNvSpPr/>
            <p:nvPr/>
          </p:nvSpPr>
          <p:spPr>
            <a:xfrm>
              <a:off x="1467702" y="4328634"/>
              <a:ext cx="19184" cy="12537"/>
            </a:xfrm>
            <a:custGeom>
              <a:avLst/>
              <a:gdLst/>
              <a:ahLst/>
              <a:cxnLst/>
              <a:rect l="l" t="t" r="r" b="b"/>
              <a:pathLst>
                <a:path w="430" h="281" extrusionOk="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80;p40">
              <a:extLst>
                <a:ext uri="{FF2B5EF4-FFF2-40B4-BE49-F238E27FC236}">
                  <a16:creationId xmlns:a16="http://schemas.microsoft.com/office/drawing/2014/main" id="{5A3348F8-644B-0CE0-3A55-3A2EFB888741}"/>
                </a:ext>
              </a:extLst>
            </p:cNvPr>
            <p:cNvSpPr/>
            <p:nvPr/>
          </p:nvSpPr>
          <p:spPr>
            <a:xfrm>
              <a:off x="1488359" y="4347997"/>
              <a:ext cx="23780" cy="11154"/>
            </a:xfrm>
            <a:custGeom>
              <a:avLst/>
              <a:gdLst/>
              <a:ahLst/>
              <a:cxnLst/>
              <a:rect l="l" t="t" r="r" b="b"/>
              <a:pathLst>
                <a:path w="533" h="250" extrusionOk="0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81;p40">
              <a:extLst>
                <a:ext uri="{FF2B5EF4-FFF2-40B4-BE49-F238E27FC236}">
                  <a16:creationId xmlns:a16="http://schemas.microsoft.com/office/drawing/2014/main" id="{91398306-0BDD-48F5-5647-53B561A7F190}"/>
                </a:ext>
              </a:extLst>
            </p:cNvPr>
            <p:cNvSpPr/>
            <p:nvPr/>
          </p:nvSpPr>
          <p:spPr>
            <a:xfrm>
              <a:off x="1484299" y="4361605"/>
              <a:ext cx="53538" cy="18158"/>
            </a:xfrm>
            <a:custGeom>
              <a:avLst/>
              <a:gdLst/>
              <a:ahLst/>
              <a:cxnLst/>
              <a:rect l="l" t="t" r="r" b="b"/>
              <a:pathLst>
                <a:path w="1200" h="407" extrusionOk="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82;p40">
              <a:extLst>
                <a:ext uri="{FF2B5EF4-FFF2-40B4-BE49-F238E27FC236}">
                  <a16:creationId xmlns:a16="http://schemas.microsoft.com/office/drawing/2014/main" id="{417B695A-6D98-7FCF-64E8-C7CA67E75CFA}"/>
                </a:ext>
              </a:extLst>
            </p:cNvPr>
            <p:cNvSpPr/>
            <p:nvPr/>
          </p:nvSpPr>
          <p:spPr>
            <a:xfrm>
              <a:off x="1547385" y="4347105"/>
              <a:ext cx="19229" cy="15883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83;p40">
              <a:extLst>
                <a:ext uri="{FF2B5EF4-FFF2-40B4-BE49-F238E27FC236}">
                  <a16:creationId xmlns:a16="http://schemas.microsoft.com/office/drawing/2014/main" id="{FEA88990-7331-B71A-B940-EE707EBB52DE}"/>
                </a:ext>
              </a:extLst>
            </p:cNvPr>
            <p:cNvSpPr/>
            <p:nvPr/>
          </p:nvSpPr>
          <p:spPr>
            <a:xfrm>
              <a:off x="1460608" y="4336263"/>
              <a:ext cx="16686" cy="14634"/>
            </a:xfrm>
            <a:custGeom>
              <a:avLst/>
              <a:gdLst/>
              <a:ahLst/>
              <a:cxnLst/>
              <a:rect l="l" t="t" r="r" b="b"/>
              <a:pathLst>
                <a:path w="374" h="328" extrusionOk="0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84;p40">
              <a:extLst>
                <a:ext uri="{FF2B5EF4-FFF2-40B4-BE49-F238E27FC236}">
                  <a16:creationId xmlns:a16="http://schemas.microsoft.com/office/drawing/2014/main" id="{4E528ACB-DFD6-8078-699C-47BDAD0328AE}"/>
                </a:ext>
              </a:extLst>
            </p:cNvPr>
            <p:cNvSpPr/>
            <p:nvPr/>
          </p:nvSpPr>
          <p:spPr>
            <a:xfrm>
              <a:off x="1551936" y="4298072"/>
              <a:ext cx="14678" cy="11823"/>
            </a:xfrm>
            <a:custGeom>
              <a:avLst/>
              <a:gdLst/>
              <a:ahLst/>
              <a:cxnLst/>
              <a:rect l="l" t="t" r="r" b="b"/>
              <a:pathLst>
                <a:path w="329" h="265" extrusionOk="0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85;p40">
              <a:extLst>
                <a:ext uri="{FF2B5EF4-FFF2-40B4-BE49-F238E27FC236}">
                  <a16:creationId xmlns:a16="http://schemas.microsoft.com/office/drawing/2014/main" id="{BC1A101A-FD67-CC25-767E-B378F7AAAF6E}"/>
                </a:ext>
              </a:extLst>
            </p:cNvPr>
            <p:cNvSpPr/>
            <p:nvPr/>
          </p:nvSpPr>
          <p:spPr>
            <a:xfrm>
              <a:off x="1475733" y="4289194"/>
              <a:ext cx="12671" cy="6291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86;p40">
              <a:extLst>
                <a:ext uri="{FF2B5EF4-FFF2-40B4-BE49-F238E27FC236}">
                  <a16:creationId xmlns:a16="http://schemas.microsoft.com/office/drawing/2014/main" id="{3A6650DA-F577-B80B-9593-94A4D4874935}"/>
                </a:ext>
              </a:extLst>
            </p:cNvPr>
            <p:cNvSpPr/>
            <p:nvPr/>
          </p:nvSpPr>
          <p:spPr>
            <a:xfrm>
              <a:off x="1567596" y="4335951"/>
              <a:ext cx="53761" cy="41849"/>
            </a:xfrm>
            <a:custGeom>
              <a:avLst/>
              <a:gdLst/>
              <a:ahLst/>
              <a:cxnLst/>
              <a:rect l="l" t="t" r="r" b="b"/>
              <a:pathLst>
                <a:path w="1205" h="938" extrusionOk="0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87;p40">
              <a:extLst>
                <a:ext uri="{FF2B5EF4-FFF2-40B4-BE49-F238E27FC236}">
                  <a16:creationId xmlns:a16="http://schemas.microsoft.com/office/drawing/2014/main" id="{E783A2A6-2A7D-A440-633F-A88718B15983}"/>
                </a:ext>
              </a:extLst>
            </p:cNvPr>
            <p:cNvSpPr/>
            <p:nvPr/>
          </p:nvSpPr>
          <p:spPr>
            <a:xfrm>
              <a:off x="1579151" y="4348577"/>
              <a:ext cx="27304" cy="20835"/>
            </a:xfrm>
            <a:custGeom>
              <a:avLst/>
              <a:gdLst/>
              <a:ahLst/>
              <a:cxnLst/>
              <a:rect l="l" t="t" r="r" b="b"/>
              <a:pathLst>
                <a:path w="612" h="467" extrusionOk="0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88;p40">
              <a:extLst>
                <a:ext uri="{FF2B5EF4-FFF2-40B4-BE49-F238E27FC236}">
                  <a16:creationId xmlns:a16="http://schemas.microsoft.com/office/drawing/2014/main" id="{885A0054-A2B2-AA33-E252-E03C803D5BA2}"/>
                </a:ext>
              </a:extLst>
            </p:cNvPr>
            <p:cNvSpPr/>
            <p:nvPr/>
          </p:nvSpPr>
          <p:spPr>
            <a:xfrm>
              <a:off x="1552427" y="4393550"/>
              <a:ext cx="141340" cy="116713"/>
            </a:xfrm>
            <a:custGeom>
              <a:avLst/>
              <a:gdLst/>
              <a:ahLst/>
              <a:cxnLst/>
              <a:rect l="l" t="t" r="r" b="b"/>
              <a:pathLst>
                <a:path w="3168" h="2616" extrusionOk="0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9;p40">
              <a:extLst>
                <a:ext uri="{FF2B5EF4-FFF2-40B4-BE49-F238E27FC236}">
                  <a16:creationId xmlns:a16="http://schemas.microsoft.com/office/drawing/2014/main" id="{753C7CBB-E6C3-AEC6-5366-3AB179767E58}"/>
                </a:ext>
              </a:extLst>
            </p:cNvPr>
            <p:cNvSpPr/>
            <p:nvPr/>
          </p:nvSpPr>
          <p:spPr>
            <a:xfrm>
              <a:off x="1678555" y="4496968"/>
              <a:ext cx="6603" cy="12001"/>
            </a:xfrm>
            <a:custGeom>
              <a:avLst/>
              <a:gdLst/>
              <a:ahLst/>
              <a:cxnLst/>
              <a:rect l="l" t="t" r="r" b="b"/>
              <a:pathLst>
                <a:path w="148" h="269" extrusionOk="0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90;p40">
              <a:extLst>
                <a:ext uri="{FF2B5EF4-FFF2-40B4-BE49-F238E27FC236}">
                  <a16:creationId xmlns:a16="http://schemas.microsoft.com/office/drawing/2014/main" id="{6EFD6F4E-2663-B2C6-C2DA-7BB1D48A774A}"/>
                </a:ext>
              </a:extLst>
            </p:cNvPr>
            <p:cNvSpPr/>
            <p:nvPr/>
          </p:nvSpPr>
          <p:spPr>
            <a:xfrm>
              <a:off x="1684087" y="4488759"/>
              <a:ext cx="6648" cy="9146"/>
            </a:xfrm>
            <a:custGeom>
              <a:avLst/>
              <a:gdLst/>
              <a:ahLst/>
              <a:cxnLst/>
              <a:rect l="l" t="t" r="r" b="b"/>
              <a:pathLst>
                <a:path w="149" h="205" extrusionOk="0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163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4D505-DD13-71D2-C3B5-40EA87480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84CBE4-7719-122C-424E-E2D5B591909B}"/>
              </a:ext>
            </a:extLst>
          </p:cNvPr>
          <p:cNvSpPr txBox="1"/>
          <p:nvPr/>
        </p:nvSpPr>
        <p:spPr>
          <a:xfrm>
            <a:off x="756175" y="233136"/>
            <a:ext cx="561999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Bahnschrift Condensed" panose="020B0502040204020203" pitchFamily="34" charset="0"/>
              </a:rPr>
              <a:t> </a:t>
            </a:r>
            <a:r>
              <a:rPr lang="ru-RU" sz="1800" dirty="0">
                <a:latin typeface="Arial Black" panose="020B0A04020102020204" pitchFamily="34" charset="0"/>
              </a:rPr>
              <a:t>Бег на 1000 м:</a:t>
            </a:r>
          </a:p>
          <a:p>
            <a:r>
              <a:rPr lang="ru-RU" sz="1800" b="1" dirty="0">
                <a:latin typeface="Bahnschrift Condensed" panose="020B0502040204020203" pitchFamily="34" charset="0"/>
              </a:rPr>
              <a:t>Старт.</a:t>
            </a:r>
            <a:r>
              <a:rPr lang="ru-RU" sz="1800" dirty="0">
                <a:latin typeface="Bahnschrift Condensed" panose="020B0502040204020203" pitchFamily="34" charset="0"/>
              </a:rPr>
              <a:t> Происходит из высокого положения. По команде «На старт!» участник занимает удобное положение возле стартовой линии и после выстрела начинает стартовый разгон. Он продолжается 60–80 метров и подразумевает более высокую скорость, чем в дальнейшем по дистанции. </a:t>
            </a:r>
          </a:p>
          <a:p>
            <a:r>
              <a:rPr lang="ru-RU" sz="1800" b="1" dirty="0">
                <a:latin typeface="Bahnschrift Condensed" panose="020B0502040204020203" pitchFamily="34" charset="0"/>
              </a:rPr>
              <a:t>Бег по дистанции</a:t>
            </a:r>
            <a:r>
              <a:rPr lang="ru-RU" sz="1800" dirty="0">
                <a:latin typeface="Bahnschrift Condensed" panose="020B0502040204020203" pitchFamily="34" charset="0"/>
              </a:rPr>
              <a:t>. Характеризуется ровным темпом на протяжении забега. Длина шага зависит от антропометрических особенностей участника и обычно варьируется в пределах 120–160 см. Момент касания стопы с поверхностью должен составлять минимальный промежуток времени. Масса тела не должна давить на маховую ногу, поскольку это усложнит отталкивание. </a:t>
            </a:r>
          </a:p>
          <a:p>
            <a:r>
              <a:rPr lang="ru-RU" sz="1800" b="1" dirty="0">
                <a:latin typeface="Bahnschrift Condensed" panose="020B0502040204020203" pitchFamily="34" charset="0"/>
              </a:rPr>
              <a:t>Финиширование.</a:t>
            </a:r>
            <a:r>
              <a:rPr lang="ru-RU" sz="1800" dirty="0">
                <a:latin typeface="Bahnschrift Condensed" panose="020B0502040204020203" pitchFamily="34" charset="0"/>
              </a:rPr>
              <a:t> Начинается за 400 метров до финишной черты. Происходит ускорение на 80% от возможностей, а на последних 50 метрах участник показывает свой максимум. </a:t>
            </a:r>
          </a:p>
        </p:txBody>
      </p:sp>
      <p:grpSp>
        <p:nvGrpSpPr>
          <p:cNvPr id="2" name="Google Shape;442;p36">
            <a:extLst>
              <a:ext uri="{FF2B5EF4-FFF2-40B4-BE49-F238E27FC236}">
                <a16:creationId xmlns:a16="http://schemas.microsoft.com/office/drawing/2014/main" id="{753639DF-0E38-F9DA-23A7-905BA9E98FC4}"/>
              </a:ext>
            </a:extLst>
          </p:cNvPr>
          <p:cNvGrpSpPr/>
          <p:nvPr/>
        </p:nvGrpSpPr>
        <p:grpSpPr>
          <a:xfrm>
            <a:off x="6345358" y="2194560"/>
            <a:ext cx="2143322" cy="2694293"/>
            <a:chOff x="859237" y="4431205"/>
            <a:chExt cx="378427" cy="572684"/>
          </a:xfrm>
        </p:grpSpPr>
        <p:sp>
          <p:nvSpPr>
            <p:cNvPr id="3" name="Google Shape;443;p36">
              <a:extLst>
                <a:ext uri="{FF2B5EF4-FFF2-40B4-BE49-F238E27FC236}">
                  <a16:creationId xmlns:a16="http://schemas.microsoft.com/office/drawing/2014/main" id="{37C5C9BA-62ED-E761-D580-C5005B56B25A}"/>
                </a:ext>
              </a:extLst>
            </p:cNvPr>
            <p:cNvSpPr/>
            <p:nvPr/>
          </p:nvSpPr>
          <p:spPr>
            <a:xfrm>
              <a:off x="859237" y="4661287"/>
              <a:ext cx="148836" cy="113501"/>
            </a:xfrm>
            <a:custGeom>
              <a:avLst/>
              <a:gdLst/>
              <a:ahLst/>
              <a:cxnLst/>
              <a:rect l="l" t="t" r="r" b="b"/>
              <a:pathLst>
                <a:path w="3336" h="2544" extrusionOk="0">
                  <a:moveTo>
                    <a:pt x="2838" y="1"/>
                  </a:moveTo>
                  <a:cubicBezTo>
                    <a:pt x="2595" y="78"/>
                    <a:pt x="2071" y="1507"/>
                    <a:pt x="1857" y="1507"/>
                  </a:cubicBezTo>
                  <a:cubicBezTo>
                    <a:pt x="1852" y="1507"/>
                    <a:pt x="1848" y="1506"/>
                    <a:pt x="1843" y="1504"/>
                  </a:cubicBezTo>
                  <a:cubicBezTo>
                    <a:pt x="1662" y="1448"/>
                    <a:pt x="1109" y="1075"/>
                    <a:pt x="1109" y="1075"/>
                  </a:cubicBezTo>
                  <a:cubicBezTo>
                    <a:pt x="1109" y="1075"/>
                    <a:pt x="1425" y="396"/>
                    <a:pt x="973" y="363"/>
                  </a:cubicBezTo>
                  <a:cubicBezTo>
                    <a:pt x="973" y="363"/>
                    <a:pt x="789" y="153"/>
                    <a:pt x="661" y="153"/>
                  </a:cubicBezTo>
                  <a:cubicBezTo>
                    <a:pt x="599" y="153"/>
                    <a:pt x="551" y="203"/>
                    <a:pt x="543" y="351"/>
                  </a:cubicBezTo>
                  <a:cubicBezTo>
                    <a:pt x="543" y="351"/>
                    <a:pt x="0" y="894"/>
                    <a:pt x="792" y="1177"/>
                  </a:cubicBezTo>
                  <a:cubicBezTo>
                    <a:pt x="792" y="1177"/>
                    <a:pt x="1346" y="2409"/>
                    <a:pt x="1888" y="2534"/>
                  </a:cubicBezTo>
                  <a:cubicBezTo>
                    <a:pt x="1917" y="2541"/>
                    <a:pt x="1946" y="2544"/>
                    <a:pt x="1976" y="2544"/>
                  </a:cubicBezTo>
                  <a:cubicBezTo>
                    <a:pt x="2492" y="2544"/>
                    <a:pt x="3099" y="1572"/>
                    <a:pt x="3099" y="1572"/>
                  </a:cubicBezTo>
                  <a:cubicBezTo>
                    <a:pt x="3099" y="1572"/>
                    <a:pt x="3336" y="12"/>
                    <a:pt x="283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44;p36">
              <a:extLst>
                <a:ext uri="{FF2B5EF4-FFF2-40B4-BE49-F238E27FC236}">
                  <a16:creationId xmlns:a16="http://schemas.microsoft.com/office/drawing/2014/main" id="{72AC7C79-D7C6-012A-066A-E15A4121526D}"/>
                </a:ext>
              </a:extLst>
            </p:cNvPr>
            <p:cNvSpPr/>
            <p:nvPr/>
          </p:nvSpPr>
          <p:spPr>
            <a:xfrm>
              <a:off x="960603" y="4661287"/>
              <a:ext cx="47470" cy="109039"/>
            </a:xfrm>
            <a:custGeom>
              <a:avLst/>
              <a:gdLst/>
              <a:ahLst/>
              <a:cxnLst/>
              <a:rect l="l" t="t" r="r" b="b"/>
              <a:pathLst>
                <a:path w="1064" h="2444" extrusionOk="0">
                  <a:moveTo>
                    <a:pt x="566" y="1"/>
                  </a:moveTo>
                  <a:cubicBezTo>
                    <a:pt x="544" y="12"/>
                    <a:pt x="510" y="34"/>
                    <a:pt x="488" y="57"/>
                  </a:cubicBezTo>
                  <a:cubicBezTo>
                    <a:pt x="453" y="634"/>
                    <a:pt x="329" y="1188"/>
                    <a:pt x="204" y="1742"/>
                  </a:cubicBezTo>
                  <a:cubicBezTo>
                    <a:pt x="148" y="1979"/>
                    <a:pt x="91" y="2228"/>
                    <a:pt x="1" y="2444"/>
                  </a:cubicBezTo>
                  <a:cubicBezTo>
                    <a:pt x="431" y="2206"/>
                    <a:pt x="827" y="1572"/>
                    <a:pt x="827" y="1572"/>
                  </a:cubicBezTo>
                  <a:cubicBezTo>
                    <a:pt x="827" y="1572"/>
                    <a:pt x="1064" y="12"/>
                    <a:pt x="56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45;p36">
              <a:extLst>
                <a:ext uri="{FF2B5EF4-FFF2-40B4-BE49-F238E27FC236}">
                  <a16:creationId xmlns:a16="http://schemas.microsoft.com/office/drawing/2014/main" id="{347CB579-3E26-30D1-342A-38D92D3D6DFD}"/>
                </a:ext>
              </a:extLst>
            </p:cNvPr>
            <p:cNvSpPr/>
            <p:nvPr/>
          </p:nvSpPr>
          <p:spPr>
            <a:xfrm>
              <a:off x="876860" y="4676411"/>
              <a:ext cx="28821" cy="26323"/>
            </a:xfrm>
            <a:custGeom>
              <a:avLst/>
              <a:gdLst/>
              <a:ahLst/>
              <a:cxnLst/>
              <a:rect l="l" t="t" r="r" b="b"/>
              <a:pathLst>
                <a:path w="646" h="590" extrusionOk="0">
                  <a:moveTo>
                    <a:pt x="521" y="295"/>
                  </a:moveTo>
                  <a:cubicBezTo>
                    <a:pt x="533" y="340"/>
                    <a:pt x="533" y="374"/>
                    <a:pt x="521" y="397"/>
                  </a:cubicBezTo>
                  <a:cubicBezTo>
                    <a:pt x="498" y="431"/>
                    <a:pt x="465" y="442"/>
                    <a:pt x="442" y="454"/>
                  </a:cubicBezTo>
                  <a:cubicBezTo>
                    <a:pt x="442" y="442"/>
                    <a:pt x="442" y="431"/>
                    <a:pt x="430" y="419"/>
                  </a:cubicBezTo>
                  <a:cubicBezTo>
                    <a:pt x="420" y="374"/>
                    <a:pt x="374" y="340"/>
                    <a:pt x="340" y="306"/>
                  </a:cubicBezTo>
                  <a:lnTo>
                    <a:pt x="340" y="306"/>
                  </a:lnTo>
                  <a:cubicBezTo>
                    <a:pt x="352" y="318"/>
                    <a:pt x="374" y="318"/>
                    <a:pt x="385" y="318"/>
                  </a:cubicBezTo>
                  <a:cubicBezTo>
                    <a:pt x="430" y="318"/>
                    <a:pt x="465" y="306"/>
                    <a:pt x="521" y="295"/>
                  </a:cubicBezTo>
                  <a:close/>
                  <a:moveTo>
                    <a:pt x="167" y="0"/>
                  </a:moveTo>
                  <a:cubicBezTo>
                    <a:pt x="155" y="0"/>
                    <a:pt x="148" y="1"/>
                    <a:pt x="148" y="1"/>
                  </a:cubicBezTo>
                  <a:cubicBezTo>
                    <a:pt x="136" y="1"/>
                    <a:pt x="136" y="1"/>
                    <a:pt x="136" y="12"/>
                  </a:cubicBezTo>
                  <a:cubicBezTo>
                    <a:pt x="136" y="24"/>
                    <a:pt x="136" y="24"/>
                    <a:pt x="148" y="24"/>
                  </a:cubicBezTo>
                  <a:cubicBezTo>
                    <a:pt x="148" y="24"/>
                    <a:pt x="156" y="23"/>
                    <a:pt x="169" y="23"/>
                  </a:cubicBezTo>
                  <a:cubicBezTo>
                    <a:pt x="200" y="23"/>
                    <a:pt x="262" y="29"/>
                    <a:pt x="317" y="69"/>
                  </a:cubicBezTo>
                  <a:cubicBezTo>
                    <a:pt x="284" y="92"/>
                    <a:pt x="239" y="114"/>
                    <a:pt x="227" y="148"/>
                  </a:cubicBezTo>
                  <a:cubicBezTo>
                    <a:pt x="204" y="170"/>
                    <a:pt x="204" y="193"/>
                    <a:pt x="204" y="216"/>
                  </a:cubicBezTo>
                  <a:cubicBezTo>
                    <a:pt x="216" y="227"/>
                    <a:pt x="216" y="238"/>
                    <a:pt x="227" y="250"/>
                  </a:cubicBezTo>
                  <a:cubicBezTo>
                    <a:pt x="153" y="222"/>
                    <a:pt x="87" y="202"/>
                    <a:pt x="40" y="202"/>
                  </a:cubicBezTo>
                  <a:cubicBezTo>
                    <a:pt x="30" y="202"/>
                    <a:pt x="21" y="203"/>
                    <a:pt x="12" y="205"/>
                  </a:cubicBezTo>
                  <a:cubicBezTo>
                    <a:pt x="1" y="205"/>
                    <a:pt x="1" y="205"/>
                    <a:pt x="1" y="216"/>
                  </a:cubicBezTo>
                  <a:cubicBezTo>
                    <a:pt x="1" y="227"/>
                    <a:pt x="1" y="227"/>
                    <a:pt x="12" y="227"/>
                  </a:cubicBezTo>
                  <a:cubicBezTo>
                    <a:pt x="18" y="227"/>
                    <a:pt x="23" y="226"/>
                    <a:pt x="30" y="226"/>
                  </a:cubicBezTo>
                  <a:cubicBezTo>
                    <a:pt x="123" y="226"/>
                    <a:pt x="344" y="304"/>
                    <a:pt x="408" y="431"/>
                  </a:cubicBezTo>
                  <a:cubicBezTo>
                    <a:pt x="430" y="464"/>
                    <a:pt x="442" y="510"/>
                    <a:pt x="408" y="532"/>
                  </a:cubicBezTo>
                  <a:cubicBezTo>
                    <a:pt x="390" y="557"/>
                    <a:pt x="355" y="568"/>
                    <a:pt x="313" y="568"/>
                  </a:cubicBezTo>
                  <a:cubicBezTo>
                    <a:pt x="277" y="568"/>
                    <a:pt x="235" y="559"/>
                    <a:pt x="193" y="544"/>
                  </a:cubicBezTo>
                  <a:cubicBezTo>
                    <a:pt x="193" y="544"/>
                    <a:pt x="182" y="544"/>
                    <a:pt x="182" y="555"/>
                  </a:cubicBezTo>
                  <a:lnTo>
                    <a:pt x="182" y="567"/>
                  </a:lnTo>
                  <a:cubicBezTo>
                    <a:pt x="227" y="589"/>
                    <a:pt x="272" y="589"/>
                    <a:pt x="317" y="589"/>
                  </a:cubicBezTo>
                  <a:cubicBezTo>
                    <a:pt x="363" y="589"/>
                    <a:pt x="408" y="577"/>
                    <a:pt x="430" y="555"/>
                  </a:cubicBezTo>
                  <a:cubicBezTo>
                    <a:pt x="442" y="544"/>
                    <a:pt x="453" y="510"/>
                    <a:pt x="453" y="476"/>
                  </a:cubicBezTo>
                  <a:cubicBezTo>
                    <a:pt x="465" y="464"/>
                    <a:pt x="521" y="454"/>
                    <a:pt x="544" y="408"/>
                  </a:cubicBezTo>
                  <a:cubicBezTo>
                    <a:pt x="555" y="374"/>
                    <a:pt x="555" y="340"/>
                    <a:pt x="544" y="295"/>
                  </a:cubicBezTo>
                  <a:cubicBezTo>
                    <a:pt x="566" y="283"/>
                    <a:pt x="601" y="273"/>
                    <a:pt x="634" y="261"/>
                  </a:cubicBezTo>
                  <a:cubicBezTo>
                    <a:pt x="646" y="261"/>
                    <a:pt x="646" y="261"/>
                    <a:pt x="646" y="250"/>
                  </a:cubicBezTo>
                  <a:cubicBezTo>
                    <a:pt x="634" y="238"/>
                    <a:pt x="634" y="238"/>
                    <a:pt x="623" y="238"/>
                  </a:cubicBezTo>
                  <a:cubicBezTo>
                    <a:pt x="531" y="274"/>
                    <a:pt x="448" y="291"/>
                    <a:pt x="382" y="291"/>
                  </a:cubicBezTo>
                  <a:cubicBezTo>
                    <a:pt x="343" y="291"/>
                    <a:pt x="309" y="285"/>
                    <a:pt x="284" y="273"/>
                  </a:cubicBezTo>
                  <a:cubicBezTo>
                    <a:pt x="261" y="250"/>
                    <a:pt x="239" y="238"/>
                    <a:pt x="227" y="205"/>
                  </a:cubicBezTo>
                  <a:cubicBezTo>
                    <a:pt x="227" y="193"/>
                    <a:pt x="227" y="170"/>
                    <a:pt x="239" y="160"/>
                  </a:cubicBezTo>
                  <a:cubicBezTo>
                    <a:pt x="295" y="92"/>
                    <a:pt x="476" y="35"/>
                    <a:pt x="578" y="35"/>
                  </a:cubicBezTo>
                  <a:cubicBezTo>
                    <a:pt x="589" y="35"/>
                    <a:pt x="589" y="35"/>
                    <a:pt x="589" y="24"/>
                  </a:cubicBezTo>
                  <a:cubicBezTo>
                    <a:pt x="589" y="24"/>
                    <a:pt x="589" y="12"/>
                    <a:pt x="578" y="12"/>
                  </a:cubicBezTo>
                  <a:cubicBezTo>
                    <a:pt x="521" y="12"/>
                    <a:pt x="430" y="35"/>
                    <a:pt x="352" y="57"/>
                  </a:cubicBezTo>
                  <a:cubicBezTo>
                    <a:pt x="276" y="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46;p36">
              <a:extLst>
                <a:ext uri="{FF2B5EF4-FFF2-40B4-BE49-F238E27FC236}">
                  <a16:creationId xmlns:a16="http://schemas.microsoft.com/office/drawing/2014/main" id="{EAAEA894-DCFF-EEF0-8404-EECD256590F8}"/>
                </a:ext>
              </a:extLst>
            </p:cNvPr>
            <p:cNvSpPr/>
            <p:nvPr/>
          </p:nvSpPr>
          <p:spPr>
            <a:xfrm>
              <a:off x="935395" y="4820742"/>
              <a:ext cx="82805" cy="178192"/>
            </a:xfrm>
            <a:custGeom>
              <a:avLst/>
              <a:gdLst/>
              <a:ahLst/>
              <a:cxnLst/>
              <a:rect l="l" t="t" r="r" b="b"/>
              <a:pathLst>
                <a:path w="1856" h="3994" extrusionOk="0">
                  <a:moveTo>
                    <a:pt x="1109" y="0"/>
                  </a:moveTo>
                  <a:cubicBezTo>
                    <a:pt x="1109" y="0"/>
                    <a:pt x="0" y="611"/>
                    <a:pt x="0" y="1470"/>
                  </a:cubicBezTo>
                  <a:cubicBezTo>
                    <a:pt x="12" y="2341"/>
                    <a:pt x="475" y="3642"/>
                    <a:pt x="475" y="3642"/>
                  </a:cubicBezTo>
                  <a:cubicBezTo>
                    <a:pt x="475" y="3642"/>
                    <a:pt x="57" y="3913"/>
                    <a:pt x="114" y="3969"/>
                  </a:cubicBezTo>
                  <a:cubicBezTo>
                    <a:pt x="129" y="3985"/>
                    <a:pt x="202" y="3994"/>
                    <a:pt x="299" y="3994"/>
                  </a:cubicBezTo>
                  <a:cubicBezTo>
                    <a:pt x="548" y="3994"/>
                    <a:pt x="953" y="3935"/>
                    <a:pt x="928" y="3788"/>
                  </a:cubicBezTo>
                  <a:cubicBezTo>
                    <a:pt x="928" y="3788"/>
                    <a:pt x="1301" y="2375"/>
                    <a:pt x="1053" y="1640"/>
                  </a:cubicBezTo>
                  <a:lnTo>
                    <a:pt x="1855" y="1097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47;p36">
              <a:extLst>
                <a:ext uri="{FF2B5EF4-FFF2-40B4-BE49-F238E27FC236}">
                  <a16:creationId xmlns:a16="http://schemas.microsoft.com/office/drawing/2014/main" id="{E963B24B-6AC6-4691-81F6-0D678CF1510A}"/>
                </a:ext>
              </a:extLst>
            </p:cNvPr>
            <p:cNvSpPr/>
            <p:nvPr/>
          </p:nvSpPr>
          <p:spPr>
            <a:xfrm>
              <a:off x="922278" y="4970962"/>
              <a:ext cx="61123" cy="30294"/>
            </a:xfrm>
            <a:custGeom>
              <a:avLst/>
              <a:gdLst/>
              <a:ahLst/>
              <a:cxnLst/>
              <a:rect l="l" t="t" r="r" b="b"/>
              <a:pathLst>
                <a:path w="1370" h="679" extrusionOk="0">
                  <a:moveTo>
                    <a:pt x="742" y="1"/>
                  </a:moveTo>
                  <a:cubicBezTo>
                    <a:pt x="725" y="1"/>
                    <a:pt x="704" y="8"/>
                    <a:pt x="679" y="26"/>
                  </a:cubicBezTo>
                  <a:cubicBezTo>
                    <a:pt x="623" y="71"/>
                    <a:pt x="623" y="285"/>
                    <a:pt x="623" y="285"/>
                  </a:cubicBezTo>
                  <a:cubicBezTo>
                    <a:pt x="623" y="285"/>
                    <a:pt x="0" y="534"/>
                    <a:pt x="46" y="625"/>
                  </a:cubicBezTo>
                  <a:cubicBezTo>
                    <a:pt x="74" y="661"/>
                    <a:pt x="220" y="678"/>
                    <a:pt x="406" y="678"/>
                  </a:cubicBezTo>
                  <a:cubicBezTo>
                    <a:pt x="748" y="678"/>
                    <a:pt x="1221" y="618"/>
                    <a:pt x="1324" y="501"/>
                  </a:cubicBezTo>
                  <a:cubicBezTo>
                    <a:pt x="1369" y="456"/>
                    <a:pt x="1312" y="240"/>
                    <a:pt x="1312" y="240"/>
                  </a:cubicBezTo>
                  <a:cubicBezTo>
                    <a:pt x="1312" y="240"/>
                    <a:pt x="1220" y="326"/>
                    <a:pt x="1036" y="326"/>
                  </a:cubicBezTo>
                  <a:cubicBezTo>
                    <a:pt x="971" y="326"/>
                    <a:pt x="893" y="315"/>
                    <a:pt x="804" y="285"/>
                  </a:cubicBezTo>
                  <a:cubicBezTo>
                    <a:pt x="804" y="285"/>
                    <a:pt x="845" y="1"/>
                    <a:pt x="74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48;p36">
              <a:extLst>
                <a:ext uri="{FF2B5EF4-FFF2-40B4-BE49-F238E27FC236}">
                  <a16:creationId xmlns:a16="http://schemas.microsoft.com/office/drawing/2014/main" id="{F7DC6265-E97B-7E1D-4C2B-7473B30DC80E}"/>
                </a:ext>
              </a:extLst>
            </p:cNvPr>
            <p:cNvSpPr/>
            <p:nvPr/>
          </p:nvSpPr>
          <p:spPr>
            <a:xfrm>
              <a:off x="921966" y="4988407"/>
              <a:ext cx="63576" cy="15481"/>
            </a:xfrm>
            <a:custGeom>
              <a:avLst/>
              <a:gdLst/>
              <a:ahLst/>
              <a:cxnLst/>
              <a:rect l="l" t="t" r="r" b="b"/>
              <a:pathLst>
                <a:path w="1425" h="347" extrusionOk="0">
                  <a:moveTo>
                    <a:pt x="871" y="0"/>
                  </a:moveTo>
                  <a:cubicBezTo>
                    <a:pt x="850" y="0"/>
                    <a:pt x="827" y="24"/>
                    <a:pt x="844" y="42"/>
                  </a:cubicBezTo>
                  <a:cubicBezTo>
                    <a:pt x="890" y="87"/>
                    <a:pt x="924" y="143"/>
                    <a:pt x="969" y="200"/>
                  </a:cubicBezTo>
                  <a:cubicBezTo>
                    <a:pt x="946" y="200"/>
                    <a:pt x="924" y="200"/>
                    <a:pt x="912" y="211"/>
                  </a:cubicBezTo>
                  <a:cubicBezTo>
                    <a:pt x="856" y="155"/>
                    <a:pt x="811" y="87"/>
                    <a:pt x="766" y="30"/>
                  </a:cubicBezTo>
                  <a:cubicBezTo>
                    <a:pt x="762" y="20"/>
                    <a:pt x="755" y="16"/>
                    <a:pt x="748" y="16"/>
                  </a:cubicBezTo>
                  <a:cubicBezTo>
                    <a:pt x="733" y="16"/>
                    <a:pt x="715" y="37"/>
                    <a:pt x="731" y="53"/>
                  </a:cubicBezTo>
                  <a:cubicBezTo>
                    <a:pt x="766" y="110"/>
                    <a:pt x="811" y="166"/>
                    <a:pt x="844" y="223"/>
                  </a:cubicBezTo>
                  <a:cubicBezTo>
                    <a:pt x="751" y="235"/>
                    <a:pt x="653" y="242"/>
                    <a:pt x="555" y="242"/>
                  </a:cubicBezTo>
                  <a:cubicBezTo>
                    <a:pt x="392" y="242"/>
                    <a:pt x="228" y="224"/>
                    <a:pt x="87" y="188"/>
                  </a:cubicBezTo>
                  <a:cubicBezTo>
                    <a:pt x="84" y="188"/>
                    <a:pt x="80" y="188"/>
                    <a:pt x="77" y="188"/>
                  </a:cubicBezTo>
                  <a:cubicBezTo>
                    <a:pt x="17" y="188"/>
                    <a:pt x="0" y="280"/>
                    <a:pt x="64" y="291"/>
                  </a:cubicBezTo>
                  <a:cubicBezTo>
                    <a:pt x="211" y="327"/>
                    <a:pt x="371" y="346"/>
                    <a:pt x="535" y="346"/>
                  </a:cubicBezTo>
                  <a:cubicBezTo>
                    <a:pt x="828" y="346"/>
                    <a:pt x="1130" y="285"/>
                    <a:pt x="1376" y="155"/>
                  </a:cubicBezTo>
                  <a:cubicBezTo>
                    <a:pt x="1424" y="136"/>
                    <a:pt x="1407" y="58"/>
                    <a:pt x="1358" y="58"/>
                  </a:cubicBezTo>
                  <a:cubicBezTo>
                    <a:pt x="1350" y="58"/>
                    <a:pt x="1341" y="60"/>
                    <a:pt x="1331" y="65"/>
                  </a:cubicBezTo>
                  <a:cubicBezTo>
                    <a:pt x="1241" y="110"/>
                    <a:pt x="1127" y="155"/>
                    <a:pt x="1025" y="188"/>
                  </a:cubicBezTo>
                  <a:lnTo>
                    <a:pt x="1025" y="178"/>
                  </a:lnTo>
                  <a:cubicBezTo>
                    <a:pt x="969" y="132"/>
                    <a:pt x="935" y="65"/>
                    <a:pt x="890" y="8"/>
                  </a:cubicBezTo>
                  <a:cubicBezTo>
                    <a:pt x="884" y="2"/>
                    <a:pt x="878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49;p36">
              <a:extLst>
                <a:ext uri="{FF2B5EF4-FFF2-40B4-BE49-F238E27FC236}">
                  <a16:creationId xmlns:a16="http://schemas.microsoft.com/office/drawing/2014/main" id="{376FB539-B808-8A8A-81CA-35364FE1AC30}"/>
                </a:ext>
              </a:extLst>
            </p:cNvPr>
            <p:cNvSpPr/>
            <p:nvPr/>
          </p:nvSpPr>
          <p:spPr>
            <a:xfrm>
              <a:off x="938964" y="4975959"/>
              <a:ext cx="20701" cy="11065"/>
            </a:xfrm>
            <a:custGeom>
              <a:avLst/>
              <a:gdLst/>
              <a:ahLst/>
              <a:cxnLst/>
              <a:rect l="l" t="t" r="r" b="b"/>
              <a:pathLst>
                <a:path w="464" h="248" extrusionOk="0">
                  <a:moveTo>
                    <a:pt x="362" y="49"/>
                  </a:moveTo>
                  <a:cubicBezTo>
                    <a:pt x="373" y="49"/>
                    <a:pt x="350" y="72"/>
                    <a:pt x="339" y="72"/>
                  </a:cubicBezTo>
                  <a:lnTo>
                    <a:pt x="305" y="106"/>
                  </a:lnTo>
                  <a:lnTo>
                    <a:pt x="294" y="106"/>
                  </a:lnTo>
                  <a:cubicBezTo>
                    <a:pt x="317" y="83"/>
                    <a:pt x="339" y="60"/>
                    <a:pt x="362" y="49"/>
                  </a:cubicBezTo>
                  <a:close/>
                  <a:moveTo>
                    <a:pt x="113" y="70"/>
                  </a:moveTo>
                  <a:cubicBezTo>
                    <a:pt x="116" y="70"/>
                    <a:pt x="119" y="70"/>
                    <a:pt x="124" y="72"/>
                  </a:cubicBezTo>
                  <a:cubicBezTo>
                    <a:pt x="147" y="83"/>
                    <a:pt x="169" y="106"/>
                    <a:pt x="192" y="128"/>
                  </a:cubicBezTo>
                  <a:lnTo>
                    <a:pt x="181" y="128"/>
                  </a:lnTo>
                  <a:cubicBezTo>
                    <a:pt x="158" y="117"/>
                    <a:pt x="147" y="106"/>
                    <a:pt x="124" y="95"/>
                  </a:cubicBezTo>
                  <a:cubicBezTo>
                    <a:pt x="124" y="95"/>
                    <a:pt x="100" y="70"/>
                    <a:pt x="113" y="70"/>
                  </a:cubicBezTo>
                  <a:close/>
                  <a:moveTo>
                    <a:pt x="366" y="0"/>
                  </a:moveTo>
                  <a:cubicBezTo>
                    <a:pt x="316" y="0"/>
                    <a:pt x="261" y="53"/>
                    <a:pt x="226" y="106"/>
                  </a:cubicBezTo>
                  <a:cubicBezTo>
                    <a:pt x="199" y="61"/>
                    <a:pt x="151" y="16"/>
                    <a:pt x="110" y="16"/>
                  </a:cubicBezTo>
                  <a:cubicBezTo>
                    <a:pt x="99" y="16"/>
                    <a:pt x="88" y="20"/>
                    <a:pt x="79" y="27"/>
                  </a:cubicBezTo>
                  <a:cubicBezTo>
                    <a:pt x="0" y="95"/>
                    <a:pt x="124" y="163"/>
                    <a:pt x="192" y="196"/>
                  </a:cubicBezTo>
                  <a:lnTo>
                    <a:pt x="204" y="208"/>
                  </a:lnTo>
                  <a:cubicBezTo>
                    <a:pt x="226" y="208"/>
                    <a:pt x="237" y="219"/>
                    <a:pt x="249" y="230"/>
                  </a:cubicBezTo>
                  <a:cubicBezTo>
                    <a:pt x="253" y="243"/>
                    <a:pt x="261" y="247"/>
                    <a:pt x="270" y="247"/>
                  </a:cubicBezTo>
                  <a:cubicBezTo>
                    <a:pt x="285" y="247"/>
                    <a:pt x="301" y="233"/>
                    <a:pt x="294" y="219"/>
                  </a:cubicBezTo>
                  <a:cubicBezTo>
                    <a:pt x="282" y="196"/>
                    <a:pt x="271" y="185"/>
                    <a:pt x="260" y="173"/>
                  </a:cubicBezTo>
                  <a:cubicBezTo>
                    <a:pt x="328" y="151"/>
                    <a:pt x="463" y="83"/>
                    <a:pt x="407" y="15"/>
                  </a:cubicBezTo>
                  <a:cubicBezTo>
                    <a:pt x="394" y="5"/>
                    <a:pt x="38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0;p36">
              <a:extLst>
                <a:ext uri="{FF2B5EF4-FFF2-40B4-BE49-F238E27FC236}">
                  <a16:creationId xmlns:a16="http://schemas.microsoft.com/office/drawing/2014/main" id="{CD5057CB-080B-6037-58BF-E795089D587F}"/>
                </a:ext>
              </a:extLst>
            </p:cNvPr>
            <p:cNvSpPr/>
            <p:nvPr/>
          </p:nvSpPr>
          <p:spPr>
            <a:xfrm>
              <a:off x="937537" y="4986132"/>
              <a:ext cx="7005" cy="6603"/>
            </a:xfrm>
            <a:custGeom>
              <a:avLst/>
              <a:gdLst/>
              <a:ahLst/>
              <a:cxnLst/>
              <a:rect l="l" t="t" r="r" b="b"/>
              <a:pathLst>
                <a:path w="157" h="148" extrusionOk="0">
                  <a:moveTo>
                    <a:pt x="45" y="0"/>
                  </a:moveTo>
                  <a:cubicBezTo>
                    <a:pt x="24" y="0"/>
                    <a:pt x="1" y="28"/>
                    <a:pt x="20" y="48"/>
                  </a:cubicBezTo>
                  <a:cubicBezTo>
                    <a:pt x="55" y="70"/>
                    <a:pt x="100" y="81"/>
                    <a:pt x="100" y="126"/>
                  </a:cubicBezTo>
                  <a:cubicBezTo>
                    <a:pt x="105" y="142"/>
                    <a:pt x="117" y="148"/>
                    <a:pt x="128" y="148"/>
                  </a:cubicBezTo>
                  <a:cubicBezTo>
                    <a:pt x="142" y="148"/>
                    <a:pt x="156" y="139"/>
                    <a:pt x="156" y="126"/>
                  </a:cubicBezTo>
                  <a:cubicBezTo>
                    <a:pt x="156" y="59"/>
                    <a:pt x="100" y="36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1;p36">
              <a:extLst>
                <a:ext uri="{FF2B5EF4-FFF2-40B4-BE49-F238E27FC236}">
                  <a16:creationId xmlns:a16="http://schemas.microsoft.com/office/drawing/2014/main" id="{93791BF8-931D-03B3-8AA0-D20B227C99C3}"/>
                </a:ext>
              </a:extLst>
            </p:cNvPr>
            <p:cNvSpPr/>
            <p:nvPr/>
          </p:nvSpPr>
          <p:spPr>
            <a:xfrm>
              <a:off x="941731" y="4984392"/>
              <a:ext cx="7138" cy="6826"/>
            </a:xfrm>
            <a:custGeom>
              <a:avLst/>
              <a:gdLst/>
              <a:ahLst/>
              <a:cxnLst/>
              <a:rect l="l" t="t" r="r" b="b"/>
              <a:pathLst>
                <a:path w="160" h="153" extrusionOk="0">
                  <a:moveTo>
                    <a:pt x="27" y="1"/>
                  </a:moveTo>
                  <a:cubicBezTo>
                    <a:pt x="10" y="1"/>
                    <a:pt x="1" y="34"/>
                    <a:pt x="29" y="52"/>
                  </a:cubicBezTo>
                  <a:cubicBezTo>
                    <a:pt x="62" y="75"/>
                    <a:pt x="96" y="87"/>
                    <a:pt x="107" y="132"/>
                  </a:cubicBezTo>
                  <a:cubicBezTo>
                    <a:pt x="112" y="146"/>
                    <a:pt x="123" y="152"/>
                    <a:pt x="133" y="152"/>
                  </a:cubicBezTo>
                  <a:cubicBezTo>
                    <a:pt x="147" y="152"/>
                    <a:pt x="159" y="140"/>
                    <a:pt x="152" y="120"/>
                  </a:cubicBezTo>
                  <a:cubicBezTo>
                    <a:pt x="142" y="64"/>
                    <a:pt x="96" y="30"/>
                    <a:pt x="39" y="7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2;p36">
              <a:extLst>
                <a:ext uri="{FF2B5EF4-FFF2-40B4-BE49-F238E27FC236}">
                  <a16:creationId xmlns:a16="http://schemas.microsoft.com/office/drawing/2014/main" id="{ED2C0ECA-B9DF-46C8-BBBC-C12ADFDED49F}"/>
                </a:ext>
              </a:extLst>
            </p:cNvPr>
            <p:cNvSpPr/>
            <p:nvPr/>
          </p:nvSpPr>
          <p:spPr>
            <a:xfrm>
              <a:off x="956097" y="4820742"/>
              <a:ext cx="62104" cy="92888"/>
            </a:xfrm>
            <a:custGeom>
              <a:avLst/>
              <a:gdLst/>
              <a:ahLst/>
              <a:cxnLst/>
              <a:rect l="l" t="t" r="r" b="b"/>
              <a:pathLst>
                <a:path w="1392" h="2082" extrusionOk="0">
                  <a:moveTo>
                    <a:pt x="645" y="0"/>
                  </a:moveTo>
                  <a:cubicBezTo>
                    <a:pt x="645" y="0"/>
                    <a:pt x="305" y="181"/>
                    <a:pt x="1" y="486"/>
                  </a:cubicBezTo>
                  <a:cubicBezTo>
                    <a:pt x="147" y="747"/>
                    <a:pt x="272" y="1006"/>
                    <a:pt x="362" y="1278"/>
                  </a:cubicBezTo>
                  <a:cubicBezTo>
                    <a:pt x="453" y="1538"/>
                    <a:pt x="566" y="1810"/>
                    <a:pt x="667" y="2081"/>
                  </a:cubicBezTo>
                  <a:cubicBezTo>
                    <a:pt x="656" y="1923"/>
                    <a:pt x="622" y="1764"/>
                    <a:pt x="589" y="1640"/>
                  </a:cubicBezTo>
                  <a:lnTo>
                    <a:pt x="1391" y="109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3;p36">
              <a:extLst>
                <a:ext uri="{FF2B5EF4-FFF2-40B4-BE49-F238E27FC236}">
                  <a16:creationId xmlns:a16="http://schemas.microsoft.com/office/drawing/2014/main" id="{435638C4-49CD-1A67-4419-0D9DC0A1D184}"/>
                </a:ext>
              </a:extLst>
            </p:cNvPr>
            <p:cNvSpPr/>
            <p:nvPr/>
          </p:nvSpPr>
          <p:spPr>
            <a:xfrm>
              <a:off x="1045908" y="4830290"/>
              <a:ext cx="179575" cy="82805"/>
            </a:xfrm>
            <a:custGeom>
              <a:avLst/>
              <a:gdLst/>
              <a:ahLst/>
              <a:cxnLst/>
              <a:rect l="l" t="t" r="r" b="b"/>
              <a:pathLst>
                <a:path w="4025" h="1856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599" y="1855"/>
                    <a:pt x="1470" y="1855"/>
                  </a:cubicBezTo>
                  <a:cubicBezTo>
                    <a:pt x="2330" y="1844"/>
                    <a:pt x="3630" y="1403"/>
                    <a:pt x="3630" y="1403"/>
                  </a:cubicBezTo>
                  <a:cubicBezTo>
                    <a:pt x="3630" y="1403"/>
                    <a:pt x="3867" y="1759"/>
                    <a:pt x="3945" y="1759"/>
                  </a:cubicBezTo>
                  <a:cubicBezTo>
                    <a:pt x="3950" y="1759"/>
                    <a:pt x="3955" y="1758"/>
                    <a:pt x="3958" y="1754"/>
                  </a:cubicBezTo>
                  <a:cubicBezTo>
                    <a:pt x="4025" y="1698"/>
                    <a:pt x="3993" y="939"/>
                    <a:pt x="3801" y="939"/>
                  </a:cubicBezTo>
                  <a:cubicBezTo>
                    <a:pt x="3797" y="939"/>
                    <a:pt x="3793" y="939"/>
                    <a:pt x="3788" y="940"/>
                  </a:cubicBezTo>
                  <a:cubicBezTo>
                    <a:pt x="3788" y="940"/>
                    <a:pt x="2999" y="729"/>
                    <a:pt x="2290" y="729"/>
                  </a:cubicBezTo>
                  <a:cubicBezTo>
                    <a:pt x="2053" y="729"/>
                    <a:pt x="1826" y="753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4;p36">
              <a:extLst>
                <a:ext uri="{FF2B5EF4-FFF2-40B4-BE49-F238E27FC236}">
                  <a16:creationId xmlns:a16="http://schemas.microsoft.com/office/drawing/2014/main" id="{D57BD902-C402-F0B0-2D43-11F15074596C}"/>
                </a:ext>
              </a:extLst>
            </p:cNvPr>
            <p:cNvSpPr/>
            <p:nvPr/>
          </p:nvSpPr>
          <p:spPr>
            <a:xfrm>
              <a:off x="1193585" y="4867098"/>
              <a:ext cx="34487" cy="58178"/>
            </a:xfrm>
            <a:custGeom>
              <a:avLst/>
              <a:gdLst/>
              <a:ahLst/>
              <a:cxnLst/>
              <a:rect l="l" t="t" r="r" b="b"/>
              <a:pathLst>
                <a:path w="773" h="1304" extrusionOk="0">
                  <a:moveTo>
                    <a:pt x="492" y="0"/>
                  </a:moveTo>
                  <a:cubicBezTo>
                    <a:pt x="412" y="0"/>
                    <a:pt x="297" y="24"/>
                    <a:pt x="297" y="24"/>
                  </a:cubicBezTo>
                  <a:cubicBezTo>
                    <a:pt x="297" y="24"/>
                    <a:pt x="456" y="193"/>
                    <a:pt x="343" y="544"/>
                  </a:cubicBezTo>
                  <a:cubicBezTo>
                    <a:pt x="343" y="544"/>
                    <a:pt x="270" y="532"/>
                    <a:pt x="197" y="532"/>
                  </a:cubicBezTo>
                  <a:cubicBezTo>
                    <a:pt x="99" y="532"/>
                    <a:pt x="0" y="554"/>
                    <a:pt x="71" y="658"/>
                  </a:cubicBezTo>
                  <a:cubicBezTo>
                    <a:pt x="116" y="714"/>
                    <a:pt x="343" y="714"/>
                    <a:pt x="343" y="714"/>
                  </a:cubicBezTo>
                  <a:cubicBezTo>
                    <a:pt x="343" y="714"/>
                    <a:pt x="574" y="1304"/>
                    <a:pt x="662" y="1304"/>
                  </a:cubicBezTo>
                  <a:cubicBezTo>
                    <a:pt x="665" y="1304"/>
                    <a:pt x="668" y="1303"/>
                    <a:pt x="671" y="1302"/>
                  </a:cubicBezTo>
                  <a:cubicBezTo>
                    <a:pt x="772" y="1211"/>
                    <a:pt x="739" y="183"/>
                    <a:pt x="558" y="13"/>
                  </a:cubicBezTo>
                  <a:cubicBezTo>
                    <a:pt x="546" y="4"/>
                    <a:pt x="521" y="0"/>
                    <a:pt x="49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5;p36">
              <a:extLst>
                <a:ext uri="{FF2B5EF4-FFF2-40B4-BE49-F238E27FC236}">
                  <a16:creationId xmlns:a16="http://schemas.microsoft.com/office/drawing/2014/main" id="{6F0F8922-7437-0E23-9095-D22977C83F22}"/>
                </a:ext>
              </a:extLst>
            </p:cNvPr>
            <p:cNvSpPr/>
            <p:nvPr/>
          </p:nvSpPr>
          <p:spPr>
            <a:xfrm>
              <a:off x="1213082" y="4864822"/>
              <a:ext cx="18024" cy="61390"/>
            </a:xfrm>
            <a:custGeom>
              <a:avLst/>
              <a:gdLst/>
              <a:ahLst/>
              <a:cxnLst/>
              <a:rect l="l" t="t" r="r" b="b"/>
              <a:pathLst>
                <a:path w="404" h="1376" extrusionOk="0">
                  <a:moveTo>
                    <a:pt x="120" y="1"/>
                  </a:moveTo>
                  <a:cubicBezTo>
                    <a:pt x="87" y="1"/>
                    <a:pt x="54" y="28"/>
                    <a:pt x="76" y="64"/>
                  </a:cubicBezTo>
                  <a:cubicBezTo>
                    <a:pt x="121" y="166"/>
                    <a:pt x="166" y="267"/>
                    <a:pt x="189" y="380"/>
                  </a:cubicBezTo>
                  <a:cubicBezTo>
                    <a:pt x="132" y="425"/>
                    <a:pt x="76" y="460"/>
                    <a:pt x="19" y="516"/>
                  </a:cubicBezTo>
                  <a:cubicBezTo>
                    <a:pt x="0" y="525"/>
                    <a:pt x="11" y="556"/>
                    <a:pt x="34" y="556"/>
                  </a:cubicBezTo>
                  <a:cubicBezTo>
                    <a:pt x="40" y="556"/>
                    <a:pt x="46" y="555"/>
                    <a:pt x="53" y="550"/>
                  </a:cubicBezTo>
                  <a:cubicBezTo>
                    <a:pt x="98" y="516"/>
                    <a:pt x="154" y="471"/>
                    <a:pt x="211" y="437"/>
                  </a:cubicBezTo>
                  <a:cubicBezTo>
                    <a:pt x="211" y="448"/>
                    <a:pt x="211" y="471"/>
                    <a:pt x="222" y="493"/>
                  </a:cubicBezTo>
                  <a:cubicBezTo>
                    <a:pt x="154" y="538"/>
                    <a:pt x="98" y="584"/>
                    <a:pt x="30" y="629"/>
                  </a:cubicBezTo>
                  <a:cubicBezTo>
                    <a:pt x="11" y="648"/>
                    <a:pt x="25" y="677"/>
                    <a:pt x="51" y="677"/>
                  </a:cubicBezTo>
                  <a:cubicBezTo>
                    <a:pt x="55" y="677"/>
                    <a:pt x="59" y="676"/>
                    <a:pt x="64" y="674"/>
                  </a:cubicBezTo>
                  <a:cubicBezTo>
                    <a:pt x="121" y="629"/>
                    <a:pt x="177" y="595"/>
                    <a:pt x="222" y="550"/>
                  </a:cubicBezTo>
                  <a:lnTo>
                    <a:pt x="222" y="550"/>
                  </a:lnTo>
                  <a:cubicBezTo>
                    <a:pt x="267" y="810"/>
                    <a:pt x="257" y="1081"/>
                    <a:pt x="189" y="1319"/>
                  </a:cubicBezTo>
                  <a:cubicBezTo>
                    <a:pt x="182" y="1356"/>
                    <a:pt x="209" y="1376"/>
                    <a:pt x="237" y="1376"/>
                  </a:cubicBezTo>
                  <a:cubicBezTo>
                    <a:pt x="261" y="1376"/>
                    <a:pt x="285" y="1361"/>
                    <a:pt x="290" y="1330"/>
                  </a:cubicBezTo>
                  <a:cubicBezTo>
                    <a:pt x="403" y="923"/>
                    <a:pt x="370" y="403"/>
                    <a:pt x="166" y="30"/>
                  </a:cubicBezTo>
                  <a:cubicBezTo>
                    <a:pt x="158" y="9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6;p36">
              <a:extLst>
                <a:ext uri="{FF2B5EF4-FFF2-40B4-BE49-F238E27FC236}">
                  <a16:creationId xmlns:a16="http://schemas.microsoft.com/office/drawing/2014/main" id="{01EE9381-D47D-47AB-79D6-7840EB039B8B}"/>
                </a:ext>
              </a:extLst>
            </p:cNvPr>
            <p:cNvSpPr/>
            <p:nvPr/>
          </p:nvSpPr>
          <p:spPr>
            <a:xfrm>
              <a:off x="1199742" y="4891547"/>
              <a:ext cx="12581" cy="16151"/>
            </a:xfrm>
            <a:custGeom>
              <a:avLst/>
              <a:gdLst/>
              <a:ahLst/>
              <a:cxnLst/>
              <a:rect l="l" t="t" r="r" b="b"/>
              <a:pathLst>
                <a:path w="282" h="362" extrusionOk="0">
                  <a:moveTo>
                    <a:pt x="83" y="50"/>
                  </a:moveTo>
                  <a:cubicBezTo>
                    <a:pt x="88" y="50"/>
                    <a:pt x="103" y="66"/>
                    <a:pt x="103" y="75"/>
                  </a:cubicBezTo>
                  <a:cubicBezTo>
                    <a:pt x="113" y="86"/>
                    <a:pt x="114" y="96"/>
                    <a:pt x="123" y="114"/>
                  </a:cubicBezTo>
                  <a:lnTo>
                    <a:pt x="123" y="114"/>
                  </a:lnTo>
                  <a:cubicBezTo>
                    <a:pt x="97" y="100"/>
                    <a:pt x="81" y="72"/>
                    <a:pt x="81" y="53"/>
                  </a:cubicBezTo>
                  <a:cubicBezTo>
                    <a:pt x="81" y="51"/>
                    <a:pt x="81" y="50"/>
                    <a:pt x="83" y="50"/>
                  </a:cubicBezTo>
                  <a:close/>
                  <a:moveTo>
                    <a:pt x="159" y="234"/>
                  </a:moveTo>
                  <a:lnTo>
                    <a:pt x="159" y="245"/>
                  </a:lnTo>
                  <a:cubicBezTo>
                    <a:pt x="148" y="256"/>
                    <a:pt x="137" y="268"/>
                    <a:pt x="126" y="290"/>
                  </a:cubicBezTo>
                  <a:cubicBezTo>
                    <a:pt x="126" y="290"/>
                    <a:pt x="107" y="309"/>
                    <a:pt x="102" y="309"/>
                  </a:cubicBezTo>
                  <a:cubicBezTo>
                    <a:pt x="100" y="309"/>
                    <a:pt x="100" y="307"/>
                    <a:pt x="103" y="301"/>
                  </a:cubicBezTo>
                  <a:cubicBezTo>
                    <a:pt x="103" y="279"/>
                    <a:pt x="137" y="245"/>
                    <a:pt x="159" y="234"/>
                  </a:cubicBezTo>
                  <a:close/>
                  <a:moveTo>
                    <a:pt x="84" y="1"/>
                  </a:moveTo>
                  <a:cubicBezTo>
                    <a:pt x="72" y="1"/>
                    <a:pt x="59" y="6"/>
                    <a:pt x="46" y="19"/>
                  </a:cubicBezTo>
                  <a:cubicBezTo>
                    <a:pt x="1" y="64"/>
                    <a:pt x="69" y="143"/>
                    <a:pt x="137" y="188"/>
                  </a:cubicBezTo>
                  <a:cubicBezTo>
                    <a:pt x="81" y="223"/>
                    <a:pt x="13" y="290"/>
                    <a:pt x="58" y="336"/>
                  </a:cubicBezTo>
                  <a:cubicBezTo>
                    <a:pt x="73" y="354"/>
                    <a:pt x="89" y="361"/>
                    <a:pt x="104" y="361"/>
                  </a:cubicBezTo>
                  <a:cubicBezTo>
                    <a:pt x="154" y="361"/>
                    <a:pt x="199" y="275"/>
                    <a:pt x="216" y="223"/>
                  </a:cubicBezTo>
                  <a:cubicBezTo>
                    <a:pt x="227" y="223"/>
                    <a:pt x="227" y="223"/>
                    <a:pt x="227" y="211"/>
                  </a:cubicBezTo>
                  <a:cubicBezTo>
                    <a:pt x="239" y="200"/>
                    <a:pt x="239" y="177"/>
                    <a:pt x="262" y="177"/>
                  </a:cubicBezTo>
                  <a:cubicBezTo>
                    <a:pt x="282" y="157"/>
                    <a:pt x="274" y="119"/>
                    <a:pt x="249" y="119"/>
                  </a:cubicBezTo>
                  <a:cubicBezTo>
                    <a:pt x="246" y="119"/>
                    <a:pt x="242" y="119"/>
                    <a:pt x="239" y="120"/>
                  </a:cubicBezTo>
                  <a:lnTo>
                    <a:pt x="205" y="155"/>
                  </a:lnTo>
                  <a:lnTo>
                    <a:pt x="194" y="155"/>
                  </a:lnTo>
                  <a:cubicBezTo>
                    <a:pt x="175" y="100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7;p36">
              <a:extLst>
                <a:ext uri="{FF2B5EF4-FFF2-40B4-BE49-F238E27FC236}">
                  <a16:creationId xmlns:a16="http://schemas.microsoft.com/office/drawing/2014/main" id="{FF01657C-3ED8-EC40-51E7-E05BCEC981DC}"/>
                </a:ext>
              </a:extLst>
            </p:cNvPr>
            <p:cNvSpPr/>
            <p:nvPr/>
          </p:nvSpPr>
          <p:spPr>
            <a:xfrm>
              <a:off x="1210628" y="4904485"/>
              <a:ext cx="7852" cy="6425"/>
            </a:xfrm>
            <a:custGeom>
              <a:avLst/>
              <a:gdLst/>
              <a:ahLst/>
              <a:cxnLst/>
              <a:rect l="l" t="t" r="r" b="b"/>
              <a:pathLst>
                <a:path w="176" h="144" extrusionOk="0">
                  <a:moveTo>
                    <a:pt x="131" y="0"/>
                  </a:moveTo>
                  <a:cubicBezTo>
                    <a:pt x="74" y="11"/>
                    <a:pt x="40" y="57"/>
                    <a:pt x="18" y="102"/>
                  </a:cubicBezTo>
                  <a:cubicBezTo>
                    <a:pt x="0" y="119"/>
                    <a:pt x="23" y="144"/>
                    <a:pt x="39" y="144"/>
                  </a:cubicBezTo>
                  <a:cubicBezTo>
                    <a:pt x="44" y="144"/>
                    <a:pt x="48" y="141"/>
                    <a:pt x="51" y="136"/>
                  </a:cubicBezTo>
                  <a:cubicBezTo>
                    <a:pt x="74" y="102"/>
                    <a:pt x="96" y="57"/>
                    <a:pt x="141" y="57"/>
                  </a:cubicBezTo>
                  <a:cubicBezTo>
                    <a:pt x="176" y="57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8;p36">
              <a:extLst>
                <a:ext uri="{FF2B5EF4-FFF2-40B4-BE49-F238E27FC236}">
                  <a16:creationId xmlns:a16="http://schemas.microsoft.com/office/drawing/2014/main" id="{FEB1CF92-E6BA-9C1A-F310-BB47F203AF54}"/>
                </a:ext>
              </a:extLst>
            </p:cNvPr>
            <p:cNvSpPr/>
            <p:nvPr/>
          </p:nvSpPr>
          <p:spPr>
            <a:xfrm>
              <a:off x="1208977" y="4900381"/>
              <a:ext cx="7495" cy="660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142" y="0"/>
                  </a:moveTo>
                  <a:cubicBezTo>
                    <a:pt x="139" y="0"/>
                    <a:pt x="136" y="1"/>
                    <a:pt x="133" y="2"/>
                  </a:cubicBezTo>
                  <a:cubicBezTo>
                    <a:pt x="65" y="13"/>
                    <a:pt x="43" y="58"/>
                    <a:pt x="9" y="115"/>
                  </a:cubicBezTo>
                  <a:cubicBezTo>
                    <a:pt x="1" y="131"/>
                    <a:pt x="21" y="147"/>
                    <a:pt x="38" y="147"/>
                  </a:cubicBezTo>
                  <a:cubicBezTo>
                    <a:pt x="45" y="147"/>
                    <a:pt x="51" y="144"/>
                    <a:pt x="55" y="138"/>
                  </a:cubicBezTo>
                  <a:cubicBezTo>
                    <a:pt x="77" y="103"/>
                    <a:pt x="100" y="58"/>
                    <a:pt x="133" y="58"/>
                  </a:cubicBezTo>
                  <a:cubicBezTo>
                    <a:pt x="164" y="48"/>
                    <a:pt x="167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9;p36">
              <a:extLst>
                <a:ext uri="{FF2B5EF4-FFF2-40B4-BE49-F238E27FC236}">
                  <a16:creationId xmlns:a16="http://schemas.microsoft.com/office/drawing/2014/main" id="{CF76D53E-3570-6ED0-E314-2937D5110428}"/>
                </a:ext>
              </a:extLst>
            </p:cNvPr>
            <p:cNvSpPr/>
            <p:nvPr/>
          </p:nvSpPr>
          <p:spPr>
            <a:xfrm>
              <a:off x="1045908" y="4830290"/>
              <a:ext cx="92888" cy="61613"/>
            </a:xfrm>
            <a:custGeom>
              <a:avLst/>
              <a:gdLst/>
              <a:ahLst/>
              <a:cxnLst/>
              <a:rect l="l" t="t" r="r" b="b"/>
              <a:pathLst>
                <a:path w="2082" h="1381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181" y="1075"/>
                    <a:pt x="486" y="1380"/>
                  </a:cubicBezTo>
                  <a:cubicBezTo>
                    <a:pt x="735" y="1245"/>
                    <a:pt x="996" y="1121"/>
                    <a:pt x="1278" y="1030"/>
                  </a:cubicBezTo>
                  <a:cubicBezTo>
                    <a:pt x="1538" y="940"/>
                    <a:pt x="1810" y="827"/>
                    <a:pt x="2081" y="736"/>
                  </a:cubicBezTo>
                  <a:lnTo>
                    <a:pt x="2081" y="736"/>
                  </a:lnTo>
                  <a:cubicBezTo>
                    <a:pt x="1923" y="747"/>
                    <a:pt x="1764" y="770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0;p36">
              <a:extLst>
                <a:ext uri="{FF2B5EF4-FFF2-40B4-BE49-F238E27FC236}">
                  <a16:creationId xmlns:a16="http://schemas.microsoft.com/office/drawing/2014/main" id="{8C0FBB79-A274-7F23-4D0E-3697EF257DD8}"/>
                </a:ext>
              </a:extLst>
            </p:cNvPr>
            <p:cNvSpPr/>
            <p:nvPr/>
          </p:nvSpPr>
          <p:spPr>
            <a:xfrm>
              <a:off x="949538" y="4772781"/>
              <a:ext cx="171099" cy="117114"/>
            </a:xfrm>
            <a:custGeom>
              <a:avLst/>
              <a:gdLst/>
              <a:ahLst/>
              <a:cxnLst/>
              <a:rect l="l" t="t" r="r" b="b"/>
              <a:pathLst>
                <a:path w="3835" h="2625" extrusionOk="0">
                  <a:moveTo>
                    <a:pt x="2872" y="1"/>
                  </a:moveTo>
                  <a:lnTo>
                    <a:pt x="758" y="340"/>
                  </a:lnTo>
                  <a:lnTo>
                    <a:pt x="814" y="702"/>
                  </a:lnTo>
                  <a:lnTo>
                    <a:pt x="0" y="1143"/>
                  </a:lnTo>
                  <a:cubicBezTo>
                    <a:pt x="0" y="1143"/>
                    <a:pt x="656" y="2116"/>
                    <a:pt x="1040" y="2511"/>
                  </a:cubicBezTo>
                  <a:lnTo>
                    <a:pt x="1979" y="1867"/>
                  </a:lnTo>
                  <a:lnTo>
                    <a:pt x="2397" y="2624"/>
                  </a:lnTo>
                  <a:lnTo>
                    <a:pt x="3834" y="1787"/>
                  </a:lnTo>
                  <a:cubicBezTo>
                    <a:pt x="3834" y="1787"/>
                    <a:pt x="3676" y="419"/>
                    <a:pt x="287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1;p36">
              <a:extLst>
                <a:ext uri="{FF2B5EF4-FFF2-40B4-BE49-F238E27FC236}">
                  <a16:creationId xmlns:a16="http://schemas.microsoft.com/office/drawing/2014/main" id="{A66755C9-6D3E-89C3-0273-6BE69A535E1C}"/>
                </a:ext>
              </a:extLst>
            </p:cNvPr>
            <p:cNvSpPr/>
            <p:nvPr/>
          </p:nvSpPr>
          <p:spPr>
            <a:xfrm>
              <a:off x="970240" y="4772781"/>
              <a:ext cx="114036" cy="39930"/>
            </a:xfrm>
            <a:custGeom>
              <a:avLst/>
              <a:gdLst/>
              <a:ahLst/>
              <a:cxnLst/>
              <a:rect l="l" t="t" r="r" b="b"/>
              <a:pathLst>
                <a:path w="2556" h="895" extrusionOk="0">
                  <a:moveTo>
                    <a:pt x="2408" y="1"/>
                  </a:moveTo>
                  <a:lnTo>
                    <a:pt x="294" y="340"/>
                  </a:lnTo>
                  <a:lnTo>
                    <a:pt x="350" y="702"/>
                  </a:lnTo>
                  <a:lnTo>
                    <a:pt x="0" y="894"/>
                  </a:lnTo>
                  <a:lnTo>
                    <a:pt x="430" y="770"/>
                  </a:lnTo>
                  <a:cubicBezTo>
                    <a:pt x="430" y="770"/>
                    <a:pt x="608" y="805"/>
                    <a:pt x="872" y="805"/>
                  </a:cubicBezTo>
                  <a:cubicBezTo>
                    <a:pt x="1334" y="805"/>
                    <a:pt x="2059" y="696"/>
                    <a:pt x="2556" y="91"/>
                  </a:cubicBezTo>
                  <a:cubicBezTo>
                    <a:pt x="2511" y="58"/>
                    <a:pt x="2454" y="23"/>
                    <a:pt x="240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2;p36">
              <a:extLst>
                <a:ext uri="{FF2B5EF4-FFF2-40B4-BE49-F238E27FC236}">
                  <a16:creationId xmlns:a16="http://schemas.microsoft.com/office/drawing/2014/main" id="{43018228-AAAF-A5D1-9A5E-BCC1958A89FE}"/>
                </a:ext>
              </a:extLst>
            </p:cNvPr>
            <p:cNvSpPr/>
            <p:nvPr/>
          </p:nvSpPr>
          <p:spPr>
            <a:xfrm>
              <a:off x="977780" y="4844968"/>
              <a:ext cx="60096" cy="39886"/>
            </a:xfrm>
            <a:custGeom>
              <a:avLst/>
              <a:gdLst/>
              <a:ahLst/>
              <a:cxnLst/>
              <a:rect l="l" t="t" r="r" b="b"/>
              <a:pathLst>
                <a:path w="1347" h="894" extrusionOk="0">
                  <a:moveTo>
                    <a:pt x="1301" y="0"/>
                  </a:moveTo>
                  <a:lnTo>
                    <a:pt x="0" y="407"/>
                  </a:lnTo>
                  <a:cubicBezTo>
                    <a:pt x="148" y="599"/>
                    <a:pt x="284" y="769"/>
                    <a:pt x="407" y="893"/>
                  </a:cubicBezTo>
                  <a:lnTo>
                    <a:pt x="1346" y="249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3;p36">
              <a:extLst>
                <a:ext uri="{FF2B5EF4-FFF2-40B4-BE49-F238E27FC236}">
                  <a16:creationId xmlns:a16="http://schemas.microsoft.com/office/drawing/2014/main" id="{B2E3FF01-6540-2856-2DF6-6ABBC85CA02D}"/>
                </a:ext>
              </a:extLst>
            </p:cNvPr>
            <p:cNvSpPr/>
            <p:nvPr/>
          </p:nvSpPr>
          <p:spPr>
            <a:xfrm>
              <a:off x="970731" y="4650222"/>
              <a:ext cx="112564" cy="154413"/>
            </a:xfrm>
            <a:custGeom>
              <a:avLst/>
              <a:gdLst/>
              <a:ahLst/>
              <a:cxnLst/>
              <a:rect l="l" t="t" r="r" b="b"/>
              <a:pathLst>
                <a:path w="2523" h="3461" extrusionOk="0">
                  <a:moveTo>
                    <a:pt x="1900" y="0"/>
                  </a:moveTo>
                  <a:cubicBezTo>
                    <a:pt x="1900" y="0"/>
                    <a:pt x="927" y="91"/>
                    <a:pt x="328" y="249"/>
                  </a:cubicBezTo>
                  <a:cubicBezTo>
                    <a:pt x="328" y="249"/>
                    <a:pt x="0" y="2420"/>
                    <a:pt x="125" y="3393"/>
                  </a:cubicBezTo>
                  <a:cubicBezTo>
                    <a:pt x="125" y="3393"/>
                    <a:pt x="339" y="3461"/>
                    <a:pt x="666" y="3461"/>
                  </a:cubicBezTo>
                  <a:cubicBezTo>
                    <a:pt x="1148" y="3461"/>
                    <a:pt x="1875" y="3313"/>
                    <a:pt x="2522" y="2578"/>
                  </a:cubicBezTo>
                  <a:cubicBezTo>
                    <a:pt x="2522" y="2578"/>
                    <a:pt x="1968" y="973"/>
                    <a:pt x="190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4;p36">
              <a:extLst>
                <a:ext uri="{FF2B5EF4-FFF2-40B4-BE49-F238E27FC236}">
                  <a16:creationId xmlns:a16="http://schemas.microsoft.com/office/drawing/2014/main" id="{05E0A232-E74A-AF1A-B4E3-5AD4838BB459}"/>
                </a:ext>
              </a:extLst>
            </p:cNvPr>
            <p:cNvSpPr/>
            <p:nvPr/>
          </p:nvSpPr>
          <p:spPr>
            <a:xfrm>
              <a:off x="975281" y="4650222"/>
              <a:ext cx="108013" cy="154413"/>
            </a:xfrm>
            <a:custGeom>
              <a:avLst/>
              <a:gdLst/>
              <a:ahLst/>
              <a:cxnLst/>
              <a:rect l="l" t="t" r="r" b="b"/>
              <a:pathLst>
                <a:path w="2421" h="3461" extrusionOk="0">
                  <a:moveTo>
                    <a:pt x="1798" y="0"/>
                  </a:moveTo>
                  <a:cubicBezTo>
                    <a:pt x="1798" y="0"/>
                    <a:pt x="1742" y="0"/>
                    <a:pt x="1651" y="11"/>
                  </a:cubicBezTo>
                  <a:cubicBezTo>
                    <a:pt x="1629" y="169"/>
                    <a:pt x="1549" y="362"/>
                    <a:pt x="1526" y="475"/>
                  </a:cubicBezTo>
                  <a:cubicBezTo>
                    <a:pt x="1402" y="927"/>
                    <a:pt x="1267" y="1391"/>
                    <a:pt x="1063" y="1820"/>
                  </a:cubicBezTo>
                  <a:cubicBezTo>
                    <a:pt x="803" y="2330"/>
                    <a:pt x="441" y="2759"/>
                    <a:pt x="0" y="3087"/>
                  </a:cubicBezTo>
                  <a:cubicBezTo>
                    <a:pt x="0" y="3200"/>
                    <a:pt x="11" y="3302"/>
                    <a:pt x="23" y="3393"/>
                  </a:cubicBezTo>
                  <a:cubicBezTo>
                    <a:pt x="23" y="3393"/>
                    <a:pt x="237" y="3461"/>
                    <a:pt x="564" y="3461"/>
                  </a:cubicBezTo>
                  <a:cubicBezTo>
                    <a:pt x="1046" y="3461"/>
                    <a:pt x="1773" y="3313"/>
                    <a:pt x="2420" y="2578"/>
                  </a:cubicBezTo>
                  <a:cubicBezTo>
                    <a:pt x="2420" y="2578"/>
                    <a:pt x="1866" y="973"/>
                    <a:pt x="1798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5;p36">
              <a:extLst>
                <a:ext uri="{FF2B5EF4-FFF2-40B4-BE49-F238E27FC236}">
                  <a16:creationId xmlns:a16="http://schemas.microsoft.com/office/drawing/2014/main" id="{E10CC78C-7212-A77E-E0CD-33C2F3E699D4}"/>
                </a:ext>
              </a:extLst>
            </p:cNvPr>
            <p:cNvSpPr/>
            <p:nvPr/>
          </p:nvSpPr>
          <p:spPr>
            <a:xfrm>
              <a:off x="1039305" y="4650713"/>
              <a:ext cx="22263" cy="135763"/>
            </a:xfrm>
            <a:custGeom>
              <a:avLst/>
              <a:gdLst/>
              <a:ahLst/>
              <a:cxnLst/>
              <a:rect l="l" t="t" r="r" b="b"/>
              <a:pathLst>
                <a:path w="499" h="3043" extrusionOk="0">
                  <a:moveTo>
                    <a:pt x="171" y="0"/>
                  </a:moveTo>
                  <a:cubicBezTo>
                    <a:pt x="159" y="12"/>
                    <a:pt x="137" y="12"/>
                    <a:pt x="114" y="12"/>
                  </a:cubicBezTo>
                  <a:cubicBezTo>
                    <a:pt x="1" y="543"/>
                    <a:pt x="46" y="1108"/>
                    <a:pt x="114" y="1651"/>
                  </a:cubicBezTo>
                  <a:cubicBezTo>
                    <a:pt x="171" y="2138"/>
                    <a:pt x="272" y="2601"/>
                    <a:pt x="453" y="3042"/>
                  </a:cubicBezTo>
                  <a:cubicBezTo>
                    <a:pt x="476" y="3031"/>
                    <a:pt x="488" y="3020"/>
                    <a:pt x="499" y="3008"/>
                  </a:cubicBezTo>
                  <a:cubicBezTo>
                    <a:pt x="318" y="2578"/>
                    <a:pt x="216" y="2126"/>
                    <a:pt x="159" y="1651"/>
                  </a:cubicBezTo>
                  <a:cubicBezTo>
                    <a:pt x="91" y="1108"/>
                    <a:pt x="58" y="543"/>
                    <a:pt x="17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6;p36">
              <a:extLst>
                <a:ext uri="{FF2B5EF4-FFF2-40B4-BE49-F238E27FC236}">
                  <a16:creationId xmlns:a16="http://schemas.microsoft.com/office/drawing/2014/main" id="{FFFFDEF1-3D1C-5E36-9BDD-82325AB48907}"/>
                </a:ext>
              </a:extLst>
            </p:cNvPr>
            <p:cNvSpPr/>
            <p:nvPr/>
          </p:nvSpPr>
          <p:spPr>
            <a:xfrm>
              <a:off x="1046398" y="4650713"/>
              <a:ext cx="23244" cy="129696"/>
            </a:xfrm>
            <a:custGeom>
              <a:avLst/>
              <a:gdLst/>
              <a:ahLst/>
              <a:cxnLst/>
              <a:rect l="l" t="t" r="r" b="b"/>
              <a:pathLst>
                <a:path w="521" h="2907" extrusionOk="0">
                  <a:moveTo>
                    <a:pt x="35" y="0"/>
                  </a:moveTo>
                  <a:cubicBezTo>
                    <a:pt x="0" y="226"/>
                    <a:pt x="12" y="464"/>
                    <a:pt x="12" y="690"/>
                  </a:cubicBezTo>
                  <a:cubicBezTo>
                    <a:pt x="23" y="1018"/>
                    <a:pt x="46" y="1346"/>
                    <a:pt x="103" y="1663"/>
                  </a:cubicBezTo>
                  <a:cubicBezTo>
                    <a:pt x="170" y="2092"/>
                    <a:pt x="317" y="2500"/>
                    <a:pt x="487" y="2907"/>
                  </a:cubicBezTo>
                  <a:lnTo>
                    <a:pt x="520" y="2872"/>
                  </a:lnTo>
                  <a:cubicBezTo>
                    <a:pt x="362" y="2488"/>
                    <a:pt x="226" y="2103"/>
                    <a:pt x="159" y="1696"/>
                  </a:cubicBezTo>
                  <a:cubicBezTo>
                    <a:pt x="103" y="1380"/>
                    <a:pt x="68" y="1063"/>
                    <a:pt x="68" y="736"/>
                  </a:cubicBezTo>
                  <a:cubicBezTo>
                    <a:pt x="57" y="487"/>
                    <a:pt x="46" y="238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7;p36">
              <a:extLst>
                <a:ext uri="{FF2B5EF4-FFF2-40B4-BE49-F238E27FC236}">
                  <a16:creationId xmlns:a16="http://schemas.microsoft.com/office/drawing/2014/main" id="{8CFA16E5-01E8-1973-7DF5-5D7B219B71C4}"/>
                </a:ext>
              </a:extLst>
            </p:cNvPr>
            <p:cNvSpPr/>
            <p:nvPr/>
          </p:nvSpPr>
          <p:spPr>
            <a:xfrm>
              <a:off x="1046934" y="4650222"/>
              <a:ext cx="29267" cy="124119"/>
            </a:xfrm>
            <a:custGeom>
              <a:avLst/>
              <a:gdLst/>
              <a:ahLst/>
              <a:cxnLst/>
              <a:rect l="l" t="t" r="r" b="b"/>
              <a:pathLst>
                <a:path w="656" h="2782" extrusionOk="0">
                  <a:moveTo>
                    <a:pt x="136" y="0"/>
                  </a:moveTo>
                  <a:cubicBezTo>
                    <a:pt x="0" y="961"/>
                    <a:pt x="192" y="1923"/>
                    <a:pt x="611" y="2782"/>
                  </a:cubicBezTo>
                  <a:cubicBezTo>
                    <a:pt x="633" y="2770"/>
                    <a:pt x="644" y="2759"/>
                    <a:pt x="656" y="2748"/>
                  </a:cubicBezTo>
                  <a:cubicBezTo>
                    <a:pt x="237" y="1888"/>
                    <a:pt x="45" y="938"/>
                    <a:pt x="18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8;p36">
              <a:extLst>
                <a:ext uri="{FF2B5EF4-FFF2-40B4-BE49-F238E27FC236}">
                  <a16:creationId xmlns:a16="http://schemas.microsoft.com/office/drawing/2014/main" id="{636E42A6-F134-FA94-6569-BD6770B6E6C0}"/>
                </a:ext>
              </a:extLst>
            </p:cNvPr>
            <p:cNvSpPr/>
            <p:nvPr/>
          </p:nvSpPr>
          <p:spPr>
            <a:xfrm>
              <a:off x="1002497" y="4636570"/>
              <a:ext cx="41447" cy="40243"/>
            </a:xfrm>
            <a:custGeom>
              <a:avLst/>
              <a:gdLst/>
              <a:ahLst/>
              <a:cxnLst/>
              <a:rect l="l" t="t" r="r" b="b"/>
              <a:pathLst>
                <a:path w="929" h="902" extrusionOk="0">
                  <a:moveTo>
                    <a:pt x="928" y="0"/>
                  </a:moveTo>
                  <a:lnTo>
                    <a:pt x="1" y="238"/>
                  </a:lnTo>
                  <a:cubicBezTo>
                    <a:pt x="1" y="238"/>
                    <a:pt x="80" y="849"/>
                    <a:pt x="227" y="894"/>
                  </a:cubicBezTo>
                  <a:cubicBezTo>
                    <a:pt x="240" y="899"/>
                    <a:pt x="255" y="902"/>
                    <a:pt x="272" y="902"/>
                  </a:cubicBezTo>
                  <a:cubicBezTo>
                    <a:pt x="450" y="902"/>
                    <a:pt x="835" y="630"/>
                    <a:pt x="92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69;p36">
              <a:extLst>
                <a:ext uri="{FF2B5EF4-FFF2-40B4-BE49-F238E27FC236}">
                  <a16:creationId xmlns:a16="http://schemas.microsoft.com/office/drawing/2014/main" id="{2A562DC8-65B1-73B4-C32D-89E082493422}"/>
                </a:ext>
              </a:extLst>
            </p:cNvPr>
            <p:cNvSpPr/>
            <p:nvPr/>
          </p:nvSpPr>
          <p:spPr>
            <a:xfrm>
              <a:off x="1106942" y="4461811"/>
              <a:ext cx="130722" cy="156732"/>
            </a:xfrm>
            <a:custGeom>
              <a:avLst/>
              <a:gdLst/>
              <a:ahLst/>
              <a:cxnLst/>
              <a:rect l="l" t="t" r="r" b="b"/>
              <a:pathLst>
                <a:path w="2930" h="3513" extrusionOk="0">
                  <a:moveTo>
                    <a:pt x="1117" y="0"/>
                  </a:moveTo>
                  <a:cubicBezTo>
                    <a:pt x="529" y="0"/>
                    <a:pt x="12" y="627"/>
                    <a:pt x="12" y="627"/>
                  </a:cubicBezTo>
                  <a:lnTo>
                    <a:pt x="102" y="1125"/>
                  </a:lnTo>
                  <a:cubicBezTo>
                    <a:pt x="102" y="1125"/>
                    <a:pt x="495" y="838"/>
                    <a:pt x="652" y="838"/>
                  </a:cubicBezTo>
                  <a:cubicBezTo>
                    <a:pt x="731" y="838"/>
                    <a:pt x="751" y="910"/>
                    <a:pt x="634" y="1125"/>
                  </a:cubicBezTo>
                  <a:cubicBezTo>
                    <a:pt x="0" y="2256"/>
                    <a:pt x="566" y="3397"/>
                    <a:pt x="1448" y="3499"/>
                  </a:cubicBezTo>
                  <a:cubicBezTo>
                    <a:pt x="1521" y="3508"/>
                    <a:pt x="1590" y="3512"/>
                    <a:pt x="1657" y="3512"/>
                  </a:cubicBezTo>
                  <a:cubicBezTo>
                    <a:pt x="2522" y="3512"/>
                    <a:pt x="2873" y="2821"/>
                    <a:pt x="2873" y="2821"/>
                  </a:cubicBezTo>
                  <a:lnTo>
                    <a:pt x="2873" y="2821"/>
                  </a:lnTo>
                  <a:cubicBezTo>
                    <a:pt x="2813" y="2834"/>
                    <a:pt x="2758" y="2839"/>
                    <a:pt x="2707" y="2839"/>
                  </a:cubicBezTo>
                  <a:cubicBezTo>
                    <a:pt x="2487" y="2839"/>
                    <a:pt x="2352" y="2741"/>
                    <a:pt x="2352" y="2741"/>
                  </a:cubicBezTo>
                  <a:cubicBezTo>
                    <a:pt x="2930" y="2402"/>
                    <a:pt x="2839" y="1487"/>
                    <a:pt x="2839" y="1487"/>
                  </a:cubicBezTo>
                  <a:lnTo>
                    <a:pt x="2839" y="1487"/>
                  </a:lnTo>
                  <a:cubicBezTo>
                    <a:pt x="2839" y="1487"/>
                    <a:pt x="2314" y="2022"/>
                    <a:pt x="1971" y="2022"/>
                  </a:cubicBezTo>
                  <a:cubicBezTo>
                    <a:pt x="1955" y="2022"/>
                    <a:pt x="1938" y="2020"/>
                    <a:pt x="1923" y="2018"/>
                  </a:cubicBezTo>
                  <a:cubicBezTo>
                    <a:pt x="1595" y="1972"/>
                    <a:pt x="2239" y="288"/>
                    <a:pt x="1324" y="27"/>
                  </a:cubicBezTo>
                  <a:cubicBezTo>
                    <a:pt x="1254" y="9"/>
                    <a:pt x="1185" y="0"/>
                    <a:pt x="111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0;p36">
              <a:extLst>
                <a:ext uri="{FF2B5EF4-FFF2-40B4-BE49-F238E27FC236}">
                  <a16:creationId xmlns:a16="http://schemas.microsoft.com/office/drawing/2014/main" id="{78C0C3BF-68F2-EDE2-E7E0-CBA4BA88066F}"/>
                </a:ext>
              </a:extLst>
            </p:cNvPr>
            <p:cNvSpPr/>
            <p:nvPr/>
          </p:nvSpPr>
          <p:spPr>
            <a:xfrm>
              <a:off x="916746" y="4431205"/>
              <a:ext cx="247256" cy="209244"/>
            </a:xfrm>
            <a:custGeom>
              <a:avLst/>
              <a:gdLst/>
              <a:ahLst/>
              <a:cxnLst/>
              <a:rect l="l" t="t" r="r" b="b"/>
              <a:pathLst>
                <a:path w="5542" h="4690" extrusionOk="0">
                  <a:moveTo>
                    <a:pt x="3581" y="466"/>
                  </a:moveTo>
                  <a:cubicBezTo>
                    <a:pt x="4696" y="466"/>
                    <a:pt x="4489" y="906"/>
                    <a:pt x="4489" y="906"/>
                  </a:cubicBezTo>
                  <a:cubicBezTo>
                    <a:pt x="3924" y="555"/>
                    <a:pt x="3110" y="487"/>
                    <a:pt x="3110" y="487"/>
                  </a:cubicBezTo>
                  <a:cubicBezTo>
                    <a:pt x="3289" y="472"/>
                    <a:pt x="3445" y="466"/>
                    <a:pt x="3581" y="466"/>
                  </a:cubicBezTo>
                  <a:close/>
                  <a:moveTo>
                    <a:pt x="2259" y="0"/>
                  </a:moveTo>
                  <a:cubicBezTo>
                    <a:pt x="2130" y="0"/>
                    <a:pt x="2016" y="8"/>
                    <a:pt x="1923" y="24"/>
                  </a:cubicBezTo>
                  <a:cubicBezTo>
                    <a:pt x="1142" y="160"/>
                    <a:pt x="893" y="804"/>
                    <a:pt x="893" y="804"/>
                  </a:cubicBezTo>
                  <a:cubicBezTo>
                    <a:pt x="893" y="804"/>
                    <a:pt x="249" y="1517"/>
                    <a:pt x="124" y="2025"/>
                  </a:cubicBezTo>
                  <a:cubicBezTo>
                    <a:pt x="1" y="2534"/>
                    <a:pt x="486" y="3201"/>
                    <a:pt x="486" y="3201"/>
                  </a:cubicBezTo>
                  <a:cubicBezTo>
                    <a:pt x="486" y="3201"/>
                    <a:pt x="407" y="4690"/>
                    <a:pt x="2161" y="4690"/>
                  </a:cubicBezTo>
                  <a:cubicBezTo>
                    <a:pt x="2394" y="4690"/>
                    <a:pt x="2660" y="4663"/>
                    <a:pt x="2963" y="4603"/>
                  </a:cubicBezTo>
                  <a:cubicBezTo>
                    <a:pt x="5542" y="4083"/>
                    <a:pt x="4524" y="940"/>
                    <a:pt x="4524" y="940"/>
                  </a:cubicBezTo>
                  <a:cubicBezTo>
                    <a:pt x="4972" y="421"/>
                    <a:pt x="3217" y="0"/>
                    <a:pt x="2259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1;p36">
              <a:extLst>
                <a:ext uri="{FF2B5EF4-FFF2-40B4-BE49-F238E27FC236}">
                  <a16:creationId xmlns:a16="http://schemas.microsoft.com/office/drawing/2014/main" id="{B2065BD7-53D0-9F5C-7804-96D841FC4F28}"/>
                </a:ext>
              </a:extLst>
            </p:cNvPr>
            <p:cNvSpPr/>
            <p:nvPr/>
          </p:nvSpPr>
          <p:spPr>
            <a:xfrm>
              <a:off x="975906" y="4439816"/>
              <a:ext cx="107388" cy="27661"/>
            </a:xfrm>
            <a:custGeom>
              <a:avLst/>
              <a:gdLst/>
              <a:ahLst/>
              <a:cxnLst/>
              <a:rect l="l" t="t" r="r" b="b"/>
              <a:pathLst>
                <a:path w="2407" h="620" extrusionOk="0">
                  <a:moveTo>
                    <a:pt x="1513" y="0"/>
                  </a:moveTo>
                  <a:cubicBezTo>
                    <a:pt x="1312" y="0"/>
                    <a:pt x="1110" y="20"/>
                    <a:pt x="902" y="57"/>
                  </a:cubicBezTo>
                  <a:cubicBezTo>
                    <a:pt x="563" y="113"/>
                    <a:pt x="167" y="238"/>
                    <a:pt x="9" y="577"/>
                  </a:cubicBezTo>
                  <a:cubicBezTo>
                    <a:pt x="0" y="601"/>
                    <a:pt x="16" y="620"/>
                    <a:pt x="34" y="620"/>
                  </a:cubicBezTo>
                  <a:cubicBezTo>
                    <a:pt x="41" y="620"/>
                    <a:pt x="48" y="617"/>
                    <a:pt x="54" y="611"/>
                  </a:cubicBezTo>
                  <a:cubicBezTo>
                    <a:pt x="356" y="187"/>
                    <a:pt x="927" y="46"/>
                    <a:pt x="1486" y="46"/>
                  </a:cubicBezTo>
                  <a:cubicBezTo>
                    <a:pt x="1807" y="46"/>
                    <a:pt x="2124" y="93"/>
                    <a:pt x="2384" y="159"/>
                  </a:cubicBezTo>
                  <a:cubicBezTo>
                    <a:pt x="2394" y="159"/>
                    <a:pt x="2406" y="136"/>
                    <a:pt x="2384" y="136"/>
                  </a:cubicBezTo>
                  <a:cubicBezTo>
                    <a:pt x="2089" y="42"/>
                    <a:pt x="1803" y="0"/>
                    <a:pt x="151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2;p36">
              <a:extLst>
                <a:ext uri="{FF2B5EF4-FFF2-40B4-BE49-F238E27FC236}">
                  <a16:creationId xmlns:a16="http://schemas.microsoft.com/office/drawing/2014/main" id="{8551FEBA-7B4E-A4AA-EA66-092A45836E39}"/>
                </a:ext>
              </a:extLst>
            </p:cNvPr>
            <p:cNvSpPr/>
            <p:nvPr/>
          </p:nvSpPr>
          <p:spPr>
            <a:xfrm>
              <a:off x="967697" y="4459357"/>
              <a:ext cx="137771" cy="16820"/>
            </a:xfrm>
            <a:custGeom>
              <a:avLst/>
              <a:gdLst/>
              <a:ahLst/>
              <a:cxnLst/>
              <a:rect l="l" t="t" r="r" b="b"/>
              <a:pathLst>
                <a:path w="3088" h="377" extrusionOk="0">
                  <a:moveTo>
                    <a:pt x="1422" y="1"/>
                  </a:moveTo>
                  <a:cubicBezTo>
                    <a:pt x="946" y="1"/>
                    <a:pt x="474" y="98"/>
                    <a:pt x="35" y="320"/>
                  </a:cubicBezTo>
                  <a:cubicBezTo>
                    <a:pt x="0" y="331"/>
                    <a:pt x="23" y="366"/>
                    <a:pt x="45" y="366"/>
                  </a:cubicBezTo>
                  <a:cubicBezTo>
                    <a:pt x="543" y="218"/>
                    <a:pt x="984" y="72"/>
                    <a:pt x="1505" y="72"/>
                  </a:cubicBezTo>
                  <a:cubicBezTo>
                    <a:pt x="2047" y="82"/>
                    <a:pt x="2578" y="185"/>
                    <a:pt x="3076" y="376"/>
                  </a:cubicBezTo>
                  <a:cubicBezTo>
                    <a:pt x="3088" y="376"/>
                    <a:pt x="3088" y="366"/>
                    <a:pt x="3088" y="366"/>
                  </a:cubicBezTo>
                  <a:cubicBezTo>
                    <a:pt x="2560" y="138"/>
                    <a:pt x="1988" y="1"/>
                    <a:pt x="142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73;p36">
              <a:extLst>
                <a:ext uri="{FF2B5EF4-FFF2-40B4-BE49-F238E27FC236}">
                  <a16:creationId xmlns:a16="http://schemas.microsoft.com/office/drawing/2014/main" id="{974A5153-39F5-73B7-0EBD-4285A16562DB}"/>
                </a:ext>
              </a:extLst>
            </p:cNvPr>
            <p:cNvSpPr/>
            <p:nvPr/>
          </p:nvSpPr>
          <p:spPr>
            <a:xfrm>
              <a:off x="1066208" y="4488759"/>
              <a:ext cx="48363" cy="46533"/>
            </a:xfrm>
            <a:custGeom>
              <a:avLst/>
              <a:gdLst/>
              <a:ahLst/>
              <a:cxnLst/>
              <a:rect l="l" t="t" r="r" b="b"/>
              <a:pathLst>
                <a:path w="1084" h="1043" extrusionOk="0">
                  <a:moveTo>
                    <a:pt x="1072" y="1"/>
                  </a:moveTo>
                  <a:cubicBezTo>
                    <a:pt x="835" y="430"/>
                    <a:pt x="495" y="826"/>
                    <a:pt x="31" y="984"/>
                  </a:cubicBezTo>
                  <a:cubicBezTo>
                    <a:pt x="1" y="995"/>
                    <a:pt x="7" y="1042"/>
                    <a:pt x="35" y="1042"/>
                  </a:cubicBezTo>
                  <a:cubicBezTo>
                    <a:pt x="37" y="1042"/>
                    <a:pt x="40" y="1042"/>
                    <a:pt x="43" y="1041"/>
                  </a:cubicBezTo>
                  <a:cubicBezTo>
                    <a:pt x="541" y="939"/>
                    <a:pt x="868" y="430"/>
                    <a:pt x="1083" y="11"/>
                  </a:cubicBezTo>
                  <a:cubicBezTo>
                    <a:pt x="1083" y="1"/>
                    <a:pt x="1072" y="1"/>
                    <a:pt x="107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74;p36">
              <a:extLst>
                <a:ext uri="{FF2B5EF4-FFF2-40B4-BE49-F238E27FC236}">
                  <a16:creationId xmlns:a16="http://schemas.microsoft.com/office/drawing/2014/main" id="{ABA0A4AB-CEDC-90CE-EB53-769D492C28AA}"/>
                </a:ext>
              </a:extLst>
            </p:cNvPr>
            <p:cNvSpPr/>
            <p:nvPr/>
          </p:nvSpPr>
          <p:spPr>
            <a:xfrm>
              <a:off x="1072766" y="4496433"/>
              <a:ext cx="44303" cy="63086"/>
            </a:xfrm>
            <a:custGeom>
              <a:avLst/>
              <a:gdLst/>
              <a:ahLst/>
              <a:cxnLst/>
              <a:rect l="l" t="t" r="r" b="b"/>
              <a:pathLst>
                <a:path w="993" h="1414" extrusionOk="0">
                  <a:moveTo>
                    <a:pt x="987" y="1"/>
                  </a:moveTo>
                  <a:cubicBezTo>
                    <a:pt x="984" y="1"/>
                    <a:pt x="982" y="4"/>
                    <a:pt x="982" y="9"/>
                  </a:cubicBezTo>
                  <a:cubicBezTo>
                    <a:pt x="902" y="631"/>
                    <a:pt x="517" y="1038"/>
                    <a:pt x="20" y="1377"/>
                  </a:cubicBezTo>
                  <a:cubicBezTo>
                    <a:pt x="0" y="1387"/>
                    <a:pt x="15" y="1414"/>
                    <a:pt x="33" y="1414"/>
                  </a:cubicBezTo>
                  <a:cubicBezTo>
                    <a:pt x="36" y="1414"/>
                    <a:pt x="39" y="1413"/>
                    <a:pt x="43" y="1412"/>
                  </a:cubicBezTo>
                  <a:cubicBezTo>
                    <a:pt x="585" y="1174"/>
                    <a:pt x="947" y="586"/>
                    <a:pt x="992" y="9"/>
                  </a:cubicBezTo>
                  <a:cubicBezTo>
                    <a:pt x="992" y="4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75;p36">
              <a:extLst>
                <a:ext uri="{FF2B5EF4-FFF2-40B4-BE49-F238E27FC236}">
                  <a16:creationId xmlns:a16="http://schemas.microsoft.com/office/drawing/2014/main" id="{A1D68ACA-8E15-FFF2-F986-85A6506A31BA}"/>
                </a:ext>
              </a:extLst>
            </p:cNvPr>
            <p:cNvSpPr/>
            <p:nvPr/>
          </p:nvSpPr>
          <p:spPr>
            <a:xfrm>
              <a:off x="1049611" y="4509951"/>
              <a:ext cx="69466" cy="111805"/>
            </a:xfrm>
            <a:custGeom>
              <a:avLst/>
              <a:gdLst/>
              <a:ahLst/>
              <a:cxnLst/>
              <a:rect l="l" t="t" r="r" b="b"/>
              <a:pathLst>
                <a:path w="1557" h="2506" extrusionOk="0">
                  <a:moveTo>
                    <a:pt x="1546" y="0"/>
                  </a:moveTo>
                  <a:cubicBezTo>
                    <a:pt x="1489" y="521"/>
                    <a:pt x="1320" y="1052"/>
                    <a:pt x="1048" y="1493"/>
                  </a:cubicBezTo>
                  <a:cubicBezTo>
                    <a:pt x="799" y="1900"/>
                    <a:pt x="403" y="2172"/>
                    <a:pt x="19" y="2443"/>
                  </a:cubicBezTo>
                  <a:cubicBezTo>
                    <a:pt x="0" y="2470"/>
                    <a:pt x="12" y="2505"/>
                    <a:pt x="35" y="2505"/>
                  </a:cubicBezTo>
                  <a:cubicBezTo>
                    <a:pt x="41" y="2505"/>
                    <a:pt x="47" y="2503"/>
                    <a:pt x="53" y="2499"/>
                  </a:cubicBezTo>
                  <a:cubicBezTo>
                    <a:pt x="958" y="1956"/>
                    <a:pt x="1523" y="1074"/>
                    <a:pt x="15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76;p36">
              <a:extLst>
                <a:ext uri="{FF2B5EF4-FFF2-40B4-BE49-F238E27FC236}">
                  <a16:creationId xmlns:a16="http://schemas.microsoft.com/office/drawing/2014/main" id="{1973E388-0D23-92A3-3022-BE357324EAD9}"/>
                </a:ext>
              </a:extLst>
            </p:cNvPr>
            <p:cNvSpPr/>
            <p:nvPr/>
          </p:nvSpPr>
          <p:spPr>
            <a:xfrm>
              <a:off x="1068349" y="4542877"/>
              <a:ext cx="53270" cy="88427"/>
            </a:xfrm>
            <a:custGeom>
              <a:avLst/>
              <a:gdLst/>
              <a:ahLst/>
              <a:cxnLst/>
              <a:rect l="l" t="t" r="r" b="b"/>
              <a:pathLst>
                <a:path w="1194" h="1982" extrusionOk="0">
                  <a:moveTo>
                    <a:pt x="1188" y="0"/>
                  </a:moveTo>
                  <a:cubicBezTo>
                    <a:pt x="1185" y="0"/>
                    <a:pt x="1182" y="3"/>
                    <a:pt x="1182" y="9"/>
                  </a:cubicBezTo>
                  <a:cubicBezTo>
                    <a:pt x="1114" y="789"/>
                    <a:pt x="651" y="1456"/>
                    <a:pt x="28" y="1909"/>
                  </a:cubicBezTo>
                  <a:cubicBezTo>
                    <a:pt x="0" y="1937"/>
                    <a:pt x="20" y="1982"/>
                    <a:pt x="47" y="1982"/>
                  </a:cubicBezTo>
                  <a:cubicBezTo>
                    <a:pt x="52" y="1982"/>
                    <a:pt x="57" y="1980"/>
                    <a:pt x="63" y="1976"/>
                  </a:cubicBezTo>
                  <a:cubicBezTo>
                    <a:pt x="730" y="1535"/>
                    <a:pt x="1159" y="823"/>
                    <a:pt x="1194" y="9"/>
                  </a:cubicBezTo>
                  <a:cubicBezTo>
                    <a:pt x="1194" y="3"/>
                    <a:pt x="1191" y="0"/>
                    <a:pt x="118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77;p36">
              <a:extLst>
                <a:ext uri="{FF2B5EF4-FFF2-40B4-BE49-F238E27FC236}">
                  <a16:creationId xmlns:a16="http://schemas.microsoft.com/office/drawing/2014/main" id="{94514061-F048-A217-6E03-F7019B324041}"/>
                </a:ext>
              </a:extLst>
            </p:cNvPr>
            <p:cNvSpPr/>
            <p:nvPr/>
          </p:nvSpPr>
          <p:spPr>
            <a:xfrm>
              <a:off x="1060185" y="4485725"/>
              <a:ext cx="45284" cy="20835"/>
            </a:xfrm>
            <a:custGeom>
              <a:avLst/>
              <a:gdLst/>
              <a:ahLst/>
              <a:cxnLst/>
              <a:rect l="l" t="t" r="r" b="b"/>
              <a:pathLst>
                <a:path w="1015" h="467" extrusionOk="0">
                  <a:moveTo>
                    <a:pt x="992" y="1"/>
                  </a:moveTo>
                  <a:cubicBezTo>
                    <a:pt x="641" y="69"/>
                    <a:pt x="336" y="260"/>
                    <a:pt x="20" y="430"/>
                  </a:cubicBezTo>
                  <a:cubicBezTo>
                    <a:pt x="0" y="440"/>
                    <a:pt x="14" y="466"/>
                    <a:pt x="33" y="466"/>
                  </a:cubicBezTo>
                  <a:cubicBezTo>
                    <a:pt x="36" y="466"/>
                    <a:pt x="39" y="466"/>
                    <a:pt x="42" y="464"/>
                  </a:cubicBezTo>
                  <a:cubicBezTo>
                    <a:pt x="370" y="328"/>
                    <a:pt x="664" y="125"/>
                    <a:pt x="1003" y="23"/>
                  </a:cubicBezTo>
                  <a:cubicBezTo>
                    <a:pt x="1015" y="23"/>
                    <a:pt x="1003" y="1"/>
                    <a:pt x="99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78;p36">
              <a:extLst>
                <a:ext uri="{FF2B5EF4-FFF2-40B4-BE49-F238E27FC236}">
                  <a16:creationId xmlns:a16="http://schemas.microsoft.com/office/drawing/2014/main" id="{AEECC58A-E6C8-0275-49D9-8A80EDEEC004}"/>
                </a:ext>
              </a:extLst>
            </p:cNvPr>
            <p:cNvSpPr/>
            <p:nvPr/>
          </p:nvSpPr>
          <p:spPr>
            <a:xfrm>
              <a:off x="975861" y="4475463"/>
              <a:ext cx="122557" cy="22486"/>
            </a:xfrm>
            <a:custGeom>
              <a:avLst/>
              <a:gdLst/>
              <a:ahLst/>
              <a:cxnLst/>
              <a:rect l="l" t="t" r="r" b="b"/>
              <a:pathLst>
                <a:path w="2747" h="504" extrusionOk="0">
                  <a:moveTo>
                    <a:pt x="1932" y="0"/>
                  </a:moveTo>
                  <a:cubicBezTo>
                    <a:pt x="1271" y="0"/>
                    <a:pt x="597" y="160"/>
                    <a:pt x="21" y="457"/>
                  </a:cubicBezTo>
                  <a:cubicBezTo>
                    <a:pt x="1" y="467"/>
                    <a:pt x="8" y="504"/>
                    <a:pt x="33" y="504"/>
                  </a:cubicBezTo>
                  <a:cubicBezTo>
                    <a:pt x="37" y="504"/>
                    <a:pt x="40" y="503"/>
                    <a:pt x="43" y="502"/>
                  </a:cubicBezTo>
                  <a:cubicBezTo>
                    <a:pt x="440" y="344"/>
                    <a:pt x="847" y="196"/>
                    <a:pt x="1276" y="128"/>
                  </a:cubicBezTo>
                  <a:cubicBezTo>
                    <a:pt x="1514" y="83"/>
                    <a:pt x="1757" y="66"/>
                    <a:pt x="2001" y="66"/>
                  </a:cubicBezTo>
                  <a:cubicBezTo>
                    <a:pt x="2246" y="66"/>
                    <a:pt x="2492" y="83"/>
                    <a:pt x="2735" y="106"/>
                  </a:cubicBezTo>
                  <a:cubicBezTo>
                    <a:pt x="2746" y="106"/>
                    <a:pt x="2746" y="83"/>
                    <a:pt x="2735" y="83"/>
                  </a:cubicBezTo>
                  <a:cubicBezTo>
                    <a:pt x="2474" y="27"/>
                    <a:pt x="2204" y="0"/>
                    <a:pt x="193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79;p36">
              <a:extLst>
                <a:ext uri="{FF2B5EF4-FFF2-40B4-BE49-F238E27FC236}">
                  <a16:creationId xmlns:a16="http://schemas.microsoft.com/office/drawing/2014/main" id="{F8529128-40C5-CBE5-C367-D44B87ABB7F3}"/>
                </a:ext>
              </a:extLst>
            </p:cNvPr>
            <p:cNvSpPr/>
            <p:nvPr/>
          </p:nvSpPr>
          <p:spPr>
            <a:xfrm>
              <a:off x="921787" y="4491034"/>
              <a:ext cx="28107" cy="66655"/>
            </a:xfrm>
            <a:custGeom>
              <a:avLst/>
              <a:gdLst/>
              <a:ahLst/>
              <a:cxnLst/>
              <a:rect l="l" t="t" r="r" b="b"/>
              <a:pathLst>
                <a:path w="630" h="1494" extrusionOk="0">
                  <a:moveTo>
                    <a:pt x="625" y="1"/>
                  </a:moveTo>
                  <a:cubicBezTo>
                    <a:pt x="623" y="1"/>
                    <a:pt x="622" y="2"/>
                    <a:pt x="622" y="6"/>
                  </a:cubicBezTo>
                  <a:cubicBezTo>
                    <a:pt x="630" y="6"/>
                    <a:pt x="627" y="1"/>
                    <a:pt x="625" y="1"/>
                  </a:cubicBezTo>
                  <a:close/>
                  <a:moveTo>
                    <a:pt x="622" y="6"/>
                  </a:moveTo>
                  <a:lnTo>
                    <a:pt x="622" y="6"/>
                  </a:lnTo>
                  <a:cubicBezTo>
                    <a:pt x="192" y="379"/>
                    <a:pt x="1" y="945"/>
                    <a:pt x="260" y="1476"/>
                  </a:cubicBezTo>
                  <a:cubicBezTo>
                    <a:pt x="265" y="1488"/>
                    <a:pt x="272" y="1493"/>
                    <a:pt x="279" y="1493"/>
                  </a:cubicBezTo>
                  <a:cubicBezTo>
                    <a:pt x="292" y="1493"/>
                    <a:pt x="305" y="1479"/>
                    <a:pt x="305" y="1465"/>
                  </a:cubicBezTo>
                  <a:cubicBezTo>
                    <a:pt x="182" y="910"/>
                    <a:pt x="238" y="435"/>
                    <a:pt x="622" y="6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80;p36">
              <a:extLst>
                <a:ext uri="{FF2B5EF4-FFF2-40B4-BE49-F238E27FC236}">
                  <a16:creationId xmlns:a16="http://schemas.microsoft.com/office/drawing/2014/main" id="{F95D2B92-6C85-E008-2E68-461E0D774180}"/>
                </a:ext>
              </a:extLst>
            </p:cNvPr>
            <p:cNvSpPr/>
            <p:nvPr/>
          </p:nvSpPr>
          <p:spPr>
            <a:xfrm>
              <a:off x="935931" y="4508747"/>
              <a:ext cx="12849" cy="46757"/>
            </a:xfrm>
            <a:custGeom>
              <a:avLst/>
              <a:gdLst/>
              <a:ahLst/>
              <a:cxnLst/>
              <a:rect l="l" t="t" r="r" b="b"/>
              <a:pathLst>
                <a:path w="288" h="1048" extrusionOk="0">
                  <a:moveTo>
                    <a:pt x="216" y="0"/>
                  </a:moveTo>
                  <a:cubicBezTo>
                    <a:pt x="211" y="0"/>
                    <a:pt x="207" y="2"/>
                    <a:pt x="204" y="5"/>
                  </a:cubicBezTo>
                  <a:cubicBezTo>
                    <a:pt x="0" y="310"/>
                    <a:pt x="0" y="739"/>
                    <a:pt x="226" y="1033"/>
                  </a:cubicBezTo>
                  <a:cubicBezTo>
                    <a:pt x="233" y="1044"/>
                    <a:pt x="242" y="1048"/>
                    <a:pt x="250" y="1048"/>
                  </a:cubicBezTo>
                  <a:cubicBezTo>
                    <a:pt x="270" y="1048"/>
                    <a:pt x="288" y="1024"/>
                    <a:pt x="272" y="1000"/>
                  </a:cubicBezTo>
                  <a:cubicBezTo>
                    <a:pt x="124" y="683"/>
                    <a:pt x="45" y="355"/>
                    <a:pt x="237" y="27"/>
                  </a:cubicBezTo>
                  <a:cubicBezTo>
                    <a:pt x="246" y="11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81;p36">
              <a:extLst>
                <a:ext uri="{FF2B5EF4-FFF2-40B4-BE49-F238E27FC236}">
                  <a16:creationId xmlns:a16="http://schemas.microsoft.com/office/drawing/2014/main" id="{F1B257AB-675A-159E-CD05-3D95DF3788BA}"/>
                </a:ext>
              </a:extLst>
            </p:cNvPr>
            <p:cNvSpPr/>
            <p:nvPr/>
          </p:nvSpPr>
          <p:spPr>
            <a:xfrm>
              <a:off x="1125100" y="4468994"/>
              <a:ext cx="89141" cy="101722"/>
            </a:xfrm>
            <a:custGeom>
              <a:avLst/>
              <a:gdLst/>
              <a:ahLst/>
              <a:cxnLst/>
              <a:rect l="l" t="t" r="r" b="b"/>
              <a:pathLst>
                <a:path w="1998" h="2280" extrusionOk="0">
                  <a:moveTo>
                    <a:pt x="617" y="1"/>
                  </a:moveTo>
                  <a:cubicBezTo>
                    <a:pt x="406" y="1"/>
                    <a:pt x="212" y="111"/>
                    <a:pt x="12" y="228"/>
                  </a:cubicBezTo>
                  <a:cubicBezTo>
                    <a:pt x="0" y="240"/>
                    <a:pt x="12" y="251"/>
                    <a:pt x="23" y="251"/>
                  </a:cubicBezTo>
                  <a:cubicBezTo>
                    <a:pt x="211" y="153"/>
                    <a:pt x="399" y="61"/>
                    <a:pt x="604" y="61"/>
                  </a:cubicBezTo>
                  <a:cubicBezTo>
                    <a:pt x="658" y="61"/>
                    <a:pt x="713" y="68"/>
                    <a:pt x="769" y="82"/>
                  </a:cubicBezTo>
                  <a:cubicBezTo>
                    <a:pt x="1041" y="150"/>
                    <a:pt x="1131" y="454"/>
                    <a:pt x="1154" y="692"/>
                  </a:cubicBezTo>
                  <a:cubicBezTo>
                    <a:pt x="1188" y="1065"/>
                    <a:pt x="1007" y="1427"/>
                    <a:pt x="1018" y="1811"/>
                  </a:cubicBezTo>
                  <a:cubicBezTo>
                    <a:pt x="1018" y="1970"/>
                    <a:pt x="1086" y="2196"/>
                    <a:pt x="1267" y="2253"/>
                  </a:cubicBezTo>
                  <a:cubicBezTo>
                    <a:pt x="1322" y="2271"/>
                    <a:pt x="1375" y="2279"/>
                    <a:pt x="1427" y="2279"/>
                  </a:cubicBezTo>
                  <a:cubicBezTo>
                    <a:pt x="1630" y="2279"/>
                    <a:pt x="1808" y="2155"/>
                    <a:pt x="1980" y="2038"/>
                  </a:cubicBezTo>
                  <a:cubicBezTo>
                    <a:pt x="1997" y="2020"/>
                    <a:pt x="1988" y="1997"/>
                    <a:pt x="1972" y="1997"/>
                  </a:cubicBezTo>
                  <a:cubicBezTo>
                    <a:pt x="1968" y="1997"/>
                    <a:pt x="1962" y="1999"/>
                    <a:pt x="1957" y="2004"/>
                  </a:cubicBezTo>
                  <a:cubicBezTo>
                    <a:pt x="1796" y="2105"/>
                    <a:pt x="1625" y="2224"/>
                    <a:pt x="1429" y="2224"/>
                  </a:cubicBezTo>
                  <a:cubicBezTo>
                    <a:pt x="1406" y="2224"/>
                    <a:pt x="1382" y="2222"/>
                    <a:pt x="1357" y="2218"/>
                  </a:cubicBezTo>
                  <a:cubicBezTo>
                    <a:pt x="1075" y="2173"/>
                    <a:pt x="1086" y="1823"/>
                    <a:pt x="1109" y="1620"/>
                  </a:cubicBezTo>
                  <a:cubicBezTo>
                    <a:pt x="1131" y="1258"/>
                    <a:pt x="1267" y="918"/>
                    <a:pt x="1211" y="545"/>
                  </a:cubicBezTo>
                  <a:cubicBezTo>
                    <a:pt x="1176" y="353"/>
                    <a:pt x="1052" y="115"/>
                    <a:pt x="849" y="47"/>
                  </a:cubicBezTo>
                  <a:cubicBezTo>
                    <a:pt x="769" y="15"/>
                    <a:pt x="692" y="1"/>
                    <a:pt x="6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82;p36">
              <a:extLst>
                <a:ext uri="{FF2B5EF4-FFF2-40B4-BE49-F238E27FC236}">
                  <a16:creationId xmlns:a16="http://schemas.microsoft.com/office/drawing/2014/main" id="{2391EAD6-411D-AE50-067B-445436EF6C33}"/>
                </a:ext>
              </a:extLst>
            </p:cNvPr>
            <p:cNvSpPr/>
            <p:nvPr/>
          </p:nvSpPr>
          <p:spPr>
            <a:xfrm>
              <a:off x="1135272" y="4487108"/>
              <a:ext cx="64513" cy="128357"/>
            </a:xfrm>
            <a:custGeom>
              <a:avLst/>
              <a:gdLst/>
              <a:ahLst/>
              <a:cxnLst/>
              <a:rect l="l" t="t" r="r" b="b"/>
              <a:pathLst>
                <a:path w="1446" h="2877" extrusionOk="0">
                  <a:moveTo>
                    <a:pt x="15" y="0"/>
                  </a:moveTo>
                  <a:cubicBezTo>
                    <a:pt x="7" y="0"/>
                    <a:pt x="1" y="17"/>
                    <a:pt x="10" y="26"/>
                  </a:cubicBezTo>
                  <a:cubicBezTo>
                    <a:pt x="372" y="365"/>
                    <a:pt x="406" y="727"/>
                    <a:pt x="259" y="1179"/>
                  </a:cubicBezTo>
                  <a:cubicBezTo>
                    <a:pt x="157" y="1508"/>
                    <a:pt x="21" y="1802"/>
                    <a:pt x="101" y="2152"/>
                  </a:cubicBezTo>
                  <a:cubicBezTo>
                    <a:pt x="157" y="2423"/>
                    <a:pt x="350" y="2706"/>
                    <a:pt x="598" y="2830"/>
                  </a:cubicBezTo>
                  <a:cubicBezTo>
                    <a:pt x="666" y="2863"/>
                    <a:pt x="739" y="2876"/>
                    <a:pt x="815" y="2876"/>
                  </a:cubicBezTo>
                  <a:cubicBezTo>
                    <a:pt x="1028" y="2876"/>
                    <a:pt x="1259" y="2770"/>
                    <a:pt x="1435" y="2695"/>
                  </a:cubicBezTo>
                  <a:cubicBezTo>
                    <a:pt x="1446" y="2684"/>
                    <a:pt x="1435" y="2672"/>
                    <a:pt x="1423" y="2672"/>
                  </a:cubicBezTo>
                  <a:cubicBezTo>
                    <a:pt x="1230" y="2743"/>
                    <a:pt x="1045" y="2799"/>
                    <a:pt x="874" y="2799"/>
                  </a:cubicBezTo>
                  <a:cubicBezTo>
                    <a:pt x="666" y="2799"/>
                    <a:pt x="477" y="2716"/>
                    <a:pt x="315" y="2480"/>
                  </a:cubicBezTo>
                  <a:cubicBezTo>
                    <a:pt x="66" y="2118"/>
                    <a:pt x="134" y="1734"/>
                    <a:pt x="259" y="1360"/>
                  </a:cubicBezTo>
                  <a:cubicBezTo>
                    <a:pt x="350" y="1123"/>
                    <a:pt x="463" y="840"/>
                    <a:pt x="406" y="580"/>
                  </a:cubicBezTo>
                  <a:cubicBezTo>
                    <a:pt x="350" y="342"/>
                    <a:pt x="214" y="161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83;p36">
              <a:extLst>
                <a:ext uri="{FF2B5EF4-FFF2-40B4-BE49-F238E27FC236}">
                  <a16:creationId xmlns:a16="http://schemas.microsoft.com/office/drawing/2014/main" id="{7A2A3E6B-B665-1394-850A-780E71A98EEF}"/>
                </a:ext>
              </a:extLst>
            </p:cNvPr>
            <p:cNvSpPr/>
            <p:nvPr/>
          </p:nvSpPr>
          <p:spPr>
            <a:xfrm>
              <a:off x="1135183" y="4481710"/>
              <a:ext cx="70536" cy="120327"/>
            </a:xfrm>
            <a:custGeom>
              <a:avLst/>
              <a:gdLst/>
              <a:ahLst/>
              <a:cxnLst/>
              <a:rect l="l" t="t" r="r" b="b"/>
              <a:pathLst>
                <a:path w="1581" h="2697" extrusionOk="0">
                  <a:moveTo>
                    <a:pt x="131" y="0"/>
                  </a:moveTo>
                  <a:cubicBezTo>
                    <a:pt x="94" y="0"/>
                    <a:pt x="55" y="4"/>
                    <a:pt x="12" y="11"/>
                  </a:cubicBezTo>
                  <a:cubicBezTo>
                    <a:pt x="1" y="11"/>
                    <a:pt x="12" y="34"/>
                    <a:pt x="23" y="34"/>
                  </a:cubicBezTo>
                  <a:cubicBezTo>
                    <a:pt x="59" y="28"/>
                    <a:pt x="92" y="26"/>
                    <a:pt x="124" y="26"/>
                  </a:cubicBezTo>
                  <a:cubicBezTo>
                    <a:pt x="825" y="26"/>
                    <a:pt x="564" y="1296"/>
                    <a:pt x="521" y="1707"/>
                  </a:cubicBezTo>
                  <a:cubicBezTo>
                    <a:pt x="487" y="2024"/>
                    <a:pt x="510" y="2318"/>
                    <a:pt x="736" y="2556"/>
                  </a:cubicBezTo>
                  <a:cubicBezTo>
                    <a:pt x="833" y="2658"/>
                    <a:pt x="947" y="2697"/>
                    <a:pt x="1065" y="2697"/>
                  </a:cubicBezTo>
                  <a:cubicBezTo>
                    <a:pt x="1235" y="2697"/>
                    <a:pt x="1414" y="2615"/>
                    <a:pt x="1561" y="2522"/>
                  </a:cubicBezTo>
                  <a:cubicBezTo>
                    <a:pt x="1580" y="2512"/>
                    <a:pt x="1567" y="2486"/>
                    <a:pt x="1548" y="2486"/>
                  </a:cubicBezTo>
                  <a:cubicBezTo>
                    <a:pt x="1545" y="2486"/>
                    <a:pt x="1542" y="2486"/>
                    <a:pt x="1538" y="2488"/>
                  </a:cubicBezTo>
                  <a:cubicBezTo>
                    <a:pt x="1396" y="2549"/>
                    <a:pt x="1249" y="2594"/>
                    <a:pt x="1110" y="2594"/>
                  </a:cubicBezTo>
                  <a:cubicBezTo>
                    <a:pt x="942" y="2594"/>
                    <a:pt x="786" y="2527"/>
                    <a:pt x="668" y="2341"/>
                  </a:cubicBezTo>
                  <a:cubicBezTo>
                    <a:pt x="555" y="2160"/>
                    <a:pt x="566" y="1923"/>
                    <a:pt x="589" y="1707"/>
                  </a:cubicBezTo>
                  <a:cubicBezTo>
                    <a:pt x="623" y="1357"/>
                    <a:pt x="679" y="1029"/>
                    <a:pt x="646" y="679"/>
                  </a:cubicBezTo>
                  <a:cubicBezTo>
                    <a:pt x="614" y="330"/>
                    <a:pt x="491" y="0"/>
                    <a:pt x="13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84;p36">
              <a:extLst>
                <a:ext uri="{FF2B5EF4-FFF2-40B4-BE49-F238E27FC236}">
                  <a16:creationId xmlns:a16="http://schemas.microsoft.com/office/drawing/2014/main" id="{691F623D-4B8B-87CF-BE39-718D400E37A4}"/>
                </a:ext>
              </a:extLst>
            </p:cNvPr>
            <p:cNvSpPr/>
            <p:nvPr/>
          </p:nvSpPr>
          <p:spPr>
            <a:xfrm>
              <a:off x="913712" y="4504508"/>
              <a:ext cx="167529" cy="149817"/>
            </a:xfrm>
            <a:custGeom>
              <a:avLst/>
              <a:gdLst/>
              <a:ahLst/>
              <a:cxnLst/>
              <a:rect l="l" t="t" r="r" b="b"/>
              <a:pathLst>
                <a:path w="3755" h="3358" extrusionOk="0">
                  <a:moveTo>
                    <a:pt x="1961" y="0"/>
                  </a:moveTo>
                  <a:cubicBezTo>
                    <a:pt x="1597" y="0"/>
                    <a:pt x="1203" y="50"/>
                    <a:pt x="837" y="201"/>
                  </a:cubicBezTo>
                  <a:cubicBezTo>
                    <a:pt x="498" y="462"/>
                    <a:pt x="1" y="2588"/>
                    <a:pt x="1245" y="3187"/>
                  </a:cubicBezTo>
                  <a:cubicBezTo>
                    <a:pt x="1492" y="3306"/>
                    <a:pt x="1737" y="3358"/>
                    <a:pt x="1971" y="3358"/>
                  </a:cubicBezTo>
                  <a:cubicBezTo>
                    <a:pt x="2913" y="3358"/>
                    <a:pt x="3683" y="2518"/>
                    <a:pt x="3755" y="1875"/>
                  </a:cubicBezTo>
                  <a:cubicBezTo>
                    <a:pt x="3755" y="1875"/>
                    <a:pt x="3303" y="959"/>
                    <a:pt x="3291" y="201"/>
                  </a:cubicBezTo>
                  <a:cubicBezTo>
                    <a:pt x="3291" y="201"/>
                    <a:pt x="2688" y="0"/>
                    <a:pt x="1961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85;p36">
              <a:extLst>
                <a:ext uri="{FF2B5EF4-FFF2-40B4-BE49-F238E27FC236}">
                  <a16:creationId xmlns:a16="http://schemas.microsoft.com/office/drawing/2014/main" id="{6DF68255-CE7F-C5D5-B3FB-B7FC1DCE0ECF}"/>
                </a:ext>
              </a:extLst>
            </p:cNvPr>
            <p:cNvSpPr/>
            <p:nvPr/>
          </p:nvSpPr>
          <p:spPr>
            <a:xfrm>
              <a:off x="946504" y="4504508"/>
              <a:ext cx="132194" cy="77630"/>
            </a:xfrm>
            <a:custGeom>
              <a:avLst/>
              <a:gdLst/>
              <a:ahLst/>
              <a:cxnLst/>
              <a:rect l="l" t="t" r="r" b="b"/>
              <a:pathLst>
                <a:path w="2963" h="1740" extrusionOk="0">
                  <a:moveTo>
                    <a:pt x="1226" y="0"/>
                  </a:moveTo>
                  <a:cubicBezTo>
                    <a:pt x="862" y="0"/>
                    <a:pt x="468" y="50"/>
                    <a:pt x="102" y="201"/>
                  </a:cubicBezTo>
                  <a:cubicBezTo>
                    <a:pt x="68" y="224"/>
                    <a:pt x="35" y="269"/>
                    <a:pt x="0" y="314"/>
                  </a:cubicBezTo>
                  <a:cubicBezTo>
                    <a:pt x="232" y="252"/>
                    <a:pt x="471" y="220"/>
                    <a:pt x="710" y="220"/>
                  </a:cubicBezTo>
                  <a:cubicBezTo>
                    <a:pt x="901" y="220"/>
                    <a:pt x="1092" y="240"/>
                    <a:pt x="1279" y="281"/>
                  </a:cubicBezTo>
                  <a:cubicBezTo>
                    <a:pt x="1618" y="360"/>
                    <a:pt x="1912" y="540"/>
                    <a:pt x="2126" y="812"/>
                  </a:cubicBezTo>
                  <a:cubicBezTo>
                    <a:pt x="2296" y="1050"/>
                    <a:pt x="2409" y="1332"/>
                    <a:pt x="2636" y="1536"/>
                  </a:cubicBezTo>
                  <a:cubicBezTo>
                    <a:pt x="2737" y="1626"/>
                    <a:pt x="2839" y="1694"/>
                    <a:pt x="2963" y="1739"/>
                  </a:cubicBezTo>
                  <a:cubicBezTo>
                    <a:pt x="2839" y="1468"/>
                    <a:pt x="2568" y="789"/>
                    <a:pt x="2556" y="201"/>
                  </a:cubicBezTo>
                  <a:cubicBezTo>
                    <a:pt x="2556" y="201"/>
                    <a:pt x="1953" y="0"/>
                    <a:pt x="122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86;p36">
              <a:extLst>
                <a:ext uri="{FF2B5EF4-FFF2-40B4-BE49-F238E27FC236}">
                  <a16:creationId xmlns:a16="http://schemas.microsoft.com/office/drawing/2014/main" id="{5F784920-2FA0-A651-D3B2-8217F8A69099}"/>
                </a:ext>
              </a:extLst>
            </p:cNvPr>
            <p:cNvSpPr/>
            <p:nvPr/>
          </p:nvSpPr>
          <p:spPr>
            <a:xfrm>
              <a:off x="965644" y="4607837"/>
              <a:ext cx="28687" cy="9949"/>
            </a:xfrm>
            <a:custGeom>
              <a:avLst/>
              <a:gdLst/>
              <a:ahLst/>
              <a:cxnLst/>
              <a:rect l="l" t="t" r="r" b="b"/>
              <a:pathLst>
                <a:path w="643" h="223" extrusionOk="0">
                  <a:moveTo>
                    <a:pt x="81" y="0"/>
                  </a:moveTo>
                  <a:cubicBezTo>
                    <a:pt x="69" y="0"/>
                    <a:pt x="69" y="0"/>
                    <a:pt x="58" y="11"/>
                  </a:cubicBezTo>
                  <a:cubicBezTo>
                    <a:pt x="1" y="91"/>
                    <a:pt x="137" y="169"/>
                    <a:pt x="205" y="192"/>
                  </a:cubicBezTo>
                  <a:cubicBezTo>
                    <a:pt x="253" y="212"/>
                    <a:pt x="305" y="223"/>
                    <a:pt x="356" y="223"/>
                  </a:cubicBezTo>
                  <a:cubicBezTo>
                    <a:pt x="448" y="223"/>
                    <a:pt x="539" y="190"/>
                    <a:pt x="612" y="124"/>
                  </a:cubicBezTo>
                  <a:cubicBezTo>
                    <a:pt x="642" y="104"/>
                    <a:pt x="618" y="66"/>
                    <a:pt x="589" y="66"/>
                  </a:cubicBezTo>
                  <a:cubicBezTo>
                    <a:pt x="586" y="66"/>
                    <a:pt x="582" y="67"/>
                    <a:pt x="578" y="68"/>
                  </a:cubicBezTo>
                  <a:cubicBezTo>
                    <a:pt x="548" y="71"/>
                    <a:pt x="518" y="73"/>
                    <a:pt x="487" y="73"/>
                  </a:cubicBezTo>
                  <a:cubicBezTo>
                    <a:pt x="411" y="73"/>
                    <a:pt x="333" y="65"/>
                    <a:pt x="262" y="56"/>
                  </a:cubicBezTo>
                  <a:cubicBezTo>
                    <a:pt x="205" y="46"/>
                    <a:pt x="148" y="11"/>
                    <a:pt x="8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7;p36">
              <a:extLst>
                <a:ext uri="{FF2B5EF4-FFF2-40B4-BE49-F238E27FC236}">
                  <a16:creationId xmlns:a16="http://schemas.microsoft.com/office/drawing/2014/main" id="{2D217490-11DF-F396-C24E-43E75D6A50B3}"/>
                </a:ext>
              </a:extLst>
            </p:cNvPr>
            <p:cNvSpPr/>
            <p:nvPr/>
          </p:nvSpPr>
          <p:spPr>
            <a:xfrm>
              <a:off x="1033817" y="4590750"/>
              <a:ext cx="22709" cy="18828"/>
            </a:xfrm>
            <a:custGeom>
              <a:avLst/>
              <a:gdLst/>
              <a:ahLst/>
              <a:cxnLst/>
              <a:rect l="l" t="t" r="r" b="b"/>
              <a:pathLst>
                <a:path w="509" h="422" extrusionOk="0">
                  <a:moveTo>
                    <a:pt x="275" y="1"/>
                  </a:moveTo>
                  <a:cubicBezTo>
                    <a:pt x="229" y="1"/>
                    <a:pt x="181" y="12"/>
                    <a:pt x="136" y="32"/>
                  </a:cubicBezTo>
                  <a:cubicBezTo>
                    <a:pt x="56" y="67"/>
                    <a:pt x="0" y="191"/>
                    <a:pt x="33" y="281"/>
                  </a:cubicBezTo>
                  <a:cubicBezTo>
                    <a:pt x="45" y="315"/>
                    <a:pt x="56" y="338"/>
                    <a:pt x="79" y="361"/>
                  </a:cubicBezTo>
                  <a:cubicBezTo>
                    <a:pt x="113" y="394"/>
                    <a:pt x="136" y="406"/>
                    <a:pt x="169" y="417"/>
                  </a:cubicBezTo>
                  <a:cubicBezTo>
                    <a:pt x="179" y="420"/>
                    <a:pt x="191" y="422"/>
                    <a:pt x="204" y="422"/>
                  </a:cubicBezTo>
                  <a:cubicBezTo>
                    <a:pt x="236" y="422"/>
                    <a:pt x="273" y="414"/>
                    <a:pt x="305" y="406"/>
                  </a:cubicBezTo>
                  <a:cubicBezTo>
                    <a:pt x="350" y="394"/>
                    <a:pt x="385" y="383"/>
                    <a:pt x="418" y="349"/>
                  </a:cubicBezTo>
                  <a:cubicBezTo>
                    <a:pt x="508" y="281"/>
                    <a:pt x="508" y="134"/>
                    <a:pt x="430" y="55"/>
                  </a:cubicBezTo>
                  <a:cubicBezTo>
                    <a:pt x="386" y="18"/>
                    <a:pt x="332" y="1"/>
                    <a:pt x="27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88;p36">
              <a:extLst>
                <a:ext uri="{FF2B5EF4-FFF2-40B4-BE49-F238E27FC236}">
                  <a16:creationId xmlns:a16="http://schemas.microsoft.com/office/drawing/2014/main" id="{DBDA854C-6FE0-A11C-B6DC-E46D7DBEA854}"/>
                </a:ext>
              </a:extLst>
            </p:cNvPr>
            <p:cNvSpPr/>
            <p:nvPr/>
          </p:nvSpPr>
          <p:spPr>
            <a:xfrm>
              <a:off x="932361" y="4599494"/>
              <a:ext cx="19229" cy="16775"/>
            </a:xfrm>
            <a:custGeom>
              <a:avLst/>
              <a:gdLst/>
              <a:ahLst/>
              <a:cxnLst/>
              <a:rect l="l" t="t" r="r" b="b"/>
              <a:pathLst>
                <a:path w="431" h="376" extrusionOk="0">
                  <a:moveTo>
                    <a:pt x="217" y="1"/>
                  </a:moveTo>
                  <a:cubicBezTo>
                    <a:pt x="182" y="1"/>
                    <a:pt x="147" y="10"/>
                    <a:pt x="114" y="29"/>
                  </a:cubicBezTo>
                  <a:cubicBezTo>
                    <a:pt x="12" y="74"/>
                    <a:pt x="1" y="198"/>
                    <a:pt x="46" y="278"/>
                  </a:cubicBezTo>
                  <a:cubicBezTo>
                    <a:pt x="80" y="323"/>
                    <a:pt x="114" y="356"/>
                    <a:pt x="171" y="368"/>
                  </a:cubicBezTo>
                  <a:cubicBezTo>
                    <a:pt x="184" y="373"/>
                    <a:pt x="200" y="375"/>
                    <a:pt x="217" y="375"/>
                  </a:cubicBezTo>
                  <a:cubicBezTo>
                    <a:pt x="241" y="375"/>
                    <a:pt x="268" y="370"/>
                    <a:pt x="295" y="356"/>
                  </a:cubicBezTo>
                  <a:cubicBezTo>
                    <a:pt x="317" y="346"/>
                    <a:pt x="340" y="334"/>
                    <a:pt x="362" y="311"/>
                  </a:cubicBezTo>
                  <a:cubicBezTo>
                    <a:pt x="430" y="243"/>
                    <a:pt x="430" y="119"/>
                    <a:pt x="352" y="52"/>
                  </a:cubicBezTo>
                  <a:cubicBezTo>
                    <a:pt x="312" y="18"/>
                    <a:pt x="265" y="1"/>
                    <a:pt x="2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89;p36">
              <a:extLst>
                <a:ext uri="{FF2B5EF4-FFF2-40B4-BE49-F238E27FC236}">
                  <a16:creationId xmlns:a16="http://schemas.microsoft.com/office/drawing/2014/main" id="{502A1189-5553-44CF-6D7C-ECA91A4D7E15}"/>
                </a:ext>
              </a:extLst>
            </p:cNvPr>
            <p:cNvSpPr/>
            <p:nvPr/>
          </p:nvSpPr>
          <p:spPr>
            <a:xfrm>
              <a:off x="1026723" y="4535516"/>
              <a:ext cx="18694" cy="10931"/>
            </a:xfrm>
            <a:custGeom>
              <a:avLst/>
              <a:gdLst/>
              <a:ahLst/>
              <a:cxnLst/>
              <a:rect l="l" t="t" r="r" b="b"/>
              <a:pathLst>
                <a:path w="419" h="245" extrusionOk="0">
                  <a:moveTo>
                    <a:pt x="90" y="1"/>
                  </a:moveTo>
                  <a:cubicBezTo>
                    <a:pt x="76" y="1"/>
                    <a:pt x="61" y="2"/>
                    <a:pt x="46" y="4"/>
                  </a:cubicBezTo>
                  <a:cubicBezTo>
                    <a:pt x="12" y="4"/>
                    <a:pt x="1" y="61"/>
                    <a:pt x="34" y="72"/>
                  </a:cubicBezTo>
                  <a:cubicBezTo>
                    <a:pt x="170" y="106"/>
                    <a:pt x="295" y="129"/>
                    <a:pt x="396" y="242"/>
                  </a:cubicBezTo>
                  <a:cubicBezTo>
                    <a:pt x="398" y="244"/>
                    <a:pt x="400" y="245"/>
                    <a:pt x="402" y="245"/>
                  </a:cubicBezTo>
                  <a:cubicBezTo>
                    <a:pt x="411" y="245"/>
                    <a:pt x="419" y="228"/>
                    <a:pt x="419" y="219"/>
                  </a:cubicBezTo>
                  <a:cubicBezTo>
                    <a:pt x="357" y="96"/>
                    <a:pt x="231" y="1"/>
                    <a:pt x="9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90;p36">
              <a:extLst>
                <a:ext uri="{FF2B5EF4-FFF2-40B4-BE49-F238E27FC236}">
                  <a16:creationId xmlns:a16="http://schemas.microsoft.com/office/drawing/2014/main" id="{77C21E91-31E6-29D4-3AE4-248CC155E5B9}"/>
                </a:ext>
              </a:extLst>
            </p:cNvPr>
            <p:cNvSpPr/>
            <p:nvPr/>
          </p:nvSpPr>
          <p:spPr>
            <a:xfrm>
              <a:off x="938429" y="4541673"/>
              <a:ext cx="13161" cy="9369"/>
            </a:xfrm>
            <a:custGeom>
              <a:avLst/>
              <a:gdLst/>
              <a:ahLst/>
              <a:cxnLst/>
              <a:rect l="l" t="t" r="r" b="b"/>
              <a:pathLst>
                <a:path w="295" h="210" extrusionOk="0">
                  <a:moveTo>
                    <a:pt x="242" y="1"/>
                  </a:moveTo>
                  <a:cubicBezTo>
                    <a:pt x="134" y="1"/>
                    <a:pt x="22" y="87"/>
                    <a:pt x="0" y="194"/>
                  </a:cubicBezTo>
                  <a:cubicBezTo>
                    <a:pt x="0" y="202"/>
                    <a:pt x="12" y="210"/>
                    <a:pt x="22" y="210"/>
                  </a:cubicBezTo>
                  <a:cubicBezTo>
                    <a:pt x="27" y="210"/>
                    <a:pt x="31" y="208"/>
                    <a:pt x="35" y="205"/>
                  </a:cubicBezTo>
                  <a:cubicBezTo>
                    <a:pt x="57" y="149"/>
                    <a:pt x="91" y="126"/>
                    <a:pt x="136" y="104"/>
                  </a:cubicBezTo>
                  <a:cubicBezTo>
                    <a:pt x="181" y="81"/>
                    <a:pt x="238" y="69"/>
                    <a:pt x="272" y="47"/>
                  </a:cubicBezTo>
                  <a:cubicBezTo>
                    <a:pt x="294" y="36"/>
                    <a:pt x="283" y="1"/>
                    <a:pt x="261" y="1"/>
                  </a:cubicBezTo>
                  <a:cubicBezTo>
                    <a:pt x="255" y="1"/>
                    <a:pt x="248" y="1"/>
                    <a:pt x="24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91;p36">
              <a:extLst>
                <a:ext uri="{FF2B5EF4-FFF2-40B4-BE49-F238E27FC236}">
                  <a16:creationId xmlns:a16="http://schemas.microsoft.com/office/drawing/2014/main" id="{508E53F7-95DB-29E3-6612-302EEF147549}"/>
                </a:ext>
              </a:extLst>
            </p:cNvPr>
            <p:cNvSpPr/>
            <p:nvPr/>
          </p:nvSpPr>
          <p:spPr>
            <a:xfrm>
              <a:off x="994421" y="4610961"/>
              <a:ext cx="29312" cy="32703"/>
            </a:xfrm>
            <a:custGeom>
              <a:avLst/>
              <a:gdLst/>
              <a:ahLst/>
              <a:cxnLst/>
              <a:rect l="l" t="t" r="r" b="b"/>
              <a:pathLst>
                <a:path w="657" h="733" extrusionOk="0">
                  <a:moveTo>
                    <a:pt x="538" y="1"/>
                  </a:moveTo>
                  <a:cubicBezTo>
                    <a:pt x="535" y="1"/>
                    <a:pt x="532" y="4"/>
                    <a:pt x="532" y="9"/>
                  </a:cubicBezTo>
                  <a:cubicBezTo>
                    <a:pt x="509" y="145"/>
                    <a:pt x="487" y="303"/>
                    <a:pt x="408" y="428"/>
                  </a:cubicBezTo>
                  <a:cubicBezTo>
                    <a:pt x="328" y="529"/>
                    <a:pt x="261" y="574"/>
                    <a:pt x="57" y="642"/>
                  </a:cubicBezTo>
                  <a:cubicBezTo>
                    <a:pt x="1" y="654"/>
                    <a:pt x="46" y="733"/>
                    <a:pt x="91" y="733"/>
                  </a:cubicBezTo>
                  <a:cubicBezTo>
                    <a:pt x="442" y="677"/>
                    <a:pt x="657" y="337"/>
                    <a:pt x="544" y="9"/>
                  </a:cubicBezTo>
                  <a:cubicBezTo>
                    <a:pt x="544" y="4"/>
                    <a:pt x="541" y="1"/>
                    <a:pt x="53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92;p36">
              <a:extLst>
                <a:ext uri="{FF2B5EF4-FFF2-40B4-BE49-F238E27FC236}">
                  <a16:creationId xmlns:a16="http://schemas.microsoft.com/office/drawing/2014/main" id="{77D1250C-ADEB-E169-869E-32A3B174FB39}"/>
                </a:ext>
              </a:extLst>
            </p:cNvPr>
            <p:cNvSpPr/>
            <p:nvPr/>
          </p:nvSpPr>
          <p:spPr>
            <a:xfrm>
              <a:off x="1002988" y="4570539"/>
              <a:ext cx="35246" cy="25564"/>
            </a:xfrm>
            <a:custGeom>
              <a:avLst/>
              <a:gdLst/>
              <a:ahLst/>
              <a:cxnLst/>
              <a:rect l="l" t="t" r="r" b="b"/>
              <a:pathLst>
                <a:path w="790" h="573" extrusionOk="0">
                  <a:moveTo>
                    <a:pt x="770" y="1"/>
                  </a:moveTo>
                  <a:cubicBezTo>
                    <a:pt x="766" y="1"/>
                    <a:pt x="762" y="4"/>
                    <a:pt x="759" y="10"/>
                  </a:cubicBezTo>
                  <a:cubicBezTo>
                    <a:pt x="668" y="113"/>
                    <a:pt x="589" y="226"/>
                    <a:pt x="487" y="327"/>
                  </a:cubicBezTo>
                  <a:cubicBezTo>
                    <a:pt x="442" y="372"/>
                    <a:pt x="374" y="417"/>
                    <a:pt x="317" y="452"/>
                  </a:cubicBezTo>
                  <a:cubicBezTo>
                    <a:pt x="282" y="474"/>
                    <a:pt x="250" y="483"/>
                    <a:pt x="221" y="483"/>
                  </a:cubicBezTo>
                  <a:cubicBezTo>
                    <a:pt x="129" y="483"/>
                    <a:pt x="64" y="390"/>
                    <a:pt x="13" y="304"/>
                  </a:cubicBezTo>
                  <a:cubicBezTo>
                    <a:pt x="13" y="301"/>
                    <a:pt x="12" y="300"/>
                    <a:pt x="10" y="300"/>
                  </a:cubicBezTo>
                  <a:cubicBezTo>
                    <a:pt x="7" y="300"/>
                    <a:pt x="1" y="308"/>
                    <a:pt x="1" y="316"/>
                  </a:cubicBezTo>
                  <a:cubicBezTo>
                    <a:pt x="37" y="470"/>
                    <a:pt x="110" y="573"/>
                    <a:pt x="248" y="573"/>
                  </a:cubicBezTo>
                  <a:cubicBezTo>
                    <a:pt x="282" y="573"/>
                    <a:pt x="320" y="567"/>
                    <a:pt x="363" y="553"/>
                  </a:cubicBezTo>
                  <a:cubicBezTo>
                    <a:pt x="589" y="485"/>
                    <a:pt x="691" y="226"/>
                    <a:pt x="781" y="33"/>
                  </a:cubicBezTo>
                  <a:cubicBezTo>
                    <a:pt x="789" y="17"/>
                    <a:pt x="780" y="1"/>
                    <a:pt x="77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93;p36">
              <a:extLst>
                <a:ext uri="{FF2B5EF4-FFF2-40B4-BE49-F238E27FC236}">
                  <a16:creationId xmlns:a16="http://schemas.microsoft.com/office/drawing/2014/main" id="{E1E96B92-693E-1042-BB2F-B0286B55D262}"/>
                </a:ext>
              </a:extLst>
            </p:cNvPr>
            <p:cNvSpPr/>
            <p:nvPr/>
          </p:nvSpPr>
          <p:spPr>
            <a:xfrm>
              <a:off x="939946" y="4579507"/>
              <a:ext cx="27081" cy="18961"/>
            </a:xfrm>
            <a:custGeom>
              <a:avLst/>
              <a:gdLst/>
              <a:ahLst/>
              <a:cxnLst/>
              <a:rect l="l" t="t" r="r" b="b"/>
              <a:pathLst>
                <a:path w="607" h="425" extrusionOk="0">
                  <a:moveTo>
                    <a:pt x="585" y="1"/>
                  </a:moveTo>
                  <a:cubicBezTo>
                    <a:pt x="578" y="1"/>
                    <a:pt x="570" y="4"/>
                    <a:pt x="566" y="13"/>
                  </a:cubicBezTo>
                  <a:cubicBezTo>
                    <a:pt x="487" y="115"/>
                    <a:pt x="430" y="206"/>
                    <a:pt x="317" y="262"/>
                  </a:cubicBezTo>
                  <a:cubicBezTo>
                    <a:pt x="277" y="294"/>
                    <a:pt x="236" y="321"/>
                    <a:pt x="187" y="321"/>
                  </a:cubicBezTo>
                  <a:cubicBezTo>
                    <a:pt x="168" y="321"/>
                    <a:pt x="147" y="317"/>
                    <a:pt x="125" y="307"/>
                  </a:cubicBezTo>
                  <a:cubicBezTo>
                    <a:pt x="79" y="273"/>
                    <a:pt x="46" y="206"/>
                    <a:pt x="23" y="160"/>
                  </a:cubicBezTo>
                  <a:cubicBezTo>
                    <a:pt x="23" y="157"/>
                    <a:pt x="21" y="155"/>
                    <a:pt x="19" y="155"/>
                  </a:cubicBezTo>
                  <a:cubicBezTo>
                    <a:pt x="12" y="155"/>
                    <a:pt x="1" y="164"/>
                    <a:pt x="1" y="171"/>
                  </a:cubicBezTo>
                  <a:cubicBezTo>
                    <a:pt x="21" y="284"/>
                    <a:pt x="79" y="425"/>
                    <a:pt x="198" y="425"/>
                  </a:cubicBezTo>
                  <a:cubicBezTo>
                    <a:pt x="211" y="425"/>
                    <a:pt x="224" y="423"/>
                    <a:pt x="238" y="420"/>
                  </a:cubicBezTo>
                  <a:cubicBezTo>
                    <a:pt x="430" y="375"/>
                    <a:pt x="532" y="194"/>
                    <a:pt x="600" y="25"/>
                  </a:cubicBezTo>
                  <a:cubicBezTo>
                    <a:pt x="607" y="11"/>
                    <a:pt x="596" y="1"/>
                    <a:pt x="58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94;p36">
              <a:extLst>
                <a:ext uri="{FF2B5EF4-FFF2-40B4-BE49-F238E27FC236}">
                  <a16:creationId xmlns:a16="http://schemas.microsoft.com/office/drawing/2014/main" id="{ECD4DD02-EF65-4992-C012-5E2D1FDF89D8}"/>
                </a:ext>
              </a:extLst>
            </p:cNvPr>
            <p:cNvSpPr/>
            <p:nvPr/>
          </p:nvSpPr>
          <p:spPr>
            <a:xfrm>
              <a:off x="1062058" y="4568397"/>
              <a:ext cx="57955" cy="51753"/>
            </a:xfrm>
            <a:custGeom>
              <a:avLst/>
              <a:gdLst/>
              <a:ahLst/>
              <a:cxnLst/>
              <a:rect l="l" t="t" r="r" b="b"/>
              <a:pathLst>
                <a:path w="1299" h="1160" extrusionOk="0">
                  <a:moveTo>
                    <a:pt x="652" y="1"/>
                  </a:moveTo>
                  <a:cubicBezTo>
                    <a:pt x="369" y="1"/>
                    <a:pt x="136" y="217"/>
                    <a:pt x="136" y="217"/>
                  </a:cubicBezTo>
                  <a:lnTo>
                    <a:pt x="0" y="1099"/>
                  </a:lnTo>
                  <a:cubicBezTo>
                    <a:pt x="103" y="1141"/>
                    <a:pt x="202" y="1160"/>
                    <a:pt x="296" y="1160"/>
                  </a:cubicBezTo>
                  <a:cubicBezTo>
                    <a:pt x="907" y="1160"/>
                    <a:pt x="1299" y="372"/>
                    <a:pt x="995" y="126"/>
                  </a:cubicBezTo>
                  <a:cubicBezTo>
                    <a:pt x="881" y="34"/>
                    <a:pt x="763" y="1"/>
                    <a:pt x="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95;p36">
              <a:extLst>
                <a:ext uri="{FF2B5EF4-FFF2-40B4-BE49-F238E27FC236}">
                  <a16:creationId xmlns:a16="http://schemas.microsoft.com/office/drawing/2014/main" id="{E0D9D473-F67E-0F6C-7AB1-EFA94070124D}"/>
                </a:ext>
              </a:extLst>
            </p:cNvPr>
            <p:cNvSpPr/>
            <p:nvPr/>
          </p:nvSpPr>
          <p:spPr>
            <a:xfrm>
              <a:off x="1072632" y="4582317"/>
              <a:ext cx="28286" cy="28286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42" y="290"/>
                  </a:moveTo>
                  <a:cubicBezTo>
                    <a:pt x="371" y="290"/>
                    <a:pt x="397" y="302"/>
                    <a:pt x="407" y="334"/>
                  </a:cubicBezTo>
                  <a:cubicBezTo>
                    <a:pt x="430" y="391"/>
                    <a:pt x="362" y="437"/>
                    <a:pt x="329" y="470"/>
                  </a:cubicBezTo>
                  <a:cubicBezTo>
                    <a:pt x="292" y="489"/>
                    <a:pt x="246" y="507"/>
                    <a:pt x="200" y="507"/>
                  </a:cubicBezTo>
                  <a:cubicBezTo>
                    <a:pt x="190" y="507"/>
                    <a:pt x="180" y="506"/>
                    <a:pt x="170" y="504"/>
                  </a:cubicBezTo>
                  <a:cubicBezTo>
                    <a:pt x="181" y="459"/>
                    <a:pt x="193" y="402"/>
                    <a:pt x="204" y="357"/>
                  </a:cubicBezTo>
                  <a:cubicBezTo>
                    <a:pt x="216" y="346"/>
                    <a:pt x="238" y="334"/>
                    <a:pt x="249" y="323"/>
                  </a:cubicBezTo>
                  <a:cubicBezTo>
                    <a:pt x="273" y="305"/>
                    <a:pt x="309" y="290"/>
                    <a:pt x="342" y="290"/>
                  </a:cubicBezTo>
                  <a:close/>
                  <a:moveTo>
                    <a:pt x="525" y="0"/>
                  </a:moveTo>
                  <a:cubicBezTo>
                    <a:pt x="402" y="0"/>
                    <a:pt x="275" y="41"/>
                    <a:pt x="193" y="143"/>
                  </a:cubicBezTo>
                  <a:cubicBezTo>
                    <a:pt x="113" y="256"/>
                    <a:pt x="0" y="482"/>
                    <a:pt x="80" y="618"/>
                  </a:cubicBezTo>
                  <a:cubicBezTo>
                    <a:pt x="90" y="628"/>
                    <a:pt x="105" y="633"/>
                    <a:pt x="119" y="633"/>
                  </a:cubicBezTo>
                  <a:cubicBezTo>
                    <a:pt x="136" y="633"/>
                    <a:pt x="153" y="625"/>
                    <a:pt x="159" y="606"/>
                  </a:cubicBezTo>
                  <a:lnTo>
                    <a:pt x="159" y="583"/>
                  </a:lnTo>
                  <a:cubicBezTo>
                    <a:pt x="170" y="585"/>
                    <a:pt x="182" y="586"/>
                    <a:pt x="195" y="586"/>
                  </a:cubicBezTo>
                  <a:cubicBezTo>
                    <a:pt x="337" y="586"/>
                    <a:pt x="507" y="469"/>
                    <a:pt x="475" y="323"/>
                  </a:cubicBezTo>
                  <a:cubicBezTo>
                    <a:pt x="467" y="254"/>
                    <a:pt x="399" y="225"/>
                    <a:pt x="337" y="225"/>
                  </a:cubicBezTo>
                  <a:cubicBezTo>
                    <a:pt x="318" y="225"/>
                    <a:pt x="299" y="228"/>
                    <a:pt x="283" y="233"/>
                  </a:cubicBezTo>
                  <a:cubicBezTo>
                    <a:pt x="277" y="233"/>
                    <a:pt x="270" y="233"/>
                    <a:pt x="266" y="235"/>
                  </a:cubicBezTo>
                  <a:lnTo>
                    <a:pt x="266" y="235"/>
                  </a:lnTo>
                  <a:cubicBezTo>
                    <a:pt x="345" y="105"/>
                    <a:pt x="468" y="40"/>
                    <a:pt x="611" y="29"/>
                  </a:cubicBezTo>
                  <a:cubicBezTo>
                    <a:pt x="634" y="29"/>
                    <a:pt x="634" y="7"/>
                    <a:pt x="611" y="7"/>
                  </a:cubicBezTo>
                  <a:cubicBezTo>
                    <a:pt x="583" y="3"/>
                    <a:pt x="554" y="0"/>
                    <a:pt x="52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96;p36">
              <a:extLst>
                <a:ext uri="{FF2B5EF4-FFF2-40B4-BE49-F238E27FC236}">
                  <a16:creationId xmlns:a16="http://schemas.microsoft.com/office/drawing/2014/main" id="{519F9490-D640-29DC-EB45-8C9601D56B0E}"/>
                </a:ext>
              </a:extLst>
            </p:cNvPr>
            <p:cNvSpPr/>
            <p:nvPr/>
          </p:nvSpPr>
          <p:spPr>
            <a:xfrm>
              <a:off x="1032657" y="4646965"/>
              <a:ext cx="112162" cy="171946"/>
            </a:xfrm>
            <a:custGeom>
              <a:avLst/>
              <a:gdLst/>
              <a:ahLst/>
              <a:cxnLst/>
              <a:rect l="l" t="t" r="r" b="b"/>
              <a:pathLst>
                <a:path w="2514" h="3854" extrusionOk="0">
                  <a:moveTo>
                    <a:pt x="808" y="0"/>
                  </a:moveTo>
                  <a:cubicBezTo>
                    <a:pt x="0" y="0"/>
                    <a:pt x="91" y="597"/>
                    <a:pt x="467" y="887"/>
                  </a:cubicBezTo>
                  <a:cubicBezTo>
                    <a:pt x="874" y="1192"/>
                    <a:pt x="1428" y="1317"/>
                    <a:pt x="1552" y="1521"/>
                  </a:cubicBezTo>
                  <a:cubicBezTo>
                    <a:pt x="1677" y="1724"/>
                    <a:pt x="1247" y="2956"/>
                    <a:pt x="1247" y="2956"/>
                  </a:cubicBezTo>
                  <a:cubicBezTo>
                    <a:pt x="1247" y="2956"/>
                    <a:pt x="637" y="3149"/>
                    <a:pt x="931" y="3420"/>
                  </a:cubicBezTo>
                  <a:cubicBezTo>
                    <a:pt x="931" y="3420"/>
                    <a:pt x="750" y="3635"/>
                    <a:pt x="874" y="3748"/>
                  </a:cubicBezTo>
                  <a:cubicBezTo>
                    <a:pt x="950" y="3824"/>
                    <a:pt x="1051" y="3853"/>
                    <a:pt x="1155" y="3853"/>
                  </a:cubicBezTo>
                  <a:cubicBezTo>
                    <a:pt x="1392" y="3853"/>
                    <a:pt x="1646" y="3700"/>
                    <a:pt x="1654" y="3590"/>
                  </a:cubicBezTo>
                  <a:cubicBezTo>
                    <a:pt x="1665" y="3431"/>
                    <a:pt x="1597" y="3137"/>
                    <a:pt x="1597" y="3137"/>
                  </a:cubicBezTo>
                  <a:cubicBezTo>
                    <a:pt x="1597" y="3137"/>
                    <a:pt x="2423" y="2255"/>
                    <a:pt x="2479" y="1667"/>
                  </a:cubicBezTo>
                  <a:cubicBezTo>
                    <a:pt x="2514" y="1227"/>
                    <a:pt x="1903" y="73"/>
                    <a:pt x="942" y="5"/>
                  </a:cubicBezTo>
                  <a:cubicBezTo>
                    <a:pt x="895" y="2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97;p36">
              <a:extLst>
                <a:ext uri="{FF2B5EF4-FFF2-40B4-BE49-F238E27FC236}">
                  <a16:creationId xmlns:a16="http://schemas.microsoft.com/office/drawing/2014/main" id="{FB158B25-E961-6639-BA0D-5261A4AC1628}"/>
                </a:ext>
              </a:extLst>
            </p:cNvPr>
            <p:cNvSpPr/>
            <p:nvPr/>
          </p:nvSpPr>
          <p:spPr>
            <a:xfrm>
              <a:off x="1074640" y="4806064"/>
              <a:ext cx="9637" cy="11689"/>
            </a:xfrm>
            <a:custGeom>
              <a:avLst/>
              <a:gdLst/>
              <a:ahLst/>
              <a:cxnLst/>
              <a:rect l="l" t="t" r="r" b="b"/>
              <a:pathLst>
                <a:path w="216" h="262" extrusionOk="0">
                  <a:moveTo>
                    <a:pt x="204" y="1"/>
                  </a:moveTo>
                  <a:cubicBezTo>
                    <a:pt x="204" y="1"/>
                    <a:pt x="193" y="1"/>
                    <a:pt x="193" y="13"/>
                  </a:cubicBezTo>
                  <a:cubicBezTo>
                    <a:pt x="193" y="13"/>
                    <a:pt x="181" y="182"/>
                    <a:pt x="12" y="227"/>
                  </a:cubicBezTo>
                  <a:cubicBezTo>
                    <a:pt x="12" y="239"/>
                    <a:pt x="1" y="239"/>
                    <a:pt x="1" y="250"/>
                  </a:cubicBezTo>
                  <a:cubicBezTo>
                    <a:pt x="12" y="261"/>
                    <a:pt x="12" y="261"/>
                    <a:pt x="23" y="261"/>
                  </a:cubicBezTo>
                  <a:cubicBezTo>
                    <a:pt x="204" y="204"/>
                    <a:pt x="216" y="13"/>
                    <a:pt x="216" y="13"/>
                  </a:cubicBezTo>
                  <a:cubicBezTo>
                    <a:pt x="216" y="1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98;p36">
              <a:extLst>
                <a:ext uri="{FF2B5EF4-FFF2-40B4-BE49-F238E27FC236}">
                  <a16:creationId xmlns:a16="http://schemas.microsoft.com/office/drawing/2014/main" id="{A218DBFC-6CF0-8E98-352B-14B548B615D8}"/>
                </a:ext>
              </a:extLst>
            </p:cNvPr>
            <p:cNvSpPr/>
            <p:nvPr/>
          </p:nvSpPr>
          <p:spPr>
            <a:xfrm>
              <a:off x="1089765" y="4807090"/>
              <a:ext cx="7629" cy="11689"/>
            </a:xfrm>
            <a:custGeom>
              <a:avLst/>
              <a:gdLst/>
              <a:ahLst/>
              <a:cxnLst/>
              <a:rect l="l" t="t" r="r" b="b"/>
              <a:pathLst>
                <a:path w="171" h="262" extrusionOk="0">
                  <a:moveTo>
                    <a:pt x="126" y="1"/>
                  </a:moveTo>
                  <a:lnTo>
                    <a:pt x="114" y="12"/>
                  </a:lnTo>
                  <a:cubicBezTo>
                    <a:pt x="114" y="12"/>
                    <a:pt x="136" y="114"/>
                    <a:pt x="1" y="238"/>
                  </a:cubicBezTo>
                  <a:lnTo>
                    <a:pt x="1" y="249"/>
                  </a:lnTo>
                  <a:cubicBezTo>
                    <a:pt x="13" y="261"/>
                    <a:pt x="13" y="261"/>
                    <a:pt x="23" y="261"/>
                  </a:cubicBezTo>
                  <a:cubicBezTo>
                    <a:pt x="171" y="125"/>
                    <a:pt x="148" y="12"/>
                    <a:pt x="148" y="12"/>
                  </a:cubicBezTo>
                  <a:cubicBezTo>
                    <a:pt x="136" y="1"/>
                    <a:pt x="136" y="1"/>
                    <a:pt x="12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1870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82AB5-C9AE-E2AC-9A85-669EEA504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A1E06E-1D7B-394E-642A-134A2719632A}"/>
              </a:ext>
            </a:extLst>
          </p:cNvPr>
          <p:cNvSpPr txBox="1"/>
          <p:nvPr/>
        </p:nvSpPr>
        <p:spPr>
          <a:xfrm>
            <a:off x="899160" y="537665"/>
            <a:ext cx="49225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 Black" panose="020B0A04020102020204" pitchFamily="34" charset="0"/>
              </a:rPr>
              <a:t>Подтягивание из виса на высокой перекладине:</a:t>
            </a:r>
            <a:endParaRPr lang="ru-RU" sz="1800" dirty="0">
              <a:latin typeface="Bahnschrift Condensed" panose="020B0502040204020203" pitchFamily="34" charset="0"/>
            </a:endParaRPr>
          </a:p>
          <a:p>
            <a:r>
              <a:rPr lang="ru-RU" sz="1800" dirty="0">
                <a:latin typeface="Bahnschrift Condensed" panose="020B0502040204020203" pitchFamily="34" charset="0"/>
              </a:rPr>
              <a:t>  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Bahnschrift Condensed" panose="020B0502040204020203" pitchFamily="34" charset="0"/>
              </a:rPr>
              <a:t>Чтобы занять исходное положение, участник подходит к перекладине, берётся за гриф хватом сверху, приседает под гриф и, держа голову прямо, ставит подбородок на гриф перекладины. Затем, не разгибая рук и не отрывая подбородка от грифа, шагая вперёд, выпрямляется так, чтобы голова, туловище и ноги составляли прямую линию. Помощник судьи подставляет опору под ноги участника. После этого участник выпрямляет руки и занимает исходное положение. Из него подтягивается до пересечения подбородком грифа перекладины, затем опускается в вис и, зафиксировав на 0,5 секунд исходное положение, продолжает выполнение упражнения.</a:t>
            </a:r>
            <a:endParaRPr lang="ru-RU" sz="1800" dirty="0">
              <a:latin typeface="Bahnschrift Condensed" panose="020B0502040204020203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FD569C-F3A6-308E-0650-8BEA11E62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647" y="998824"/>
            <a:ext cx="2638425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681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08C67-160E-FFCF-5761-C8F1324C8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E2C9C4-B8CC-EF18-B959-6F44F269E34E}"/>
              </a:ext>
            </a:extLst>
          </p:cNvPr>
          <p:cNvSpPr txBox="1"/>
          <p:nvPr/>
        </p:nvSpPr>
        <p:spPr>
          <a:xfrm>
            <a:off x="342900" y="598625"/>
            <a:ext cx="49225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 Black" panose="020B0A04020102020204" pitchFamily="34" charset="0"/>
              </a:rPr>
              <a:t>Сгибание и разгибание рук в упоре лежа на полу</a:t>
            </a:r>
          </a:p>
          <a:p>
            <a:r>
              <a:rPr lang="ru-RU" sz="1800" dirty="0">
                <a:latin typeface="Bahnschrift Condensed" panose="020B0502040204020203" pitchFamily="34" charset="0"/>
              </a:rPr>
              <a:t>Исходное положение: упор лёжа на полу, руки на ширине плеч, кисти вперёд, локти разведены не более чем на 45 градусов, плечи, туловище и ноги составляют прямую линию. Стопы упираются в пол без опоры. Сгибая руки, необходимо коснуться грудью пола или «контактной платформы» высотой 5 см, затем, разгибая руки, вернуться в исходное положение и, зафиксировав его на 0,5 секунд, продолжить выполнение тестирования. 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D4AE39-37D2-F9DC-F7F9-527E76560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420" y="1109980"/>
            <a:ext cx="3535680" cy="2283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13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A6AD0-B966-96BA-04EE-2F3F0D2AD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44DB26-0589-F714-B236-564986C53938}"/>
              </a:ext>
            </a:extLst>
          </p:cNvPr>
          <p:cNvSpPr txBox="1"/>
          <p:nvPr/>
        </p:nvSpPr>
        <p:spPr>
          <a:xfrm>
            <a:off x="510540" y="408125"/>
            <a:ext cx="80314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 Black" panose="020B0A04020102020204" pitchFamily="34" charset="0"/>
              </a:rPr>
              <a:t>Наклон вперед из положения стоя с прямыми ногами на гимнастической скамье:</a:t>
            </a:r>
          </a:p>
          <a:p>
            <a:r>
              <a:rPr lang="ru-RU" sz="1800" dirty="0">
                <a:latin typeface="Bahnschrift Condensed" panose="020B0502040204020203" pitchFamily="34" charset="0"/>
              </a:rPr>
              <a:t>Исходное положение: стоя на полу или гимнастической скамье, ноги выпрямлены в коленях, ступни ног расположены параллельно на ширине 10–15 см. При выполнении испытания на полу участник по команде выполняет два предварительных наклона. При третьем наклоне касается пола пальцами или ладонями двух рук и фиксирует результат в течение 2 секунд. При выполнении испытания на гимнастической скамье по команде участник выполняет два предварительных наклона, скользя пальцами рук по линейке измерения. При третьем наклоне участник максимально сгибается и фиксирует результат в течение 2 секунд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4E36CC-9739-C681-348D-02D4E92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40" y="2993448"/>
            <a:ext cx="4572000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330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83281-1C44-A0BB-A513-435A81A30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EF4703-C9DC-1793-3C7E-7B24EBE53C30}"/>
              </a:ext>
            </a:extLst>
          </p:cNvPr>
          <p:cNvSpPr txBox="1"/>
          <p:nvPr/>
        </p:nvSpPr>
        <p:spPr>
          <a:xfrm>
            <a:off x="99060" y="263307"/>
            <a:ext cx="90449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Arial Black" panose="020B0A04020102020204" pitchFamily="34" charset="0"/>
              </a:rPr>
              <a:t>Прыжок в длину с места толчком двумя ногами:</a:t>
            </a: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Спортсмен подходит к линии отталкивания, стопы ставятся на ширину плеч или чуть уже ширины плеч. Затем спортсмен поднимает руки вверх чуть назад, одновременно прогибаясь в пояснице и поднимаясь на носки. После этого плавно, но достаточно быстро опускает руки вниз-назад, одновременно опускается на всю стопу, сгибает ноги в коленных и тазобедренных суставах, наклоняясь вперёд так, чтобы плечи были впереди стоп, а тазобедренный сустав находился над носками. Руки, отведённые назад, слегка согнуты в локтевых суставах. </a:t>
            </a: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Важно начинать в момент, когда тело прыгуна ещё опускается по инерции вниз. При этом руки активно и быстро выносятся вперёд чуть вверх по направлению прыжка. Далее происходит разгибание в коленных суставах и сгибание в голеностопных суставах. Завершается отталкивание в момент отрыва стоп от грунта. </a:t>
            </a: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После отталкивания прыгун распрямляет своё тело, вытянувшись как струна, затем сгибает ноги в коленных и тазобедренных суставах и подтягивает их к груди. Руки при этом отводятся назад-вниз, после чего спортсмен выпрямляет ноги в коленных суставах, выводя стопы вперёд к месту приземления.</a:t>
            </a:r>
          </a:p>
          <a:p>
            <a:pPr algn="ctr"/>
            <a:r>
              <a:rPr lang="ru-RU" dirty="0">
                <a:latin typeface="Bahnschrift Condensed" panose="020B0502040204020203" pitchFamily="34" charset="0"/>
              </a:rPr>
              <a:t>Приземление. В момент касания ногами места приземления прыгун активно выводит руки вперёд, одновременно сгибает ноги в коленных суставах и подтягивает таз к месту приземления, заканчивается фаза полёта. Сгибание ног должно быть упругим, с сопротивлением. После остановки прыгун выпрямляется, делает два шага вперёд и выходит с места приземления.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02294D-E3B8-D694-8A2B-E42C5858D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3433406"/>
            <a:ext cx="2727960" cy="13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20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E9983-D99A-1ADD-90BB-2AD301B49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A1349C-2523-9A6C-B855-5F476E93EAD1}"/>
              </a:ext>
            </a:extLst>
          </p:cNvPr>
          <p:cNvSpPr txBox="1"/>
          <p:nvPr/>
        </p:nvSpPr>
        <p:spPr>
          <a:xfrm>
            <a:off x="259080" y="171905"/>
            <a:ext cx="55092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 Black" panose="020B0A04020102020204" pitchFamily="34" charset="0"/>
              </a:rPr>
              <a:t>Челночный бег 3x10м </a:t>
            </a:r>
          </a:p>
          <a:p>
            <a:r>
              <a:rPr lang="ru-RU" sz="1800" b="1" dirty="0">
                <a:latin typeface="Bahnschrift Condensed" panose="020B0502040204020203" pitchFamily="34" charset="0"/>
              </a:rPr>
              <a:t>По команде «На старт» </a:t>
            </a:r>
            <a:r>
              <a:rPr lang="ru-RU" sz="1800" dirty="0">
                <a:latin typeface="Bahnschrift Condensed" panose="020B0502040204020203" pitchFamily="34" charset="0"/>
              </a:rPr>
              <a:t>тестируемый становится перед стартовой линией так, чтобы толчковая нога находилась у стартовой линии, а другая была отставлена на полшага назад (наступать на стартовую линию запрещено). </a:t>
            </a:r>
          </a:p>
          <a:p>
            <a:r>
              <a:rPr lang="ru-RU" sz="1800" b="1" dirty="0">
                <a:latin typeface="Bahnschrift Condensed" panose="020B0502040204020203" pitchFamily="34" charset="0"/>
              </a:rPr>
              <a:t>По команде «Внимание!», </a:t>
            </a:r>
            <a:r>
              <a:rPr lang="ru-RU" sz="1800" dirty="0">
                <a:latin typeface="Bahnschrift Condensed" panose="020B0502040204020203" pitchFamily="34" charset="0"/>
              </a:rPr>
              <a:t>слегка сгибая обе ноги, тестируемый наклоняет корпус вперёд и переносит тяжесть тела на впереди стоящую ногу. Допустимо опираться рукой о землю. </a:t>
            </a:r>
          </a:p>
          <a:p>
            <a:r>
              <a:rPr lang="ru-RU" sz="1800" b="1" dirty="0">
                <a:latin typeface="Bahnschrift Condensed" panose="020B0502040204020203" pitchFamily="34" charset="0"/>
              </a:rPr>
              <a:t>По команде «Марш!» </a:t>
            </a:r>
            <a:r>
              <a:rPr lang="ru-RU" sz="1800" dirty="0">
                <a:latin typeface="Bahnschrift Condensed" panose="020B0502040204020203" pitchFamily="34" charset="0"/>
              </a:rPr>
              <a:t>(с одновременным включением секундомера) тестируемый бежит до финишной линии, пересекает её и касается любой частью тела, возвращается к линии старта, пересекает её любой частью тела и преодолевает последний отрезок финишируя. </a:t>
            </a:r>
          </a:p>
          <a:p>
            <a:r>
              <a:rPr lang="ru-RU" sz="1800" b="1" dirty="0">
                <a:latin typeface="Bahnschrift Condensed" panose="020B0502040204020203" pitchFamily="34" charset="0"/>
              </a:rPr>
              <a:t>Судья останавливает </a:t>
            </a:r>
            <a:r>
              <a:rPr lang="ru-RU" sz="1800" dirty="0">
                <a:latin typeface="Bahnschrift Condensed" panose="020B0502040204020203" pitchFamily="34" charset="0"/>
              </a:rPr>
              <a:t>секундомер в момент пересечения линии «Финиш». Результат фиксируется до 0,1 секунды.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3548039-0CB4-14B2-276E-8B517C0C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40" y="2157064"/>
            <a:ext cx="3375660" cy="222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84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3612D-1F00-2C34-3B08-F6720A585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89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0"/>
          <p:cNvSpPr txBox="1">
            <a:spLocks noGrp="1"/>
          </p:cNvSpPr>
          <p:nvPr>
            <p:ph type="title"/>
          </p:nvPr>
        </p:nvSpPr>
        <p:spPr>
          <a:xfrm>
            <a:off x="3426190" y="2202468"/>
            <a:ext cx="5334326" cy="618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Arvo" panose="020B0604020202020204" charset="0"/>
              </a:rPr>
              <a:t>ЧТО ТАКОЕ ГТО?</a:t>
            </a:r>
            <a:endParaRPr sz="4800" dirty="0">
              <a:latin typeface="Arvo" panose="020B0604020202020204" charset="0"/>
            </a:endParaRPr>
          </a:p>
        </p:txBody>
      </p:sp>
      <p:sp>
        <p:nvSpPr>
          <p:cNvPr id="738" name="Google Shape;738;p40"/>
          <p:cNvSpPr txBox="1">
            <a:spLocks noGrp="1"/>
          </p:cNvSpPr>
          <p:nvPr>
            <p:ph type="title" idx="2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39" name="Google Shape;739;p40"/>
          <p:cNvSpPr/>
          <p:nvPr/>
        </p:nvSpPr>
        <p:spPr>
          <a:xfrm>
            <a:off x="1867950" y="4367275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40"/>
          <p:cNvGrpSpPr/>
          <p:nvPr/>
        </p:nvGrpSpPr>
        <p:grpSpPr>
          <a:xfrm flipH="1">
            <a:off x="833681" y="736469"/>
            <a:ext cx="2490598" cy="3787477"/>
            <a:chOff x="1398548" y="4204380"/>
            <a:chExt cx="332519" cy="505671"/>
          </a:xfrm>
        </p:grpSpPr>
        <p:sp>
          <p:nvSpPr>
            <p:cNvPr id="741" name="Google Shape;741;p40"/>
            <p:cNvSpPr/>
            <p:nvPr/>
          </p:nvSpPr>
          <p:spPr>
            <a:xfrm>
              <a:off x="1398548" y="4403990"/>
              <a:ext cx="127197" cy="97350"/>
            </a:xfrm>
            <a:custGeom>
              <a:avLst/>
              <a:gdLst/>
              <a:ahLst/>
              <a:cxnLst/>
              <a:rect l="l" t="t" r="r" b="b"/>
              <a:pathLst>
                <a:path w="2851" h="2182" extrusionOk="0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1481265" y="4403990"/>
              <a:ext cx="44481" cy="95922"/>
            </a:xfrm>
            <a:custGeom>
              <a:avLst/>
              <a:gdLst/>
              <a:ahLst/>
              <a:cxnLst/>
              <a:rect l="l" t="t" r="r" b="b"/>
              <a:pathLst>
                <a:path w="997" h="2150" extrusionOk="0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1413673" y="4417062"/>
              <a:ext cx="24806" cy="22798"/>
            </a:xfrm>
            <a:custGeom>
              <a:avLst/>
              <a:gdLst/>
              <a:ahLst/>
              <a:cxnLst/>
              <a:rect l="l" t="t" r="r" b="b"/>
              <a:pathLst>
                <a:path w="556" h="511" extrusionOk="0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1473234" y="4548767"/>
              <a:ext cx="72678" cy="156331"/>
            </a:xfrm>
            <a:custGeom>
              <a:avLst/>
              <a:gdLst/>
              <a:ahLst/>
              <a:cxnLst/>
              <a:rect l="l" t="t" r="r" b="b"/>
              <a:pathLst>
                <a:path w="1629" h="3504" extrusionOk="0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1482291" y="4679758"/>
              <a:ext cx="51040" cy="28687"/>
            </a:xfrm>
            <a:custGeom>
              <a:avLst/>
              <a:gdLst/>
              <a:ahLst/>
              <a:cxnLst/>
              <a:rect l="l" t="t" r="r" b="b"/>
              <a:pathLst>
                <a:path w="1144" h="643" extrusionOk="0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1482827" y="4693231"/>
              <a:ext cx="52646" cy="16820"/>
            </a:xfrm>
            <a:custGeom>
              <a:avLst/>
              <a:gdLst/>
              <a:ahLst/>
              <a:cxnLst/>
              <a:rect l="l" t="t" r="r" b="b"/>
              <a:pathLst>
                <a:path w="1180" h="377" extrusionOk="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1494382" y="4684085"/>
              <a:ext cx="17757" cy="9994"/>
            </a:xfrm>
            <a:custGeom>
              <a:avLst/>
              <a:gdLst/>
              <a:ahLst/>
              <a:cxnLst/>
              <a:rect l="l" t="t" r="r" b="b"/>
              <a:pathLst>
                <a:path w="398" h="224" extrusionOk="0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1494070" y="4695016"/>
              <a:ext cx="6425" cy="5086"/>
            </a:xfrm>
            <a:custGeom>
              <a:avLst/>
              <a:gdLst/>
              <a:ahLst/>
              <a:cxnLst/>
              <a:rect l="l" t="t" r="r" b="b"/>
              <a:pathLst>
                <a:path w="144" h="114" extrusionOk="0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1497148" y="4692964"/>
              <a:ext cx="7183" cy="5131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1490367" y="4548767"/>
              <a:ext cx="55546" cy="78255"/>
            </a:xfrm>
            <a:custGeom>
              <a:avLst/>
              <a:gdLst/>
              <a:ahLst/>
              <a:cxnLst/>
              <a:rect l="l" t="t" r="r" b="b"/>
              <a:pathLst>
                <a:path w="1245" h="1754" extrusionOk="0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1568578" y="4542253"/>
              <a:ext cx="157848" cy="68082"/>
            </a:xfrm>
            <a:custGeom>
              <a:avLst/>
              <a:gdLst/>
              <a:ahLst/>
              <a:cxnLst/>
              <a:rect l="l" t="t" r="r" b="b"/>
              <a:pathLst>
                <a:path w="3538" h="1526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1695196" y="4556664"/>
              <a:ext cx="35870" cy="48318"/>
            </a:xfrm>
            <a:custGeom>
              <a:avLst/>
              <a:gdLst/>
              <a:ahLst/>
              <a:cxnLst/>
              <a:rect l="l" t="t" r="r" b="b"/>
              <a:pathLst>
                <a:path w="804" h="1083" extrusionOk="0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1712819" y="4554522"/>
              <a:ext cx="18248" cy="51173"/>
            </a:xfrm>
            <a:custGeom>
              <a:avLst/>
              <a:gdLst/>
              <a:ahLst/>
              <a:cxnLst/>
              <a:rect l="l" t="t" r="r" b="b"/>
              <a:pathLst>
                <a:path w="409" h="1147" extrusionOk="0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1703272" y="4579061"/>
              <a:ext cx="11466" cy="13831"/>
            </a:xfrm>
            <a:custGeom>
              <a:avLst/>
              <a:gdLst/>
              <a:ahLst/>
              <a:cxnLst/>
              <a:rect l="l" t="t" r="r" b="b"/>
              <a:pathLst>
                <a:path w="257" h="310" extrusionOk="0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1714559" y="4588564"/>
              <a:ext cx="5800" cy="5934"/>
            </a:xfrm>
            <a:custGeom>
              <a:avLst/>
              <a:gdLst/>
              <a:ahLst/>
              <a:cxnLst/>
              <a:rect l="l" t="t" r="r" b="b"/>
              <a:pathLst>
                <a:path w="130" h="133" extrusionOk="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1712552" y="4585039"/>
              <a:ext cx="5800" cy="6201"/>
            </a:xfrm>
            <a:custGeom>
              <a:avLst/>
              <a:gdLst/>
              <a:ahLst/>
              <a:cxnLst/>
              <a:rect l="l" t="t" r="r" b="b"/>
              <a:pathLst>
                <a:path w="130" h="139" extrusionOk="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1568578" y="4542253"/>
              <a:ext cx="78745" cy="55546"/>
            </a:xfrm>
            <a:custGeom>
              <a:avLst/>
              <a:gdLst/>
              <a:ahLst/>
              <a:cxnLst/>
              <a:rect l="l" t="t" r="r" b="b"/>
              <a:pathLst>
                <a:path w="1765" h="1245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1481801" y="4495808"/>
              <a:ext cx="148880" cy="106005"/>
            </a:xfrm>
            <a:custGeom>
              <a:avLst/>
              <a:gdLst/>
              <a:ahLst/>
              <a:cxnLst/>
              <a:rect l="l" t="t" r="r" b="b"/>
              <a:pathLst>
                <a:path w="3337" h="2376" extrusionOk="0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1497951" y="4495808"/>
              <a:ext cx="91862" cy="47961"/>
            </a:xfrm>
            <a:custGeom>
              <a:avLst/>
              <a:gdLst/>
              <a:ahLst/>
              <a:cxnLst/>
              <a:rect l="l" t="t" r="r" b="b"/>
              <a:pathLst>
                <a:path w="2059" h="1075" extrusionOk="0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1511559" y="4561884"/>
              <a:ext cx="49478" cy="39930"/>
            </a:xfrm>
            <a:custGeom>
              <a:avLst/>
              <a:gdLst/>
              <a:ahLst/>
              <a:cxnLst/>
              <a:rect l="l" t="t" r="r" b="b"/>
              <a:pathLst>
                <a:path w="1109" h="895" extrusionOk="0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1493936" y="4394397"/>
              <a:ext cx="96368" cy="132730"/>
            </a:xfrm>
            <a:custGeom>
              <a:avLst/>
              <a:gdLst/>
              <a:ahLst/>
              <a:cxnLst/>
              <a:rect l="l" t="t" r="r" b="b"/>
              <a:pathLst>
                <a:path w="2160" h="2975" extrusionOk="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1497951" y="4394397"/>
              <a:ext cx="92353" cy="132730"/>
            </a:xfrm>
            <a:custGeom>
              <a:avLst/>
              <a:gdLst/>
              <a:ahLst/>
              <a:cxnLst/>
              <a:rect l="l" t="t" r="r" b="b"/>
              <a:pathLst>
                <a:path w="2070" h="2975" extrusionOk="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1552918" y="4395423"/>
              <a:ext cx="19229" cy="116044"/>
            </a:xfrm>
            <a:custGeom>
              <a:avLst/>
              <a:gdLst/>
              <a:ahLst/>
              <a:cxnLst/>
              <a:rect l="l" t="t" r="r" b="b"/>
              <a:pathLst>
                <a:path w="431" h="2601" extrusionOk="0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1558985" y="4394933"/>
              <a:ext cx="20211" cy="111047"/>
            </a:xfrm>
            <a:custGeom>
              <a:avLst/>
              <a:gdLst/>
              <a:ahLst/>
              <a:cxnLst/>
              <a:rect l="l" t="t" r="r" b="b"/>
              <a:pathLst>
                <a:path w="453" h="2489" extrusionOk="0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1559521" y="4394397"/>
              <a:ext cx="25252" cy="106496"/>
            </a:xfrm>
            <a:custGeom>
              <a:avLst/>
              <a:gdLst/>
              <a:ahLst/>
              <a:cxnLst/>
              <a:rect l="l" t="t" r="r" b="b"/>
              <a:pathLst>
                <a:path w="566" h="2387" extrusionOk="0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1437899" y="4204380"/>
              <a:ext cx="225573" cy="168600"/>
            </a:xfrm>
            <a:custGeom>
              <a:avLst/>
              <a:gdLst/>
              <a:ahLst/>
              <a:cxnLst/>
              <a:rect l="l" t="t" r="r" b="b"/>
              <a:pathLst>
                <a:path w="5056" h="3779" extrusionOk="0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1520616" y="4216828"/>
              <a:ext cx="95788" cy="23824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1529717" y="4243106"/>
              <a:ext cx="112564" cy="29446"/>
            </a:xfrm>
            <a:custGeom>
              <a:avLst/>
              <a:gdLst/>
              <a:ahLst/>
              <a:cxnLst/>
              <a:rect l="l" t="t" r="r" b="b"/>
              <a:pathLst>
                <a:path w="2523" h="660" extrusionOk="0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1556978" y="4265057"/>
              <a:ext cx="70581" cy="44749"/>
            </a:xfrm>
            <a:custGeom>
              <a:avLst/>
              <a:gdLst/>
              <a:ahLst/>
              <a:cxnLst/>
              <a:rect l="l" t="t" r="r" b="b"/>
              <a:pathLst>
                <a:path w="1582" h="1003" extrusionOk="0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1596819" y="4297046"/>
              <a:ext cx="18694" cy="25743"/>
            </a:xfrm>
            <a:custGeom>
              <a:avLst/>
              <a:gdLst/>
              <a:ahLst/>
              <a:cxnLst/>
              <a:rect l="l" t="t" r="r" b="b"/>
              <a:pathLst>
                <a:path w="419" h="577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1475242" y="4217319"/>
              <a:ext cx="47470" cy="55367"/>
            </a:xfrm>
            <a:custGeom>
              <a:avLst/>
              <a:gdLst/>
              <a:ahLst/>
              <a:cxnLst/>
              <a:rect l="l" t="t" r="r" b="b"/>
              <a:pathLst>
                <a:path w="1064" h="1241" extrusionOk="0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1462125" y="4239359"/>
              <a:ext cx="31855" cy="40555"/>
            </a:xfrm>
            <a:custGeom>
              <a:avLst/>
              <a:gdLst/>
              <a:ahLst/>
              <a:cxnLst/>
              <a:rect l="l" t="t" r="r" b="b"/>
              <a:pathLst>
                <a:path w="714" h="909" extrusionOk="0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1463196" y="4283528"/>
              <a:ext cx="33283" cy="17801"/>
            </a:xfrm>
            <a:custGeom>
              <a:avLst/>
              <a:gdLst/>
              <a:ahLst/>
              <a:cxnLst/>
              <a:rect l="l" t="t" r="r" b="b"/>
              <a:pathLst>
                <a:path w="746" h="399" extrusionOk="0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1499959" y="4251092"/>
              <a:ext cx="20701" cy="26412"/>
            </a:xfrm>
            <a:custGeom>
              <a:avLst/>
              <a:gdLst/>
              <a:ahLst/>
              <a:cxnLst/>
              <a:rect l="l" t="t" r="r" b="b"/>
              <a:pathLst>
                <a:path w="464" h="592" extrusionOk="0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1521642" y="4382797"/>
              <a:ext cx="35380" cy="34621"/>
            </a:xfrm>
            <a:custGeom>
              <a:avLst/>
              <a:gdLst/>
              <a:ahLst/>
              <a:cxnLst/>
              <a:rect l="l" t="t" r="r" b="b"/>
              <a:pathLst>
                <a:path w="793" h="776" extrusionOk="0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1443476" y="4264254"/>
              <a:ext cx="145802" cy="130053"/>
            </a:xfrm>
            <a:custGeom>
              <a:avLst/>
              <a:gdLst/>
              <a:ahLst/>
              <a:cxnLst/>
              <a:rect l="l" t="t" r="r" b="b"/>
              <a:pathLst>
                <a:path w="3268" h="2915" extrusionOk="0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1488359" y="4264254"/>
              <a:ext cx="99447" cy="81735"/>
            </a:xfrm>
            <a:custGeom>
              <a:avLst/>
              <a:gdLst/>
              <a:ahLst/>
              <a:cxnLst/>
              <a:rect l="l" t="t" r="r" b="b"/>
              <a:pathLst>
                <a:path w="2229" h="1832" extrusionOk="0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1521776" y="4332783"/>
              <a:ext cx="36227" cy="12983"/>
            </a:xfrm>
            <a:custGeom>
              <a:avLst/>
              <a:gdLst/>
              <a:ahLst/>
              <a:cxnLst/>
              <a:rect l="l" t="t" r="r" b="b"/>
              <a:pathLst>
                <a:path w="812" h="291" extrusionOk="0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1467702" y="4328634"/>
              <a:ext cx="19184" cy="12537"/>
            </a:xfrm>
            <a:custGeom>
              <a:avLst/>
              <a:gdLst/>
              <a:ahLst/>
              <a:cxnLst/>
              <a:rect l="l" t="t" r="r" b="b"/>
              <a:pathLst>
                <a:path w="430" h="281" extrusionOk="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1488359" y="4347997"/>
              <a:ext cx="23780" cy="11154"/>
            </a:xfrm>
            <a:custGeom>
              <a:avLst/>
              <a:gdLst/>
              <a:ahLst/>
              <a:cxnLst/>
              <a:rect l="l" t="t" r="r" b="b"/>
              <a:pathLst>
                <a:path w="533" h="250" extrusionOk="0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1484299" y="4361605"/>
              <a:ext cx="53538" cy="18158"/>
            </a:xfrm>
            <a:custGeom>
              <a:avLst/>
              <a:gdLst/>
              <a:ahLst/>
              <a:cxnLst/>
              <a:rect l="l" t="t" r="r" b="b"/>
              <a:pathLst>
                <a:path w="1200" h="407" extrusionOk="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1547385" y="4347105"/>
              <a:ext cx="19229" cy="15883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1460608" y="4336263"/>
              <a:ext cx="16686" cy="14634"/>
            </a:xfrm>
            <a:custGeom>
              <a:avLst/>
              <a:gdLst/>
              <a:ahLst/>
              <a:cxnLst/>
              <a:rect l="l" t="t" r="r" b="b"/>
              <a:pathLst>
                <a:path w="374" h="328" extrusionOk="0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1551936" y="4298072"/>
              <a:ext cx="14678" cy="11823"/>
            </a:xfrm>
            <a:custGeom>
              <a:avLst/>
              <a:gdLst/>
              <a:ahLst/>
              <a:cxnLst/>
              <a:rect l="l" t="t" r="r" b="b"/>
              <a:pathLst>
                <a:path w="329" h="265" extrusionOk="0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1475733" y="4289194"/>
              <a:ext cx="12671" cy="6291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1567596" y="4335951"/>
              <a:ext cx="53761" cy="41849"/>
            </a:xfrm>
            <a:custGeom>
              <a:avLst/>
              <a:gdLst/>
              <a:ahLst/>
              <a:cxnLst/>
              <a:rect l="l" t="t" r="r" b="b"/>
              <a:pathLst>
                <a:path w="1205" h="938" extrusionOk="0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1579151" y="4348577"/>
              <a:ext cx="27304" cy="20835"/>
            </a:xfrm>
            <a:custGeom>
              <a:avLst/>
              <a:gdLst/>
              <a:ahLst/>
              <a:cxnLst/>
              <a:rect l="l" t="t" r="r" b="b"/>
              <a:pathLst>
                <a:path w="612" h="467" extrusionOk="0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1552427" y="4393550"/>
              <a:ext cx="141340" cy="116713"/>
            </a:xfrm>
            <a:custGeom>
              <a:avLst/>
              <a:gdLst/>
              <a:ahLst/>
              <a:cxnLst/>
              <a:rect l="l" t="t" r="r" b="b"/>
              <a:pathLst>
                <a:path w="3168" h="2616" extrusionOk="0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1678555" y="4496968"/>
              <a:ext cx="6603" cy="12001"/>
            </a:xfrm>
            <a:custGeom>
              <a:avLst/>
              <a:gdLst/>
              <a:ahLst/>
              <a:cxnLst/>
              <a:rect l="l" t="t" r="r" b="b"/>
              <a:pathLst>
                <a:path w="148" h="269" extrusionOk="0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1684087" y="4488759"/>
              <a:ext cx="6648" cy="9146"/>
            </a:xfrm>
            <a:custGeom>
              <a:avLst/>
              <a:gdLst/>
              <a:ahLst/>
              <a:cxnLst/>
              <a:rect l="l" t="t" r="r" b="b"/>
              <a:pathLst>
                <a:path w="149" h="205" extrusionOk="0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40"/>
          <p:cNvSpPr/>
          <p:nvPr/>
        </p:nvSpPr>
        <p:spPr>
          <a:xfrm>
            <a:off x="3991153" y="15643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54"/>
          <p:cNvSpPr txBox="1">
            <a:spLocks noGrp="1"/>
          </p:cNvSpPr>
          <p:nvPr>
            <p:ph type="subTitle" idx="1"/>
          </p:nvPr>
        </p:nvSpPr>
        <p:spPr>
          <a:xfrm>
            <a:off x="441185" y="2084241"/>
            <a:ext cx="2896109" cy="572699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Bahnschrift Condensed" panose="020B0502040204020203" pitchFamily="34" charset="0"/>
              </a:rPr>
              <a:t>Готов к труду и обороне СССР (ГТО)</a:t>
            </a:r>
            <a:endParaRPr sz="2400" dirty="0">
              <a:latin typeface="Bahnschrift Condensed" panose="020B0502040204020203" pitchFamily="34" charset="0"/>
            </a:endParaRPr>
          </a:p>
        </p:txBody>
      </p:sp>
      <p:sp>
        <p:nvSpPr>
          <p:cNvPr id="1367" name="Google Shape;1367;p54"/>
          <p:cNvSpPr txBox="1">
            <a:spLocks noGrp="1"/>
          </p:cNvSpPr>
          <p:nvPr>
            <p:ph type="subTitle" idx="2"/>
          </p:nvPr>
        </p:nvSpPr>
        <p:spPr>
          <a:xfrm>
            <a:off x="215591" y="2857793"/>
            <a:ext cx="3360234" cy="3409692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 dirty="0">
                <a:latin typeface="Bahnschrift Light" panose="020B0502040204020203" pitchFamily="34" charset="0"/>
              </a:rPr>
              <a:t>- это программа физкультурной подготовки в общеобразовательных, профессиональных и спортивных организациях в СССР, основополагающая в единой и поддерживаемой государством системе патриотического воспитания молодёжи. </a:t>
            </a:r>
            <a:endParaRPr lang="en-US" sz="1400" dirty="0">
              <a:latin typeface="Bahnschrift Light" panose="020B0502040204020203" pitchFamily="34" charset="0"/>
            </a:endParaRPr>
          </a:p>
        </p:txBody>
      </p:sp>
      <p:sp>
        <p:nvSpPr>
          <p:cNvPr id="1369" name="Google Shape;1369;p54"/>
          <p:cNvSpPr txBox="1">
            <a:spLocks noGrp="1"/>
          </p:cNvSpPr>
          <p:nvPr>
            <p:ph type="subTitle" idx="3"/>
          </p:nvPr>
        </p:nvSpPr>
        <p:spPr>
          <a:xfrm>
            <a:off x="5798559" y="2039437"/>
            <a:ext cx="3218582" cy="1240196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В 2014 г. Президент РФ подписал указ о возвращении системы ГТО</a:t>
            </a:r>
            <a:endParaRPr sz="2400" dirty="0">
              <a:latin typeface="Bahnschrift Condensed" panose="020B0502040204020203" pitchFamily="34" charset="0"/>
            </a:endParaRPr>
          </a:p>
        </p:txBody>
      </p:sp>
      <p:sp>
        <p:nvSpPr>
          <p:cNvPr id="1372" name="Google Shape;1372;p54"/>
          <p:cNvSpPr txBox="1">
            <a:spLocks noGrp="1"/>
          </p:cNvSpPr>
          <p:nvPr>
            <p:ph type="subTitle" idx="5"/>
          </p:nvPr>
        </p:nvSpPr>
        <p:spPr>
          <a:xfrm>
            <a:off x="3214383" y="2084240"/>
            <a:ext cx="2715234" cy="572699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Bahnschrift Condensed" panose="020B0502040204020203" pitchFamily="34" charset="0"/>
              </a:rPr>
              <a:t>Существовала с 1931 по 1991 год</a:t>
            </a:r>
            <a:endParaRPr sz="2400" dirty="0">
              <a:latin typeface="Bahnschrift Condensed" panose="020B0502040204020203" pitchFamily="34" charset="0"/>
            </a:endParaRPr>
          </a:p>
        </p:txBody>
      </p:sp>
      <p:sp>
        <p:nvSpPr>
          <p:cNvPr id="1373" name="Google Shape;1373;p54"/>
          <p:cNvSpPr txBox="1">
            <a:spLocks noGrp="1"/>
          </p:cNvSpPr>
          <p:nvPr>
            <p:ph type="subTitle" idx="6"/>
          </p:nvPr>
        </p:nvSpPr>
        <p:spPr>
          <a:xfrm>
            <a:off x="3303115" y="2861100"/>
            <a:ext cx="2645475" cy="1327308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 dirty="0">
                <a:latin typeface="Bahnschrift Light" panose="020B0502040204020203" pitchFamily="34" charset="0"/>
              </a:rPr>
              <a:t>Охватывала население в возрасте от 10 до  лет. </a:t>
            </a:r>
            <a:endParaRPr sz="1400" dirty="0">
              <a:latin typeface="Bahnschrift Light" panose="020B0502040204020203" pitchFamily="34" charset="0"/>
            </a:endParaRPr>
          </a:p>
        </p:txBody>
      </p:sp>
      <p:sp>
        <p:nvSpPr>
          <p:cNvPr id="1374" name="Google Shape;1374;p54"/>
          <p:cNvSpPr txBox="1">
            <a:spLocks noGrp="1"/>
          </p:cNvSpPr>
          <p:nvPr>
            <p:ph type="title"/>
          </p:nvPr>
        </p:nvSpPr>
        <p:spPr>
          <a:xfrm>
            <a:off x="694658" y="25982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latin typeface="Bahnschrift Condensed" panose="020B0502040204020203" pitchFamily="34" charset="0"/>
              </a:rPr>
              <a:t>ОСНОВНЫЕ СВЕДЕНИЯ</a:t>
            </a:r>
            <a:endParaRPr sz="4800" dirty="0">
              <a:latin typeface="Bahnschrift Condensed" panose="020B0502040204020203" pitchFamily="34" charset="0"/>
            </a:endParaRPr>
          </a:p>
        </p:txBody>
      </p:sp>
      <p:sp>
        <p:nvSpPr>
          <p:cNvPr id="1379" name="Google Shape;1379;p54"/>
          <p:cNvSpPr/>
          <p:nvPr/>
        </p:nvSpPr>
        <p:spPr>
          <a:xfrm>
            <a:off x="1540500" y="1123648"/>
            <a:ext cx="867900" cy="867900"/>
          </a:xfrm>
          <a:prstGeom prst="ellipse">
            <a:avLst/>
          </a:pr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54"/>
          <p:cNvSpPr/>
          <p:nvPr/>
        </p:nvSpPr>
        <p:spPr>
          <a:xfrm>
            <a:off x="4138050" y="1123648"/>
            <a:ext cx="867900" cy="867900"/>
          </a:xfrm>
          <a:prstGeom prst="ellipse">
            <a:avLst/>
          </a:pr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54"/>
          <p:cNvSpPr/>
          <p:nvPr/>
        </p:nvSpPr>
        <p:spPr>
          <a:xfrm>
            <a:off x="6735600" y="1123648"/>
            <a:ext cx="867900" cy="867900"/>
          </a:xfrm>
          <a:prstGeom prst="ellipse">
            <a:avLst/>
          </a:pr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2" name="Google Shape;1382;p54"/>
          <p:cNvGrpSpPr/>
          <p:nvPr/>
        </p:nvGrpSpPr>
        <p:grpSpPr>
          <a:xfrm>
            <a:off x="6963908" y="1360395"/>
            <a:ext cx="411283" cy="394407"/>
            <a:chOff x="4685781" y="1243365"/>
            <a:chExt cx="411283" cy="394407"/>
          </a:xfrm>
        </p:grpSpPr>
        <p:sp>
          <p:nvSpPr>
            <p:cNvPr id="1383" name="Google Shape;1383;p54"/>
            <p:cNvSpPr/>
            <p:nvPr/>
          </p:nvSpPr>
          <p:spPr>
            <a:xfrm>
              <a:off x="4743015" y="1341541"/>
              <a:ext cx="296813" cy="264283"/>
            </a:xfrm>
            <a:custGeom>
              <a:avLst/>
              <a:gdLst/>
              <a:ahLst/>
              <a:cxnLst/>
              <a:rect l="l" t="t" r="r" b="b"/>
              <a:pathLst>
                <a:path w="5575" h="4964" extrusionOk="0">
                  <a:moveTo>
                    <a:pt x="1470" y="0"/>
                  </a:moveTo>
                  <a:lnTo>
                    <a:pt x="1041" y="3313"/>
                  </a:lnTo>
                  <a:lnTo>
                    <a:pt x="0" y="4150"/>
                  </a:lnTo>
                  <a:lnTo>
                    <a:pt x="2770" y="4964"/>
                  </a:lnTo>
                  <a:lnTo>
                    <a:pt x="5575" y="4150"/>
                  </a:lnTo>
                  <a:lnTo>
                    <a:pt x="4512" y="3212"/>
                  </a:lnTo>
                  <a:lnTo>
                    <a:pt x="4094" y="0"/>
                  </a:ln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4"/>
            <p:cNvSpPr/>
            <p:nvPr/>
          </p:nvSpPr>
          <p:spPr>
            <a:xfrm>
              <a:off x="4833897" y="1243365"/>
              <a:ext cx="115052" cy="115052"/>
            </a:xfrm>
            <a:custGeom>
              <a:avLst/>
              <a:gdLst/>
              <a:ahLst/>
              <a:cxnLst/>
              <a:rect l="l" t="t" r="r" b="b"/>
              <a:pathLst>
                <a:path w="2161" h="2161" extrusionOk="0">
                  <a:moveTo>
                    <a:pt x="1075" y="0"/>
                  </a:moveTo>
                  <a:cubicBezTo>
                    <a:pt x="487" y="0"/>
                    <a:pt x="0" y="487"/>
                    <a:pt x="0" y="1086"/>
                  </a:cubicBezTo>
                  <a:cubicBezTo>
                    <a:pt x="0" y="1674"/>
                    <a:pt x="487" y="2161"/>
                    <a:pt x="1075" y="2161"/>
                  </a:cubicBezTo>
                  <a:cubicBezTo>
                    <a:pt x="1674" y="2161"/>
                    <a:pt x="2161" y="1674"/>
                    <a:pt x="2161" y="1086"/>
                  </a:cubicBezTo>
                  <a:cubicBezTo>
                    <a:pt x="2161" y="487"/>
                    <a:pt x="1674" y="0"/>
                    <a:pt x="107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4"/>
            <p:cNvSpPr/>
            <p:nvPr/>
          </p:nvSpPr>
          <p:spPr>
            <a:xfrm>
              <a:off x="4685781" y="1341541"/>
              <a:ext cx="135549" cy="220946"/>
            </a:xfrm>
            <a:custGeom>
              <a:avLst/>
              <a:gdLst/>
              <a:ahLst/>
              <a:cxnLst/>
              <a:rect l="l" t="t" r="r" b="b"/>
              <a:pathLst>
                <a:path w="2546" h="4150" extrusionOk="0">
                  <a:moveTo>
                    <a:pt x="2285" y="0"/>
                  </a:moveTo>
                  <a:cubicBezTo>
                    <a:pt x="1855" y="0"/>
                    <a:pt x="1493" y="350"/>
                    <a:pt x="1493" y="792"/>
                  </a:cubicBezTo>
                  <a:lnTo>
                    <a:pt x="1493" y="3098"/>
                  </a:lnTo>
                  <a:lnTo>
                    <a:pt x="532" y="3098"/>
                  </a:lnTo>
                  <a:cubicBezTo>
                    <a:pt x="238" y="3098"/>
                    <a:pt x="1" y="3335"/>
                    <a:pt x="1" y="3629"/>
                  </a:cubicBezTo>
                  <a:cubicBezTo>
                    <a:pt x="1" y="3923"/>
                    <a:pt x="238" y="4150"/>
                    <a:pt x="532" y="4150"/>
                  </a:cubicBezTo>
                  <a:lnTo>
                    <a:pt x="2025" y="4150"/>
                  </a:lnTo>
                  <a:cubicBezTo>
                    <a:pt x="2319" y="4150"/>
                    <a:pt x="2545" y="3923"/>
                    <a:pt x="2545" y="3629"/>
                  </a:cubicBezTo>
                  <a:lnTo>
                    <a:pt x="2545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4"/>
            <p:cNvSpPr/>
            <p:nvPr/>
          </p:nvSpPr>
          <p:spPr>
            <a:xfrm>
              <a:off x="4960930" y="1341541"/>
              <a:ext cx="136135" cy="220946"/>
            </a:xfrm>
            <a:custGeom>
              <a:avLst/>
              <a:gdLst/>
              <a:ahLst/>
              <a:cxnLst/>
              <a:rect l="l" t="t" r="r" b="b"/>
              <a:pathLst>
                <a:path w="2557" h="4150" extrusionOk="0">
                  <a:moveTo>
                    <a:pt x="1" y="0"/>
                  </a:moveTo>
                  <a:lnTo>
                    <a:pt x="1" y="3629"/>
                  </a:lnTo>
                  <a:cubicBezTo>
                    <a:pt x="1" y="3923"/>
                    <a:pt x="238" y="4150"/>
                    <a:pt x="532" y="4150"/>
                  </a:cubicBezTo>
                  <a:lnTo>
                    <a:pt x="2025" y="4150"/>
                  </a:lnTo>
                  <a:cubicBezTo>
                    <a:pt x="2319" y="4150"/>
                    <a:pt x="2556" y="3923"/>
                    <a:pt x="2556" y="3629"/>
                  </a:cubicBezTo>
                  <a:cubicBezTo>
                    <a:pt x="2556" y="3335"/>
                    <a:pt x="2319" y="3098"/>
                    <a:pt x="2025" y="3098"/>
                  </a:cubicBezTo>
                  <a:lnTo>
                    <a:pt x="1064" y="3098"/>
                  </a:lnTo>
                  <a:lnTo>
                    <a:pt x="1064" y="792"/>
                  </a:lnTo>
                  <a:cubicBezTo>
                    <a:pt x="1064" y="350"/>
                    <a:pt x="702" y="0"/>
                    <a:pt x="272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4"/>
            <p:cNvSpPr/>
            <p:nvPr/>
          </p:nvSpPr>
          <p:spPr>
            <a:xfrm>
              <a:off x="4705693" y="1562438"/>
              <a:ext cx="231807" cy="75335"/>
            </a:xfrm>
            <a:custGeom>
              <a:avLst/>
              <a:gdLst/>
              <a:ahLst/>
              <a:cxnLst/>
              <a:rect l="l" t="t" r="r" b="b"/>
              <a:pathLst>
                <a:path w="4354" h="1415" extrusionOk="0">
                  <a:moveTo>
                    <a:pt x="701" y="1"/>
                  </a:moveTo>
                  <a:cubicBezTo>
                    <a:pt x="317" y="1"/>
                    <a:pt x="0" y="317"/>
                    <a:pt x="0" y="714"/>
                  </a:cubicBezTo>
                  <a:cubicBezTo>
                    <a:pt x="0" y="1098"/>
                    <a:pt x="317" y="1415"/>
                    <a:pt x="701" y="1415"/>
                  </a:cubicBezTo>
                  <a:lnTo>
                    <a:pt x="3652" y="1415"/>
                  </a:lnTo>
                  <a:cubicBezTo>
                    <a:pt x="4037" y="1415"/>
                    <a:pt x="4353" y="1098"/>
                    <a:pt x="4353" y="714"/>
                  </a:cubicBezTo>
                  <a:cubicBezTo>
                    <a:pt x="4353" y="317"/>
                    <a:pt x="4037" y="1"/>
                    <a:pt x="3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4"/>
            <p:cNvSpPr/>
            <p:nvPr/>
          </p:nvSpPr>
          <p:spPr>
            <a:xfrm>
              <a:off x="4845344" y="1562438"/>
              <a:ext cx="231807" cy="75335"/>
            </a:xfrm>
            <a:custGeom>
              <a:avLst/>
              <a:gdLst/>
              <a:ahLst/>
              <a:cxnLst/>
              <a:rect l="l" t="t" r="r" b="b"/>
              <a:pathLst>
                <a:path w="4354" h="1415" extrusionOk="0">
                  <a:moveTo>
                    <a:pt x="702" y="1"/>
                  </a:moveTo>
                  <a:cubicBezTo>
                    <a:pt x="317" y="1"/>
                    <a:pt x="1" y="317"/>
                    <a:pt x="1" y="714"/>
                  </a:cubicBezTo>
                  <a:cubicBezTo>
                    <a:pt x="1" y="1098"/>
                    <a:pt x="317" y="1415"/>
                    <a:pt x="702" y="1415"/>
                  </a:cubicBezTo>
                  <a:lnTo>
                    <a:pt x="3653" y="1415"/>
                  </a:lnTo>
                  <a:cubicBezTo>
                    <a:pt x="4037" y="1415"/>
                    <a:pt x="4354" y="1098"/>
                    <a:pt x="4354" y="714"/>
                  </a:cubicBezTo>
                  <a:cubicBezTo>
                    <a:pt x="4354" y="317"/>
                    <a:pt x="4037" y="1"/>
                    <a:pt x="3653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54"/>
          <p:cNvGrpSpPr/>
          <p:nvPr/>
        </p:nvGrpSpPr>
        <p:grpSpPr>
          <a:xfrm>
            <a:off x="4363059" y="1352090"/>
            <a:ext cx="417882" cy="411017"/>
            <a:chOff x="4043431" y="1974468"/>
            <a:chExt cx="417882" cy="411017"/>
          </a:xfrm>
        </p:grpSpPr>
        <p:sp>
          <p:nvSpPr>
            <p:cNvPr id="1390" name="Google Shape;1390;p54"/>
            <p:cNvSpPr/>
            <p:nvPr/>
          </p:nvSpPr>
          <p:spPr>
            <a:xfrm>
              <a:off x="4151137" y="1986820"/>
              <a:ext cx="310176" cy="279031"/>
            </a:xfrm>
            <a:custGeom>
              <a:avLst/>
              <a:gdLst/>
              <a:ahLst/>
              <a:cxnLst/>
              <a:rect l="l" t="t" r="r" b="b"/>
              <a:pathLst>
                <a:path w="5826" h="5241" extrusionOk="0">
                  <a:moveTo>
                    <a:pt x="3165" y="1"/>
                  </a:moveTo>
                  <a:cubicBezTo>
                    <a:pt x="2454" y="1"/>
                    <a:pt x="1719" y="290"/>
                    <a:pt x="1154" y="862"/>
                  </a:cubicBezTo>
                  <a:cubicBezTo>
                    <a:pt x="80" y="1925"/>
                    <a:pt x="1" y="3587"/>
                    <a:pt x="973" y="4559"/>
                  </a:cubicBezTo>
                  <a:cubicBezTo>
                    <a:pt x="1430" y="5016"/>
                    <a:pt x="2039" y="5241"/>
                    <a:pt x="2666" y="5241"/>
                  </a:cubicBezTo>
                  <a:cubicBezTo>
                    <a:pt x="3375" y="5241"/>
                    <a:pt x="4108" y="4954"/>
                    <a:pt x="4672" y="4390"/>
                  </a:cubicBezTo>
                  <a:cubicBezTo>
                    <a:pt x="5745" y="3315"/>
                    <a:pt x="5825" y="1653"/>
                    <a:pt x="4853" y="681"/>
                  </a:cubicBezTo>
                  <a:cubicBezTo>
                    <a:pt x="4397" y="225"/>
                    <a:pt x="3790" y="1"/>
                    <a:pt x="31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4"/>
            <p:cNvSpPr/>
            <p:nvPr/>
          </p:nvSpPr>
          <p:spPr>
            <a:xfrm>
              <a:off x="4121056" y="2099478"/>
              <a:ext cx="211948" cy="211256"/>
            </a:xfrm>
            <a:custGeom>
              <a:avLst/>
              <a:gdLst/>
              <a:ahLst/>
              <a:cxnLst/>
              <a:rect l="l" t="t" r="r" b="b"/>
              <a:pathLst>
                <a:path w="3981" h="3968" extrusionOk="0">
                  <a:moveTo>
                    <a:pt x="792" y="1"/>
                  </a:moveTo>
                  <a:lnTo>
                    <a:pt x="792" y="1"/>
                  </a:lnTo>
                  <a:cubicBezTo>
                    <a:pt x="747" y="23"/>
                    <a:pt x="724" y="68"/>
                    <a:pt x="713" y="114"/>
                  </a:cubicBezTo>
                  <a:lnTo>
                    <a:pt x="23" y="2885"/>
                  </a:lnTo>
                  <a:cubicBezTo>
                    <a:pt x="0" y="2963"/>
                    <a:pt x="23" y="3043"/>
                    <a:pt x="80" y="3099"/>
                  </a:cubicBezTo>
                  <a:lnTo>
                    <a:pt x="883" y="3902"/>
                  </a:lnTo>
                  <a:cubicBezTo>
                    <a:pt x="925" y="3944"/>
                    <a:pt x="979" y="3967"/>
                    <a:pt x="1037" y="3967"/>
                  </a:cubicBezTo>
                  <a:cubicBezTo>
                    <a:pt x="1057" y="3967"/>
                    <a:pt x="1077" y="3964"/>
                    <a:pt x="1098" y="3958"/>
                  </a:cubicBezTo>
                  <a:lnTo>
                    <a:pt x="3868" y="3269"/>
                  </a:lnTo>
                  <a:cubicBezTo>
                    <a:pt x="3913" y="3257"/>
                    <a:pt x="3958" y="3235"/>
                    <a:pt x="3981" y="3201"/>
                  </a:cubicBezTo>
                  <a:cubicBezTo>
                    <a:pt x="3970" y="3179"/>
                    <a:pt x="3947" y="3167"/>
                    <a:pt x="3925" y="3156"/>
                  </a:cubicBezTo>
                  <a:cubicBezTo>
                    <a:pt x="3768" y="3177"/>
                    <a:pt x="3612" y="3188"/>
                    <a:pt x="3458" y="3188"/>
                  </a:cubicBezTo>
                  <a:cubicBezTo>
                    <a:pt x="2714" y="3188"/>
                    <a:pt x="2022" y="2938"/>
                    <a:pt x="1516" y="2432"/>
                  </a:cubicBezTo>
                  <a:cubicBezTo>
                    <a:pt x="894" y="1810"/>
                    <a:pt x="668" y="928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4"/>
            <p:cNvSpPr/>
            <p:nvPr/>
          </p:nvSpPr>
          <p:spPr>
            <a:xfrm>
              <a:off x="4043431" y="2249989"/>
              <a:ext cx="139063" cy="135496"/>
            </a:xfrm>
            <a:custGeom>
              <a:avLst/>
              <a:gdLst/>
              <a:ahLst/>
              <a:cxnLst/>
              <a:rect l="l" t="t" r="r" b="b"/>
              <a:pathLst>
                <a:path w="2612" h="2545" extrusionOk="0">
                  <a:moveTo>
                    <a:pt x="1504" y="1"/>
                  </a:moveTo>
                  <a:lnTo>
                    <a:pt x="305" y="1188"/>
                  </a:lnTo>
                  <a:cubicBezTo>
                    <a:pt x="0" y="1505"/>
                    <a:pt x="0" y="2003"/>
                    <a:pt x="305" y="2307"/>
                  </a:cubicBezTo>
                  <a:cubicBezTo>
                    <a:pt x="458" y="2466"/>
                    <a:pt x="661" y="2545"/>
                    <a:pt x="865" y="2545"/>
                  </a:cubicBezTo>
                  <a:cubicBezTo>
                    <a:pt x="1069" y="2545"/>
                    <a:pt x="1272" y="2466"/>
                    <a:pt x="1425" y="2307"/>
                  </a:cubicBezTo>
                  <a:lnTo>
                    <a:pt x="2612" y="1121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4"/>
            <p:cNvSpPr/>
            <p:nvPr/>
          </p:nvSpPr>
          <p:spPr>
            <a:xfrm>
              <a:off x="4151776" y="1974468"/>
              <a:ext cx="308898" cy="304160"/>
            </a:xfrm>
            <a:custGeom>
              <a:avLst/>
              <a:gdLst/>
              <a:ahLst/>
              <a:cxnLst/>
              <a:rect l="l" t="t" r="r" b="b"/>
              <a:pathLst>
                <a:path w="5802" h="5713" extrusionOk="0">
                  <a:moveTo>
                    <a:pt x="3291" y="449"/>
                  </a:moveTo>
                  <a:lnTo>
                    <a:pt x="2906" y="833"/>
                  </a:lnTo>
                  <a:lnTo>
                    <a:pt x="2602" y="528"/>
                  </a:lnTo>
                  <a:cubicBezTo>
                    <a:pt x="2828" y="471"/>
                    <a:pt x="3065" y="449"/>
                    <a:pt x="3291" y="449"/>
                  </a:cubicBezTo>
                  <a:close/>
                  <a:moveTo>
                    <a:pt x="2127" y="709"/>
                  </a:moveTo>
                  <a:lnTo>
                    <a:pt x="2579" y="1162"/>
                  </a:lnTo>
                  <a:lnTo>
                    <a:pt x="2059" y="1682"/>
                  </a:lnTo>
                  <a:lnTo>
                    <a:pt x="1482" y="1116"/>
                  </a:lnTo>
                  <a:cubicBezTo>
                    <a:pt x="1685" y="946"/>
                    <a:pt x="1900" y="811"/>
                    <a:pt x="2127" y="709"/>
                  </a:cubicBezTo>
                  <a:close/>
                  <a:moveTo>
                    <a:pt x="3845" y="539"/>
                  </a:moveTo>
                  <a:cubicBezTo>
                    <a:pt x="4094" y="607"/>
                    <a:pt x="4331" y="720"/>
                    <a:pt x="4547" y="890"/>
                  </a:cubicBezTo>
                  <a:lnTo>
                    <a:pt x="3743" y="1682"/>
                  </a:lnTo>
                  <a:lnTo>
                    <a:pt x="3223" y="1162"/>
                  </a:lnTo>
                  <a:lnTo>
                    <a:pt x="3834" y="551"/>
                  </a:lnTo>
                  <a:cubicBezTo>
                    <a:pt x="3834" y="539"/>
                    <a:pt x="3845" y="539"/>
                    <a:pt x="3845" y="539"/>
                  </a:cubicBezTo>
                  <a:close/>
                  <a:moveTo>
                    <a:pt x="1165" y="1444"/>
                  </a:moveTo>
                  <a:lnTo>
                    <a:pt x="1730" y="2009"/>
                  </a:lnTo>
                  <a:lnTo>
                    <a:pt x="1210" y="2530"/>
                  </a:lnTo>
                  <a:lnTo>
                    <a:pt x="747" y="2077"/>
                  </a:lnTo>
                  <a:cubicBezTo>
                    <a:pt x="860" y="1851"/>
                    <a:pt x="996" y="1637"/>
                    <a:pt x="1165" y="1444"/>
                  </a:cubicBezTo>
                  <a:close/>
                  <a:moveTo>
                    <a:pt x="2906" y="1478"/>
                  </a:moveTo>
                  <a:lnTo>
                    <a:pt x="3427" y="2009"/>
                  </a:lnTo>
                  <a:lnTo>
                    <a:pt x="2906" y="2530"/>
                  </a:lnTo>
                  <a:lnTo>
                    <a:pt x="2375" y="2009"/>
                  </a:lnTo>
                  <a:lnTo>
                    <a:pt x="2906" y="1478"/>
                  </a:lnTo>
                  <a:close/>
                  <a:moveTo>
                    <a:pt x="4863" y="1207"/>
                  </a:moveTo>
                  <a:cubicBezTo>
                    <a:pt x="5032" y="1421"/>
                    <a:pt x="5145" y="1659"/>
                    <a:pt x="5225" y="1908"/>
                  </a:cubicBezTo>
                  <a:lnTo>
                    <a:pt x="5213" y="1919"/>
                  </a:lnTo>
                  <a:lnTo>
                    <a:pt x="4592" y="2530"/>
                  </a:lnTo>
                  <a:lnTo>
                    <a:pt x="4072" y="2009"/>
                  </a:lnTo>
                  <a:lnTo>
                    <a:pt x="4863" y="1207"/>
                  </a:lnTo>
                  <a:close/>
                  <a:moveTo>
                    <a:pt x="5304" y="2462"/>
                  </a:moveTo>
                  <a:cubicBezTo>
                    <a:pt x="5304" y="2700"/>
                    <a:pt x="5281" y="2926"/>
                    <a:pt x="5225" y="3163"/>
                  </a:cubicBezTo>
                  <a:lnTo>
                    <a:pt x="4919" y="2858"/>
                  </a:lnTo>
                  <a:lnTo>
                    <a:pt x="5304" y="2462"/>
                  </a:lnTo>
                  <a:close/>
                  <a:moveTo>
                    <a:pt x="577" y="2552"/>
                  </a:moveTo>
                  <a:lnTo>
                    <a:pt x="883" y="2858"/>
                  </a:lnTo>
                  <a:lnTo>
                    <a:pt x="498" y="3242"/>
                  </a:lnTo>
                  <a:cubicBezTo>
                    <a:pt x="498" y="3016"/>
                    <a:pt x="521" y="2778"/>
                    <a:pt x="577" y="2552"/>
                  </a:cubicBezTo>
                  <a:close/>
                  <a:moveTo>
                    <a:pt x="2059" y="2326"/>
                  </a:moveTo>
                  <a:lnTo>
                    <a:pt x="2579" y="2858"/>
                  </a:lnTo>
                  <a:lnTo>
                    <a:pt x="2059" y="3378"/>
                  </a:lnTo>
                  <a:lnTo>
                    <a:pt x="1527" y="2858"/>
                  </a:lnTo>
                  <a:lnTo>
                    <a:pt x="2059" y="2326"/>
                  </a:lnTo>
                  <a:close/>
                  <a:moveTo>
                    <a:pt x="3743" y="2326"/>
                  </a:moveTo>
                  <a:lnTo>
                    <a:pt x="4275" y="2858"/>
                  </a:lnTo>
                  <a:lnTo>
                    <a:pt x="3743" y="3378"/>
                  </a:lnTo>
                  <a:lnTo>
                    <a:pt x="3223" y="2858"/>
                  </a:lnTo>
                  <a:lnTo>
                    <a:pt x="3743" y="2326"/>
                  </a:lnTo>
                  <a:close/>
                  <a:moveTo>
                    <a:pt x="2906" y="3175"/>
                  </a:moveTo>
                  <a:lnTo>
                    <a:pt x="3427" y="3706"/>
                  </a:lnTo>
                  <a:lnTo>
                    <a:pt x="2906" y="4226"/>
                  </a:lnTo>
                  <a:lnTo>
                    <a:pt x="2375" y="3706"/>
                  </a:lnTo>
                  <a:lnTo>
                    <a:pt x="2906" y="3175"/>
                  </a:lnTo>
                  <a:close/>
                  <a:moveTo>
                    <a:pt x="4592" y="3175"/>
                  </a:moveTo>
                  <a:lnTo>
                    <a:pt x="5055" y="3627"/>
                  </a:lnTo>
                  <a:cubicBezTo>
                    <a:pt x="4942" y="3853"/>
                    <a:pt x="4806" y="4067"/>
                    <a:pt x="4637" y="4271"/>
                  </a:cubicBezTo>
                  <a:lnTo>
                    <a:pt x="4072" y="3706"/>
                  </a:lnTo>
                  <a:lnTo>
                    <a:pt x="4592" y="3175"/>
                  </a:lnTo>
                  <a:close/>
                  <a:moveTo>
                    <a:pt x="1210" y="3175"/>
                  </a:moveTo>
                  <a:lnTo>
                    <a:pt x="1730" y="3706"/>
                  </a:lnTo>
                  <a:lnTo>
                    <a:pt x="939" y="4497"/>
                  </a:lnTo>
                  <a:cubicBezTo>
                    <a:pt x="770" y="4283"/>
                    <a:pt x="657" y="4045"/>
                    <a:pt x="589" y="3796"/>
                  </a:cubicBezTo>
                  <a:lnTo>
                    <a:pt x="589" y="3785"/>
                  </a:lnTo>
                  <a:lnTo>
                    <a:pt x="1210" y="3175"/>
                  </a:lnTo>
                  <a:close/>
                  <a:moveTo>
                    <a:pt x="3743" y="4022"/>
                  </a:moveTo>
                  <a:lnTo>
                    <a:pt x="4320" y="4588"/>
                  </a:lnTo>
                  <a:cubicBezTo>
                    <a:pt x="4117" y="4758"/>
                    <a:pt x="3902" y="4893"/>
                    <a:pt x="3675" y="5006"/>
                  </a:cubicBezTo>
                  <a:lnTo>
                    <a:pt x="3223" y="4554"/>
                  </a:lnTo>
                  <a:lnTo>
                    <a:pt x="3743" y="4022"/>
                  </a:lnTo>
                  <a:close/>
                  <a:moveTo>
                    <a:pt x="2059" y="4022"/>
                  </a:moveTo>
                  <a:lnTo>
                    <a:pt x="2579" y="4554"/>
                  </a:lnTo>
                  <a:lnTo>
                    <a:pt x="1968" y="5165"/>
                  </a:lnTo>
                  <a:cubicBezTo>
                    <a:pt x="1968" y="5165"/>
                    <a:pt x="1957" y="5165"/>
                    <a:pt x="1957" y="5176"/>
                  </a:cubicBezTo>
                  <a:cubicBezTo>
                    <a:pt x="1708" y="5097"/>
                    <a:pt x="1471" y="4984"/>
                    <a:pt x="1255" y="4814"/>
                  </a:cubicBezTo>
                  <a:lnTo>
                    <a:pt x="2059" y="4022"/>
                  </a:lnTo>
                  <a:close/>
                  <a:moveTo>
                    <a:pt x="2906" y="4871"/>
                  </a:moveTo>
                  <a:lnTo>
                    <a:pt x="3212" y="5176"/>
                  </a:lnTo>
                  <a:cubicBezTo>
                    <a:pt x="3004" y="5225"/>
                    <a:pt x="2805" y="5257"/>
                    <a:pt x="2600" y="5257"/>
                  </a:cubicBezTo>
                  <a:cubicBezTo>
                    <a:pt x="2571" y="5257"/>
                    <a:pt x="2541" y="5257"/>
                    <a:pt x="2511" y="5255"/>
                  </a:cubicBezTo>
                  <a:lnTo>
                    <a:pt x="2906" y="4871"/>
                  </a:lnTo>
                  <a:close/>
                  <a:moveTo>
                    <a:pt x="3259" y="1"/>
                  </a:moveTo>
                  <a:cubicBezTo>
                    <a:pt x="3191" y="1"/>
                    <a:pt x="3122" y="3"/>
                    <a:pt x="3054" y="8"/>
                  </a:cubicBezTo>
                  <a:cubicBezTo>
                    <a:pt x="2296" y="53"/>
                    <a:pt x="1561" y="393"/>
                    <a:pt x="996" y="958"/>
                  </a:cubicBezTo>
                  <a:cubicBezTo>
                    <a:pt x="430" y="1524"/>
                    <a:pt x="102" y="2247"/>
                    <a:pt x="46" y="3004"/>
                  </a:cubicBezTo>
                  <a:cubicBezTo>
                    <a:pt x="1" y="3773"/>
                    <a:pt x="260" y="4475"/>
                    <a:pt x="770" y="4984"/>
                  </a:cubicBezTo>
                  <a:cubicBezTo>
                    <a:pt x="1240" y="5454"/>
                    <a:pt x="1886" y="5713"/>
                    <a:pt x="2580" y="5713"/>
                  </a:cubicBezTo>
                  <a:cubicBezTo>
                    <a:pt x="2636" y="5713"/>
                    <a:pt x="2692" y="5711"/>
                    <a:pt x="2748" y="5708"/>
                  </a:cubicBezTo>
                  <a:cubicBezTo>
                    <a:pt x="3506" y="5662"/>
                    <a:pt x="4241" y="5323"/>
                    <a:pt x="4806" y="4758"/>
                  </a:cubicBezTo>
                  <a:cubicBezTo>
                    <a:pt x="5372" y="4192"/>
                    <a:pt x="5700" y="3457"/>
                    <a:pt x="5756" y="2700"/>
                  </a:cubicBezTo>
                  <a:cubicBezTo>
                    <a:pt x="5801" y="1941"/>
                    <a:pt x="5542" y="1230"/>
                    <a:pt x="5032" y="720"/>
                  </a:cubicBezTo>
                  <a:cubicBezTo>
                    <a:pt x="4570" y="258"/>
                    <a:pt x="3939" y="1"/>
                    <a:pt x="3259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" name="Google Shape;1394;p54"/>
          <p:cNvGrpSpPr/>
          <p:nvPr/>
        </p:nvGrpSpPr>
        <p:grpSpPr>
          <a:xfrm>
            <a:off x="1768809" y="1351958"/>
            <a:ext cx="411282" cy="411281"/>
            <a:chOff x="4685781" y="1974255"/>
            <a:chExt cx="411282" cy="411281"/>
          </a:xfrm>
        </p:grpSpPr>
        <p:sp>
          <p:nvSpPr>
            <p:cNvPr id="1395" name="Google Shape;1395;p54"/>
            <p:cNvSpPr/>
            <p:nvPr/>
          </p:nvSpPr>
          <p:spPr>
            <a:xfrm>
              <a:off x="4685781" y="1974255"/>
              <a:ext cx="411279" cy="411279"/>
            </a:xfrm>
            <a:custGeom>
              <a:avLst/>
              <a:gdLst/>
              <a:ahLst/>
              <a:cxnLst/>
              <a:rect l="l" t="t" r="r" b="b"/>
              <a:pathLst>
                <a:path w="7725" h="7725" extrusionOk="0">
                  <a:moveTo>
                    <a:pt x="227" y="0"/>
                  </a:moveTo>
                  <a:cubicBezTo>
                    <a:pt x="103" y="0"/>
                    <a:pt x="1" y="103"/>
                    <a:pt x="1" y="227"/>
                  </a:cubicBezTo>
                  <a:lnTo>
                    <a:pt x="1" y="7498"/>
                  </a:lnTo>
                  <a:cubicBezTo>
                    <a:pt x="1" y="7622"/>
                    <a:pt x="103" y="7724"/>
                    <a:pt x="227" y="7724"/>
                  </a:cubicBezTo>
                  <a:lnTo>
                    <a:pt x="2726" y="7724"/>
                  </a:lnTo>
                  <a:lnTo>
                    <a:pt x="3857" y="7419"/>
                  </a:lnTo>
                  <a:lnTo>
                    <a:pt x="4999" y="7724"/>
                  </a:lnTo>
                  <a:lnTo>
                    <a:pt x="7498" y="7724"/>
                  </a:lnTo>
                  <a:cubicBezTo>
                    <a:pt x="7622" y="7724"/>
                    <a:pt x="7724" y="7622"/>
                    <a:pt x="7724" y="7498"/>
                  </a:cubicBezTo>
                  <a:lnTo>
                    <a:pt x="7724" y="227"/>
                  </a:lnTo>
                  <a:cubicBezTo>
                    <a:pt x="7724" y="103"/>
                    <a:pt x="7622" y="0"/>
                    <a:pt x="7498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4"/>
            <p:cNvSpPr/>
            <p:nvPr/>
          </p:nvSpPr>
          <p:spPr>
            <a:xfrm>
              <a:off x="4891131" y="1974255"/>
              <a:ext cx="205932" cy="411279"/>
            </a:xfrm>
            <a:custGeom>
              <a:avLst/>
              <a:gdLst/>
              <a:ahLst/>
              <a:cxnLst/>
              <a:rect l="l" t="t" r="r" b="b"/>
              <a:pathLst>
                <a:path w="3868" h="7725" extrusionOk="0">
                  <a:moveTo>
                    <a:pt x="0" y="0"/>
                  </a:moveTo>
                  <a:lnTo>
                    <a:pt x="0" y="7419"/>
                  </a:lnTo>
                  <a:lnTo>
                    <a:pt x="1142" y="7724"/>
                  </a:lnTo>
                  <a:lnTo>
                    <a:pt x="3641" y="7724"/>
                  </a:lnTo>
                  <a:cubicBezTo>
                    <a:pt x="3765" y="7724"/>
                    <a:pt x="3867" y="7622"/>
                    <a:pt x="3867" y="7498"/>
                  </a:cubicBezTo>
                  <a:lnTo>
                    <a:pt x="3867" y="227"/>
                  </a:lnTo>
                  <a:cubicBezTo>
                    <a:pt x="3867" y="103"/>
                    <a:pt x="3765" y="0"/>
                    <a:pt x="3641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4"/>
            <p:cNvSpPr/>
            <p:nvPr/>
          </p:nvSpPr>
          <p:spPr>
            <a:xfrm>
              <a:off x="4733964" y="2022438"/>
              <a:ext cx="54837" cy="24118"/>
            </a:xfrm>
            <a:custGeom>
              <a:avLst/>
              <a:gdLst/>
              <a:ahLst/>
              <a:cxnLst/>
              <a:rect l="l" t="t" r="r" b="b"/>
              <a:pathLst>
                <a:path w="1030" h="453" extrusionOk="0">
                  <a:moveTo>
                    <a:pt x="238" y="0"/>
                  </a:moveTo>
                  <a:cubicBezTo>
                    <a:pt x="113" y="0"/>
                    <a:pt x="12" y="91"/>
                    <a:pt x="12" y="215"/>
                  </a:cubicBezTo>
                  <a:cubicBezTo>
                    <a:pt x="0" y="339"/>
                    <a:pt x="102" y="452"/>
                    <a:pt x="238" y="452"/>
                  </a:cubicBezTo>
                  <a:lnTo>
                    <a:pt x="792" y="452"/>
                  </a:lnTo>
                  <a:cubicBezTo>
                    <a:pt x="905" y="452"/>
                    <a:pt x="1018" y="362"/>
                    <a:pt x="1018" y="238"/>
                  </a:cubicBezTo>
                  <a:cubicBezTo>
                    <a:pt x="1030" y="102"/>
                    <a:pt x="927" y="0"/>
                    <a:pt x="79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4"/>
            <p:cNvSpPr/>
            <p:nvPr/>
          </p:nvSpPr>
          <p:spPr>
            <a:xfrm>
              <a:off x="4806212" y="2066948"/>
              <a:ext cx="54837" cy="24171"/>
            </a:xfrm>
            <a:custGeom>
              <a:avLst/>
              <a:gdLst/>
              <a:ahLst/>
              <a:cxnLst/>
              <a:rect l="l" t="t" r="r" b="b"/>
              <a:pathLst>
                <a:path w="1030" h="454" extrusionOk="0">
                  <a:moveTo>
                    <a:pt x="238" y="1"/>
                  </a:moveTo>
                  <a:cubicBezTo>
                    <a:pt x="113" y="1"/>
                    <a:pt x="12" y="103"/>
                    <a:pt x="12" y="216"/>
                  </a:cubicBezTo>
                  <a:cubicBezTo>
                    <a:pt x="0" y="352"/>
                    <a:pt x="102" y="453"/>
                    <a:pt x="238" y="453"/>
                  </a:cubicBezTo>
                  <a:lnTo>
                    <a:pt x="792" y="453"/>
                  </a:lnTo>
                  <a:cubicBezTo>
                    <a:pt x="905" y="453"/>
                    <a:pt x="1018" y="363"/>
                    <a:pt x="1018" y="239"/>
                  </a:cubicBezTo>
                  <a:cubicBezTo>
                    <a:pt x="1030" y="114"/>
                    <a:pt x="927" y="1"/>
                    <a:pt x="792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4"/>
            <p:cNvSpPr/>
            <p:nvPr/>
          </p:nvSpPr>
          <p:spPr>
            <a:xfrm>
              <a:off x="4958534" y="2035110"/>
              <a:ext cx="54837" cy="24118"/>
            </a:xfrm>
            <a:custGeom>
              <a:avLst/>
              <a:gdLst/>
              <a:ahLst/>
              <a:cxnLst/>
              <a:rect l="l" t="t" r="r" b="b"/>
              <a:pathLst>
                <a:path w="1030" h="453" extrusionOk="0">
                  <a:moveTo>
                    <a:pt x="249" y="0"/>
                  </a:moveTo>
                  <a:cubicBezTo>
                    <a:pt x="125" y="0"/>
                    <a:pt x="23" y="91"/>
                    <a:pt x="11" y="214"/>
                  </a:cubicBezTo>
                  <a:cubicBezTo>
                    <a:pt x="1" y="350"/>
                    <a:pt x="114" y="452"/>
                    <a:pt x="238" y="452"/>
                  </a:cubicBezTo>
                  <a:lnTo>
                    <a:pt x="792" y="452"/>
                  </a:lnTo>
                  <a:cubicBezTo>
                    <a:pt x="916" y="452"/>
                    <a:pt x="1018" y="362"/>
                    <a:pt x="1029" y="237"/>
                  </a:cubicBezTo>
                  <a:cubicBezTo>
                    <a:pt x="1029" y="113"/>
                    <a:pt x="928" y="0"/>
                    <a:pt x="803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4"/>
            <p:cNvSpPr/>
            <p:nvPr/>
          </p:nvSpPr>
          <p:spPr>
            <a:xfrm>
              <a:off x="4746635" y="2101288"/>
              <a:ext cx="289572" cy="284248"/>
            </a:xfrm>
            <a:custGeom>
              <a:avLst/>
              <a:gdLst/>
              <a:ahLst/>
              <a:cxnLst/>
              <a:rect l="l" t="t" r="r" b="b"/>
              <a:pathLst>
                <a:path w="5439" h="5339" extrusionOk="0">
                  <a:moveTo>
                    <a:pt x="4987" y="1"/>
                  </a:moveTo>
                  <a:cubicBezTo>
                    <a:pt x="4738" y="1"/>
                    <a:pt x="4534" y="205"/>
                    <a:pt x="4534" y="453"/>
                  </a:cubicBezTo>
                  <a:lnTo>
                    <a:pt x="4534" y="1561"/>
                  </a:lnTo>
                  <a:cubicBezTo>
                    <a:pt x="4534" y="1652"/>
                    <a:pt x="4489" y="1731"/>
                    <a:pt x="4399" y="1765"/>
                  </a:cubicBezTo>
                  <a:lnTo>
                    <a:pt x="3584" y="2138"/>
                  </a:lnTo>
                  <a:cubicBezTo>
                    <a:pt x="3562" y="2150"/>
                    <a:pt x="3528" y="2160"/>
                    <a:pt x="3494" y="2160"/>
                  </a:cubicBezTo>
                  <a:lnTo>
                    <a:pt x="1131" y="2160"/>
                  </a:lnTo>
                  <a:cubicBezTo>
                    <a:pt x="1006" y="2160"/>
                    <a:pt x="905" y="2059"/>
                    <a:pt x="905" y="1934"/>
                  </a:cubicBezTo>
                  <a:lnTo>
                    <a:pt x="905" y="1210"/>
                  </a:lnTo>
                  <a:cubicBezTo>
                    <a:pt x="905" y="962"/>
                    <a:pt x="701" y="758"/>
                    <a:pt x="452" y="758"/>
                  </a:cubicBezTo>
                  <a:cubicBezTo>
                    <a:pt x="204" y="758"/>
                    <a:pt x="0" y="962"/>
                    <a:pt x="0" y="1210"/>
                  </a:cubicBezTo>
                  <a:lnTo>
                    <a:pt x="0" y="2534"/>
                  </a:lnTo>
                  <a:cubicBezTo>
                    <a:pt x="0" y="2828"/>
                    <a:pt x="237" y="3065"/>
                    <a:pt x="520" y="3065"/>
                  </a:cubicBezTo>
                  <a:lnTo>
                    <a:pt x="1357" y="3065"/>
                  </a:lnTo>
                  <a:cubicBezTo>
                    <a:pt x="1481" y="3065"/>
                    <a:pt x="1583" y="3167"/>
                    <a:pt x="1583" y="3291"/>
                  </a:cubicBezTo>
                  <a:lnTo>
                    <a:pt x="1583" y="5338"/>
                  </a:lnTo>
                  <a:lnTo>
                    <a:pt x="3856" y="5338"/>
                  </a:lnTo>
                  <a:lnTo>
                    <a:pt x="3856" y="3201"/>
                  </a:lnTo>
                  <a:cubicBezTo>
                    <a:pt x="3856" y="3122"/>
                    <a:pt x="3913" y="3042"/>
                    <a:pt x="3991" y="2997"/>
                  </a:cubicBezTo>
                  <a:lnTo>
                    <a:pt x="5145" y="2454"/>
                  </a:lnTo>
                  <a:cubicBezTo>
                    <a:pt x="5326" y="2364"/>
                    <a:pt x="5439" y="2183"/>
                    <a:pt x="5439" y="1979"/>
                  </a:cubicBezTo>
                  <a:lnTo>
                    <a:pt x="5439" y="453"/>
                  </a:lnTo>
                  <a:cubicBezTo>
                    <a:pt x="5439" y="205"/>
                    <a:pt x="5235" y="1"/>
                    <a:pt x="4987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4"/>
            <p:cNvSpPr/>
            <p:nvPr/>
          </p:nvSpPr>
          <p:spPr>
            <a:xfrm>
              <a:off x="4891131" y="2101288"/>
              <a:ext cx="145079" cy="284248"/>
            </a:xfrm>
            <a:custGeom>
              <a:avLst/>
              <a:gdLst/>
              <a:ahLst/>
              <a:cxnLst/>
              <a:rect l="l" t="t" r="r" b="b"/>
              <a:pathLst>
                <a:path w="2725" h="5339" extrusionOk="0">
                  <a:moveTo>
                    <a:pt x="2273" y="1"/>
                  </a:moveTo>
                  <a:cubicBezTo>
                    <a:pt x="2024" y="1"/>
                    <a:pt x="1820" y="205"/>
                    <a:pt x="1820" y="453"/>
                  </a:cubicBezTo>
                  <a:lnTo>
                    <a:pt x="1820" y="1561"/>
                  </a:lnTo>
                  <a:cubicBezTo>
                    <a:pt x="1820" y="1652"/>
                    <a:pt x="1775" y="1731"/>
                    <a:pt x="1685" y="1765"/>
                  </a:cubicBezTo>
                  <a:lnTo>
                    <a:pt x="870" y="2138"/>
                  </a:lnTo>
                  <a:cubicBezTo>
                    <a:pt x="848" y="2150"/>
                    <a:pt x="814" y="2160"/>
                    <a:pt x="780" y="2160"/>
                  </a:cubicBezTo>
                  <a:lnTo>
                    <a:pt x="0" y="2160"/>
                  </a:lnTo>
                  <a:lnTo>
                    <a:pt x="0" y="5338"/>
                  </a:lnTo>
                  <a:lnTo>
                    <a:pt x="1142" y="5338"/>
                  </a:lnTo>
                  <a:lnTo>
                    <a:pt x="1142" y="3201"/>
                  </a:lnTo>
                  <a:cubicBezTo>
                    <a:pt x="1142" y="3122"/>
                    <a:pt x="1199" y="3042"/>
                    <a:pt x="1277" y="2997"/>
                  </a:cubicBezTo>
                  <a:lnTo>
                    <a:pt x="2431" y="2454"/>
                  </a:lnTo>
                  <a:cubicBezTo>
                    <a:pt x="2612" y="2364"/>
                    <a:pt x="2725" y="2183"/>
                    <a:pt x="2725" y="1979"/>
                  </a:cubicBezTo>
                  <a:lnTo>
                    <a:pt x="2725" y="453"/>
                  </a:lnTo>
                  <a:cubicBezTo>
                    <a:pt x="2725" y="205"/>
                    <a:pt x="2521" y="1"/>
                    <a:pt x="2273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4"/>
            <p:cNvSpPr/>
            <p:nvPr/>
          </p:nvSpPr>
          <p:spPr>
            <a:xfrm>
              <a:off x="4835068" y="2116355"/>
              <a:ext cx="112070" cy="112017"/>
            </a:xfrm>
            <a:custGeom>
              <a:avLst/>
              <a:gdLst/>
              <a:ahLst/>
              <a:cxnLst/>
              <a:rect l="l" t="t" r="r" b="b"/>
              <a:pathLst>
                <a:path w="2105" h="2104" extrusionOk="0">
                  <a:moveTo>
                    <a:pt x="1053" y="0"/>
                  </a:moveTo>
                  <a:cubicBezTo>
                    <a:pt x="476" y="0"/>
                    <a:pt x="1" y="464"/>
                    <a:pt x="1" y="1052"/>
                  </a:cubicBezTo>
                  <a:cubicBezTo>
                    <a:pt x="1" y="1629"/>
                    <a:pt x="476" y="2104"/>
                    <a:pt x="1053" y="2104"/>
                  </a:cubicBezTo>
                  <a:cubicBezTo>
                    <a:pt x="1641" y="2104"/>
                    <a:pt x="2104" y="1629"/>
                    <a:pt x="2104" y="1052"/>
                  </a:cubicBezTo>
                  <a:cubicBezTo>
                    <a:pt x="2104" y="464"/>
                    <a:pt x="1641" y="0"/>
                    <a:pt x="1053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4"/>
            <p:cNvSpPr/>
            <p:nvPr/>
          </p:nvSpPr>
          <p:spPr>
            <a:xfrm>
              <a:off x="4891131" y="2116355"/>
              <a:ext cx="56008" cy="112017"/>
            </a:xfrm>
            <a:custGeom>
              <a:avLst/>
              <a:gdLst/>
              <a:ahLst/>
              <a:cxnLst/>
              <a:rect l="l" t="t" r="r" b="b"/>
              <a:pathLst>
                <a:path w="1052" h="2104" extrusionOk="0">
                  <a:moveTo>
                    <a:pt x="0" y="0"/>
                  </a:moveTo>
                  <a:lnTo>
                    <a:pt x="0" y="2104"/>
                  </a:lnTo>
                  <a:cubicBezTo>
                    <a:pt x="588" y="2104"/>
                    <a:pt x="1051" y="1629"/>
                    <a:pt x="1051" y="1052"/>
                  </a:cubicBezTo>
                  <a:cubicBezTo>
                    <a:pt x="1051" y="464"/>
                    <a:pt x="588" y="0"/>
                    <a:pt x="0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31BBB02-9205-9641-F8C0-5D11983D43AE}"/>
              </a:ext>
            </a:extLst>
          </p:cNvPr>
          <p:cNvSpPr txBox="1"/>
          <p:nvPr/>
        </p:nvSpPr>
        <p:spPr>
          <a:xfrm>
            <a:off x="6073696" y="3082824"/>
            <a:ext cx="285471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Bahnschrift Light" panose="020B0502040204020203" pitchFamily="34" charset="0"/>
              </a:rPr>
              <a:t>Начиная с 2015 года, результаты сдачи комплекса ГТО учитываются при поступлении в российские вузы.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59"/>
          <p:cNvSpPr txBox="1">
            <a:spLocks noGrp="1"/>
          </p:cNvSpPr>
          <p:nvPr>
            <p:ph type="title"/>
          </p:nvPr>
        </p:nvSpPr>
        <p:spPr>
          <a:xfrm flipH="1">
            <a:off x="405369" y="2184066"/>
            <a:ext cx="5249089" cy="1161255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Arvo" panose="020B0604020202020204" charset="0"/>
              </a:rPr>
              <a:t>ИСТОРИЯ РАЗВИТИЯ КОМПЛЕКСА ГТО</a:t>
            </a:r>
            <a:endParaRPr sz="2800" dirty="0">
              <a:latin typeface="Arvo" panose="020B0604020202020204" charset="0"/>
            </a:endParaRPr>
          </a:p>
        </p:txBody>
      </p:sp>
      <p:sp>
        <p:nvSpPr>
          <p:cNvPr id="1502" name="Google Shape;1502;p59"/>
          <p:cNvSpPr txBox="1">
            <a:spLocks noGrp="1"/>
          </p:cNvSpPr>
          <p:nvPr>
            <p:ph type="subTitle" idx="1"/>
          </p:nvPr>
        </p:nvSpPr>
        <p:spPr>
          <a:xfrm flipH="1">
            <a:off x="405133" y="3225600"/>
            <a:ext cx="4195191" cy="564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/>
              <a:t>Основные принципы комплекса ГТО</a:t>
            </a:r>
            <a:endParaRPr dirty="0"/>
          </a:p>
        </p:txBody>
      </p:sp>
      <p:sp>
        <p:nvSpPr>
          <p:cNvPr id="1503" name="Google Shape;1503;p59"/>
          <p:cNvSpPr txBox="1">
            <a:spLocks noGrp="1"/>
          </p:cNvSpPr>
          <p:nvPr>
            <p:ph type="title" idx="2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504" name="Google Shape;1504;p59"/>
          <p:cNvSpPr/>
          <p:nvPr/>
        </p:nvSpPr>
        <p:spPr>
          <a:xfrm>
            <a:off x="5624930" y="4186255"/>
            <a:ext cx="864000" cy="1860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5" name="Google Shape;1505;p59"/>
          <p:cNvGrpSpPr/>
          <p:nvPr/>
        </p:nvGrpSpPr>
        <p:grpSpPr>
          <a:xfrm>
            <a:off x="4947454" y="625152"/>
            <a:ext cx="2243784" cy="3579044"/>
            <a:chOff x="1338183" y="1849087"/>
            <a:chExt cx="427192" cy="681411"/>
          </a:xfrm>
        </p:grpSpPr>
        <p:sp>
          <p:nvSpPr>
            <p:cNvPr id="1506" name="Google Shape;1506;p59"/>
            <p:cNvSpPr/>
            <p:nvPr/>
          </p:nvSpPr>
          <p:spPr>
            <a:xfrm>
              <a:off x="1430359" y="1849087"/>
              <a:ext cx="239672" cy="223253"/>
            </a:xfrm>
            <a:custGeom>
              <a:avLst/>
              <a:gdLst/>
              <a:ahLst/>
              <a:cxnLst/>
              <a:rect l="l" t="t" r="r" b="b"/>
              <a:pathLst>
                <a:path w="5372" h="5004" extrusionOk="0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9"/>
            <p:cNvSpPr/>
            <p:nvPr/>
          </p:nvSpPr>
          <p:spPr>
            <a:xfrm>
              <a:off x="1462616" y="1857341"/>
              <a:ext cx="175649" cy="103507"/>
            </a:xfrm>
            <a:custGeom>
              <a:avLst/>
              <a:gdLst/>
              <a:ahLst/>
              <a:cxnLst/>
              <a:rect l="l" t="t" r="r" b="b"/>
              <a:pathLst>
                <a:path w="3937" h="2320" extrusionOk="0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9"/>
            <p:cNvSpPr/>
            <p:nvPr/>
          </p:nvSpPr>
          <p:spPr>
            <a:xfrm>
              <a:off x="1583702" y="1908024"/>
              <a:ext cx="61613" cy="111671"/>
            </a:xfrm>
            <a:custGeom>
              <a:avLst/>
              <a:gdLst/>
              <a:ahLst/>
              <a:cxnLst/>
              <a:rect l="l" t="t" r="r" b="b"/>
              <a:pathLst>
                <a:path w="1381" h="2503" extrusionOk="0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9"/>
            <p:cNvSpPr/>
            <p:nvPr/>
          </p:nvSpPr>
          <p:spPr>
            <a:xfrm>
              <a:off x="1636661" y="1966158"/>
              <a:ext cx="27840" cy="45061"/>
            </a:xfrm>
            <a:custGeom>
              <a:avLst/>
              <a:gdLst/>
              <a:ahLst/>
              <a:cxnLst/>
              <a:rect l="l" t="t" r="r" b="b"/>
              <a:pathLst>
                <a:path w="624" h="1010" extrusionOk="0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9"/>
            <p:cNvSpPr/>
            <p:nvPr/>
          </p:nvSpPr>
          <p:spPr>
            <a:xfrm>
              <a:off x="1563536" y="1904588"/>
              <a:ext cx="42920" cy="33863"/>
            </a:xfrm>
            <a:custGeom>
              <a:avLst/>
              <a:gdLst/>
              <a:ahLst/>
              <a:cxnLst/>
              <a:rect l="l" t="t" r="r" b="b"/>
              <a:pathLst>
                <a:path w="962" h="759" extrusionOk="0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9"/>
            <p:cNvSpPr/>
            <p:nvPr/>
          </p:nvSpPr>
          <p:spPr>
            <a:xfrm>
              <a:off x="1601905" y="1950141"/>
              <a:ext cx="14768" cy="49924"/>
            </a:xfrm>
            <a:custGeom>
              <a:avLst/>
              <a:gdLst/>
              <a:ahLst/>
              <a:cxnLst/>
              <a:rect l="l" t="t" r="r" b="b"/>
              <a:pathLst>
                <a:path w="331" h="1119" extrusionOk="0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9"/>
            <p:cNvSpPr/>
            <p:nvPr/>
          </p:nvSpPr>
          <p:spPr>
            <a:xfrm>
              <a:off x="1456771" y="1873893"/>
              <a:ext cx="98733" cy="20657"/>
            </a:xfrm>
            <a:custGeom>
              <a:avLst/>
              <a:gdLst/>
              <a:ahLst/>
              <a:cxnLst/>
              <a:rect l="l" t="t" r="r" b="b"/>
              <a:pathLst>
                <a:path w="2213" h="463" extrusionOk="0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9"/>
            <p:cNvSpPr/>
            <p:nvPr/>
          </p:nvSpPr>
          <p:spPr>
            <a:xfrm>
              <a:off x="1459225" y="1889687"/>
              <a:ext cx="87535" cy="18694"/>
            </a:xfrm>
            <a:custGeom>
              <a:avLst/>
              <a:gdLst/>
              <a:ahLst/>
              <a:cxnLst/>
              <a:rect l="l" t="t" r="r" b="b"/>
              <a:pathLst>
                <a:path w="1962" h="419" extrusionOk="0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9"/>
            <p:cNvSpPr/>
            <p:nvPr/>
          </p:nvSpPr>
          <p:spPr>
            <a:xfrm>
              <a:off x="1558004" y="2042807"/>
              <a:ext cx="47426" cy="21728"/>
            </a:xfrm>
            <a:custGeom>
              <a:avLst/>
              <a:gdLst/>
              <a:ahLst/>
              <a:cxnLst/>
              <a:rect l="l" t="t" r="r" b="b"/>
              <a:pathLst>
                <a:path w="1063" h="487" extrusionOk="0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9"/>
            <p:cNvSpPr/>
            <p:nvPr/>
          </p:nvSpPr>
          <p:spPr>
            <a:xfrm>
              <a:off x="1478767" y="2295107"/>
              <a:ext cx="84768" cy="231284"/>
            </a:xfrm>
            <a:custGeom>
              <a:avLst/>
              <a:gdLst/>
              <a:ahLst/>
              <a:cxnLst/>
              <a:rect l="l" t="t" r="r" b="b"/>
              <a:pathLst>
                <a:path w="1900" h="5184" extrusionOk="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9"/>
            <p:cNvSpPr/>
            <p:nvPr/>
          </p:nvSpPr>
          <p:spPr>
            <a:xfrm>
              <a:off x="1497416" y="2474774"/>
              <a:ext cx="66164" cy="53003"/>
            </a:xfrm>
            <a:custGeom>
              <a:avLst/>
              <a:gdLst/>
              <a:ahLst/>
              <a:cxnLst/>
              <a:rect l="l" t="t" r="r" b="b"/>
              <a:pathLst>
                <a:path w="1483" h="1188" extrusionOk="0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9"/>
            <p:cNvSpPr/>
            <p:nvPr/>
          </p:nvSpPr>
          <p:spPr>
            <a:xfrm>
              <a:off x="1495408" y="2486730"/>
              <a:ext cx="69689" cy="43767"/>
            </a:xfrm>
            <a:custGeom>
              <a:avLst/>
              <a:gdLst/>
              <a:ahLst/>
              <a:cxnLst/>
              <a:rect l="l" t="t" r="r" b="b"/>
              <a:pathLst>
                <a:path w="1562" h="981" extrusionOk="0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9"/>
            <p:cNvSpPr/>
            <p:nvPr/>
          </p:nvSpPr>
          <p:spPr>
            <a:xfrm>
              <a:off x="1508347" y="2500383"/>
              <a:ext cx="16597" cy="6068"/>
            </a:xfrm>
            <a:custGeom>
              <a:avLst/>
              <a:gdLst/>
              <a:ahLst/>
              <a:cxnLst/>
              <a:rect l="l" t="t" r="r" b="b"/>
              <a:pathLst>
                <a:path w="372" h="136" extrusionOk="0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9"/>
            <p:cNvSpPr/>
            <p:nvPr/>
          </p:nvSpPr>
          <p:spPr>
            <a:xfrm>
              <a:off x="1514370" y="2492218"/>
              <a:ext cx="14634" cy="5577"/>
            </a:xfrm>
            <a:custGeom>
              <a:avLst/>
              <a:gdLst/>
              <a:ahLst/>
              <a:cxnLst/>
              <a:rect l="l" t="t" r="r" b="b"/>
              <a:pathLst>
                <a:path w="328" h="125" extrusionOk="0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9"/>
            <p:cNvSpPr/>
            <p:nvPr/>
          </p:nvSpPr>
          <p:spPr>
            <a:xfrm>
              <a:off x="1478767" y="2295107"/>
              <a:ext cx="54029" cy="28777"/>
            </a:xfrm>
            <a:custGeom>
              <a:avLst/>
              <a:gdLst/>
              <a:ahLst/>
              <a:cxnLst/>
              <a:rect l="l" t="t" r="r" b="b"/>
              <a:pathLst>
                <a:path w="1211" h="645" extrusionOk="0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9"/>
            <p:cNvSpPr/>
            <p:nvPr/>
          </p:nvSpPr>
          <p:spPr>
            <a:xfrm>
              <a:off x="1562554" y="2263296"/>
              <a:ext cx="186089" cy="122022"/>
            </a:xfrm>
            <a:custGeom>
              <a:avLst/>
              <a:gdLst/>
              <a:ahLst/>
              <a:cxnLst/>
              <a:rect l="l" t="t" r="r" b="b"/>
              <a:pathLst>
                <a:path w="4171" h="2735" extrusionOk="0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9"/>
            <p:cNvSpPr/>
            <p:nvPr/>
          </p:nvSpPr>
          <p:spPr>
            <a:xfrm>
              <a:off x="1693188" y="2295598"/>
              <a:ext cx="69198" cy="49032"/>
            </a:xfrm>
            <a:custGeom>
              <a:avLst/>
              <a:gdLst/>
              <a:ahLst/>
              <a:cxnLst/>
              <a:rect l="l" t="t" r="r" b="b"/>
              <a:pathLst>
                <a:path w="1551" h="1099" extrusionOk="0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9"/>
            <p:cNvSpPr/>
            <p:nvPr/>
          </p:nvSpPr>
          <p:spPr>
            <a:xfrm>
              <a:off x="1697739" y="2294081"/>
              <a:ext cx="67636" cy="50103"/>
            </a:xfrm>
            <a:custGeom>
              <a:avLst/>
              <a:gdLst/>
              <a:ahLst/>
              <a:cxnLst/>
              <a:rect l="l" t="t" r="r" b="b"/>
              <a:pathLst>
                <a:path w="1516" h="1123" extrusionOk="0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9"/>
            <p:cNvSpPr/>
            <p:nvPr/>
          </p:nvSpPr>
          <p:spPr>
            <a:xfrm>
              <a:off x="1727498" y="2326338"/>
              <a:ext cx="8611" cy="14723"/>
            </a:xfrm>
            <a:custGeom>
              <a:avLst/>
              <a:gdLst/>
              <a:ahLst/>
              <a:cxnLst/>
              <a:rect l="l" t="t" r="r" b="b"/>
              <a:pathLst>
                <a:path w="193" h="330" extrusionOk="0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9"/>
            <p:cNvSpPr/>
            <p:nvPr/>
          </p:nvSpPr>
          <p:spPr>
            <a:xfrm>
              <a:off x="1716924" y="2325535"/>
              <a:ext cx="9191" cy="13251"/>
            </a:xfrm>
            <a:custGeom>
              <a:avLst/>
              <a:gdLst/>
              <a:ahLst/>
              <a:cxnLst/>
              <a:rect l="l" t="t" r="r" b="b"/>
              <a:pathLst>
                <a:path w="206" h="297" extrusionOk="0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9"/>
            <p:cNvSpPr/>
            <p:nvPr/>
          </p:nvSpPr>
          <p:spPr>
            <a:xfrm>
              <a:off x="1562554" y="2263296"/>
              <a:ext cx="72678" cy="51530"/>
            </a:xfrm>
            <a:custGeom>
              <a:avLst/>
              <a:gdLst/>
              <a:ahLst/>
              <a:cxnLst/>
              <a:rect l="l" t="t" r="r" b="b"/>
              <a:pathLst>
                <a:path w="1629" h="1155" extrusionOk="0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9"/>
            <p:cNvSpPr/>
            <p:nvPr/>
          </p:nvSpPr>
          <p:spPr>
            <a:xfrm>
              <a:off x="1469174" y="2194678"/>
              <a:ext cx="175605" cy="115017"/>
            </a:xfrm>
            <a:custGeom>
              <a:avLst/>
              <a:gdLst/>
              <a:ahLst/>
              <a:cxnLst/>
              <a:rect l="l" t="t" r="r" b="b"/>
              <a:pathLst>
                <a:path w="3936" h="2578" extrusionOk="0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9"/>
            <p:cNvSpPr/>
            <p:nvPr/>
          </p:nvSpPr>
          <p:spPr>
            <a:xfrm>
              <a:off x="1510533" y="2259772"/>
              <a:ext cx="34889" cy="49924"/>
            </a:xfrm>
            <a:custGeom>
              <a:avLst/>
              <a:gdLst/>
              <a:ahLst/>
              <a:cxnLst/>
              <a:rect l="l" t="t" r="r" b="b"/>
              <a:pathLst>
                <a:path w="782" h="1119" extrusionOk="0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9"/>
            <p:cNvSpPr/>
            <p:nvPr/>
          </p:nvSpPr>
          <p:spPr>
            <a:xfrm>
              <a:off x="1552918" y="2198247"/>
              <a:ext cx="63130" cy="94896"/>
            </a:xfrm>
            <a:custGeom>
              <a:avLst/>
              <a:gdLst/>
              <a:ahLst/>
              <a:cxnLst/>
              <a:rect l="l" t="t" r="r" b="b"/>
              <a:pathLst>
                <a:path w="1415" h="2127" extrusionOk="0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9"/>
            <p:cNvSpPr/>
            <p:nvPr/>
          </p:nvSpPr>
          <p:spPr>
            <a:xfrm>
              <a:off x="1570094" y="2196686"/>
              <a:ext cx="64112" cy="83341"/>
            </a:xfrm>
            <a:custGeom>
              <a:avLst/>
              <a:gdLst/>
              <a:ahLst/>
              <a:cxnLst/>
              <a:rect l="l" t="t" r="r" b="b"/>
              <a:pathLst>
                <a:path w="1437" h="1868" extrusionOk="0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9"/>
            <p:cNvSpPr/>
            <p:nvPr/>
          </p:nvSpPr>
          <p:spPr>
            <a:xfrm>
              <a:off x="1562019" y="2107410"/>
              <a:ext cx="179575" cy="132819"/>
            </a:xfrm>
            <a:custGeom>
              <a:avLst/>
              <a:gdLst/>
              <a:ahLst/>
              <a:cxnLst/>
              <a:rect l="l" t="t" r="r" b="b"/>
              <a:pathLst>
                <a:path w="4025" h="297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9"/>
            <p:cNvSpPr/>
            <p:nvPr/>
          </p:nvSpPr>
          <p:spPr>
            <a:xfrm>
              <a:off x="1562019" y="2107410"/>
              <a:ext cx="59070" cy="40912"/>
            </a:xfrm>
            <a:custGeom>
              <a:avLst/>
              <a:gdLst/>
              <a:ahLst/>
              <a:cxnLst/>
              <a:rect l="l" t="t" r="r" b="b"/>
              <a:pathLst>
                <a:path w="1324" h="91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9"/>
            <p:cNvSpPr/>
            <p:nvPr/>
          </p:nvSpPr>
          <p:spPr>
            <a:xfrm>
              <a:off x="1552918" y="2092821"/>
              <a:ext cx="62595" cy="57018"/>
            </a:xfrm>
            <a:custGeom>
              <a:avLst/>
              <a:gdLst/>
              <a:ahLst/>
              <a:cxnLst/>
              <a:rect l="l" t="t" r="r" b="b"/>
              <a:pathLst>
                <a:path w="1403" h="1278" extrusionOk="0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9"/>
            <p:cNvSpPr/>
            <p:nvPr/>
          </p:nvSpPr>
          <p:spPr>
            <a:xfrm>
              <a:off x="1587227" y="2105893"/>
              <a:ext cx="28286" cy="43946"/>
            </a:xfrm>
            <a:custGeom>
              <a:avLst/>
              <a:gdLst/>
              <a:ahLst/>
              <a:cxnLst/>
              <a:rect l="l" t="t" r="r" b="b"/>
              <a:pathLst>
                <a:path w="634" h="985" extrusionOk="0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9"/>
            <p:cNvSpPr/>
            <p:nvPr/>
          </p:nvSpPr>
          <p:spPr>
            <a:xfrm>
              <a:off x="1338183" y="1956164"/>
              <a:ext cx="145668" cy="169448"/>
            </a:xfrm>
            <a:custGeom>
              <a:avLst/>
              <a:gdLst/>
              <a:ahLst/>
              <a:cxnLst/>
              <a:rect l="l" t="t" r="r" b="b"/>
              <a:pathLst>
                <a:path w="3265" h="3798" extrusionOk="0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9"/>
            <p:cNvSpPr/>
            <p:nvPr/>
          </p:nvSpPr>
          <p:spPr>
            <a:xfrm>
              <a:off x="1422774" y="2082202"/>
              <a:ext cx="61078" cy="43410"/>
            </a:xfrm>
            <a:custGeom>
              <a:avLst/>
              <a:gdLst/>
              <a:ahLst/>
              <a:cxnLst/>
              <a:rect l="l" t="t" r="r" b="b"/>
              <a:pathLst>
                <a:path w="1369" h="973" extrusionOk="0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9"/>
            <p:cNvSpPr/>
            <p:nvPr/>
          </p:nvSpPr>
          <p:spPr>
            <a:xfrm>
              <a:off x="1456057" y="2078633"/>
              <a:ext cx="58579" cy="57687"/>
            </a:xfrm>
            <a:custGeom>
              <a:avLst/>
              <a:gdLst/>
              <a:ahLst/>
              <a:cxnLst/>
              <a:rect l="l" t="t" r="r" b="b"/>
              <a:pathLst>
                <a:path w="1313" h="1293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9"/>
            <p:cNvSpPr/>
            <p:nvPr/>
          </p:nvSpPr>
          <p:spPr>
            <a:xfrm>
              <a:off x="1456057" y="2078633"/>
              <a:ext cx="18203" cy="51040"/>
            </a:xfrm>
            <a:custGeom>
              <a:avLst/>
              <a:gdLst/>
              <a:ahLst/>
              <a:cxnLst/>
              <a:rect l="l" t="t" r="r" b="b"/>
              <a:pathLst>
                <a:path w="408" h="1144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9"/>
            <p:cNvSpPr/>
            <p:nvPr/>
          </p:nvSpPr>
          <p:spPr>
            <a:xfrm>
              <a:off x="1476224" y="2091215"/>
              <a:ext cx="126171" cy="135987"/>
            </a:xfrm>
            <a:custGeom>
              <a:avLst/>
              <a:gdLst/>
              <a:ahLst/>
              <a:cxnLst/>
              <a:rect l="l" t="t" r="r" b="b"/>
              <a:pathLst>
                <a:path w="2828" h="3048" extrusionOk="0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9"/>
            <p:cNvSpPr/>
            <p:nvPr/>
          </p:nvSpPr>
          <p:spPr>
            <a:xfrm>
              <a:off x="1529227" y="2093312"/>
              <a:ext cx="73169" cy="133711"/>
            </a:xfrm>
            <a:custGeom>
              <a:avLst/>
              <a:gdLst/>
              <a:ahLst/>
              <a:cxnLst/>
              <a:rect l="l" t="t" r="r" b="b"/>
              <a:pathLst>
                <a:path w="1640" h="2997" extrusionOk="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9"/>
            <p:cNvSpPr/>
            <p:nvPr/>
          </p:nvSpPr>
          <p:spPr>
            <a:xfrm>
              <a:off x="1476224" y="2200255"/>
              <a:ext cx="126171" cy="26947"/>
            </a:xfrm>
            <a:custGeom>
              <a:avLst/>
              <a:gdLst/>
              <a:ahLst/>
              <a:cxnLst/>
              <a:rect l="l" t="t" r="r" b="b"/>
              <a:pathLst>
                <a:path w="2828" h="604" extrusionOk="0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1508525" y="2067568"/>
              <a:ext cx="31855" cy="41135"/>
            </a:xfrm>
            <a:custGeom>
              <a:avLst/>
              <a:gdLst/>
              <a:ahLst/>
              <a:cxnLst/>
              <a:rect l="l" t="t" r="r" b="b"/>
              <a:pathLst>
                <a:path w="714" h="922" extrusionOk="0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9"/>
            <p:cNvSpPr/>
            <p:nvPr/>
          </p:nvSpPr>
          <p:spPr>
            <a:xfrm>
              <a:off x="1508525" y="2067568"/>
              <a:ext cx="28821" cy="17444"/>
            </a:xfrm>
            <a:custGeom>
              <a:avLst/>
              <a:gdLst/>
              <a:ahLst/>
              <a:cxnLst/>
              <a:rect l="l" t="t" r="r" b="b"/>
              <a:pathLst>
                <a:path w="646" h="391" extrusionOk="0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9"/>
            <p:cNvSpPr/>
            <p:nvPr/>
          </p:nvSpPr>
          <p:spPr>
            <a:xfrm>
              <a:off x="1426299" y="1900484"/>
              <a:ext cx="179665" cy="175560"/>
            </a:xfrm>
            <a:custGeom>
              <a:avLst/>
              <a:gdLst/>
              <a:ahLst/>
              <a:cxnLst/>
              <a:rect l="l" t="t" r="r" b="b"/>
              <a:pathLst>
                <a:path w="4027" h="3935" extrusionOk="0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9"/>
            <p:cNvSpPr/>
            <p:nvPr/>
          </p:nvSpPr>
          <p:spPr>
            <a:xfrm>
              <a:off x="1532261" y="1959956"/>
              <a:ext cx="18694" cy="19363"/>
            </a:xfrm>
            <a:custGeom>
              <a:avLst/>
              <a:gdLst/>
              <a:ahLst/>
              <a:cxnLst/>
              <a:rect l="l" t="t" r="r" b="b"/>
              <a:pathLst>
                <a:path w="419" h="434" extrusionOk="0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9"/>
            <p:cNvSpPr/>
            <p:nvPr/>
          </p:nvSpPr>
          <p:spPr>
            <a:xfrm>
              <a:off x="1459627" y="1955271"/>
              <a:ext cx="16641" cy="15124"/>
            </a:xfrm>
            <a:custGeom>
              <a:avLst/>
              <a:gdLst/>
              <a:ahLst/>
              <a:cxnLst/>
              <a:rect l="l" t="t" r="r" b="b"/>
              <a:pathLst>
                <a:path w="373" h="339" extrusionOk="0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1542834" y="1978070"/>
              <a:ext cx="37387" cy="35558"/>
            </a:xfrm>
            <a:custGeom>
              <a:avLst/>
              <a:gdLst/>
              <a:ahLst/>
              <a:cxnLst/>
              <a:rect l="l" t="t" r="r" b="b"/>
              <a:pathLst>
                <a:path w="838" h="797" extrusionOk="0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1432367" y="1976553"/>
              <a:ext cx="27751" cy="27171"/>
            </a:xfrm>
            <a:custGeom>
              <a:avLst/>
              <a:gdLst/>
              <a:ahLst/>
              <a:cxnLst/>
              <a:rect l="l" t="t" r="r" b="b"/>
              <a:pathLst>
                <a:path w="622" h="609" extrusionOk="0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1544351" y="1936176"/>
              <a:ext cx="11154" cy="6826"/>
            </a:xfrm>
            <a:custGeom>
              <a:avLst/>
              <a:gdLst/>
              <a:ahLst/>
              <a:cxnLst/>
              <a:rect l="l" t="t" r="r" b="b"/>
              <a:pathLst>
                <a:path w="250" h="153" extrusionOk="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1467167" y="1932161"/>
              <a:ext cx="9637" cy="5265"/>
            </a:xfrm>
            <a:custGeom>
              <a:avLst/>
              <a:gdLst/>
              <a:ahLst/>
              <a:cxnLst/>
              <a:rect l="l" t="t" r="r" b="b"/>
              <a:pathLst>
                <a:path w="216" h="118" extrusionOk="0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1466007" y="1999218"/>
              <a:ext cx="71384" cy="36450"/>
            </a:xfrm>
            <a:custGeom>
              <a:avLst/>
              <a:gdLst/>
              <a:ahLst/>
              <a:cxnLst/>
              <a:rect l="l" t="t" r="r" b="b"/>
              <a:pathLst>
                <a:path w="1600" h="817" extrusionOk="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1474974" y="1974188"/>
              <a:ext cx="15749" cy="17400"/>
            </a:xfrm>
            <a:custGeom>
              <a:avLst/>
              <a:gdLst/>
              <a:ahLst/>
              <a:cxnLst/>
              <a:rect l="l" t="t" r="r" b="b"/>
              <a:pathLst>
                <a:path w="353" h="390" extrusionOk="0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1592804" y="1988555"/>
              <a:ext cx="53003" cy="55635"/>
            </a:xfrm>
            <a:custGeom>
              <a:avLst/>
              <a:gdLst/>
              <a:ahLst/>
              <a:cxnLst/>
              <a:rect l="l" t="t" r="r" b="b"/>
              <a:pathLst>
                <a:path w="1188" h="1247" extrusionOk="0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1597310" y="1999664"/>
              <a:ext cx="29847" cy="34978"/>
            </a:xfrm>
            <a:custGeom>
              <a:avLst/>
              <a:gdLst/>
              <a:ahLst/>
              <a:cxnLst/>
              <a:rect l="l" t="t" r="r" b="b"/>
              <a:pathLst>
                <a:path w="669" h="784" extrusionOk="0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5" name="Google Shape;1555;p59"/>
          <p:cNvSpPr/>
          <p:nvPr/>
        </p:nvSpPr>
        <p:spPr>
          <a:xfrm>
            <a:off x="7191238" y="1687927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6" name="Google Shape;1556;p59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1"/>
          <p:cNvSpPr txBox="1">
            <a:spLocks noGrp="1"/>
          </p:cNvSpPr>
          <p:nvPr>
            <p:ph type="title"/>
          </p:nvPr>
        </p:nvSpPr>
        <p:spPr>
          <a:xfrm>
            <a:off x="720000" y="445024"/>
            <a:ext cx="8424000" cy="1304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latin typeface="Bahnschrift Condensed" panose="020B0502040204020203" pitchFamily="34" charset="0"/>
              </a:rPr>
              <a:t>ПРИНЯТАЯ В 1931 Г. ПРОГРАММА СОСТОЯЛА</a:t>
            </a:r>
            <a:br>
              <a:rPr lang="ru-RU" sz="4400" dirty="0">
                <a:latin typeface="Bahnschrift Condensed" panose="020B0502040204020203" pitchFamily="34" charset="0"/>
              </a:rPr>
            </a:br>
            <a:r>
              <a:rPr lang="ru-RU" sz="4400" dirty="0">
                <a:latin typeface="Bahnschrift Condensed" panose="020B0502040204020203" pitchFamily="34" charset="0"/>
              </a:rPr>
              <a:t>ИЗ </a:t>
            </a:r>
            <a:r>
              <a:rPr lang="ru-RU" sz="4400" dirty="0">
                <a:solidFill>
                  <a:schemeClr val="accent6"/>
                </a:solidFill>
                <a:latin typeface="Bahnschrift Condensed" panose="020B0502040204020203" pitchFamily="34" charset="0"/>
              </a:rPr>
              <a:t>2-Х ЧАСТЕЙ:</a:t>
            </a:r>
            <a:endParaRPr sz="4400"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97" name="Google Shape;797;p41"/>
          <p:cNvSpPr txBox="1">
            <a:spLocks noGrp="1"/>
          </p:cNvSpPr>
          <p:nvPr>
            <p:ph type="body" idx="1"/>
          </p:nvPr>
        </p:nvSpPr>
        <p:spPr>
          <a:xfrm>
            <a:off x="521251" y="1882544"/>
            <a:ext cx="4506774" cy="22543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«Будь готов к труду и обороне СССР» (БГТО) для школьников 1—8-х классов (4 возрастные ступени);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ГТО для учащихся и населения старше 16 лет (3 ступени).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8" name="Google Shape;798;p41"/>
          <p:cNvSpPr/>
          <p:nvPr/>
        </p:nvSpPr>
        <p:spPr>
          <a:xfrm>
            <a:off x="6315250" y="4612550"/>
            <a:ext cx="909600" cy="2028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9" name="Google Shape;799;p41"/>
          <p:cNvGrpSpPr/>
          <p:nvPr/>
        </p:nvGrpSpPr>
        <p:grpSpPr>
          <a:xfrm>
            <a:off x="5433734" y="1559219"/>
            <a:ext cx="2514780" cy="3179299"/>
            <a:chOff x="9067720" y="2225730"/>
            <a:chExt cx="575715" cy="727811"/>
          </a:xfrm>
        </p:grpSpPr>
        <p:sp>
          <p:nvSpPr>
            <p:cNvPr id="800" name="Google Shape;800;p41"/>
            <p:cNvSpPr/>
            <p:nvPr/>
          </p:nvSpPr>
          <p:spPr>
            <a:xfrm>
              <a:off x="9067720" y="2537235"/>
              <a:ext cx="268493" cy="95922"/>
            </a:xfrm>
            <a:custGeom>
              <a:avLst/>
              <a:gdLst/>
              <a:ahLst/>
              <a:cxnLst/>
              <a:rect l="l" t="t" r="r" b="b"/>
              <a:pathLst>
                <a:path w="6018" h="2150" extrusionOk="0">
                  <a:moveTo>
                    <a:pt x="5639" y="0"/>
                  </a:moveTo>
                  <a:cubicBezTo>
                    <a:pt x="5202" y="0"/>
                    <a:pt x="3644" y="750"/>
                    <a:pt x="3224" y="861"/>
                  </a:cubicBezTo>
                  <a:cubicBezTo>
                    <a:pt x="2794" y="974"/>
                    <a:pt x="1743" y="1539"/>
                    <a:pt x="1369" y="1663"/>
                  </a:cubicBezTo>
                  <a:cubicBezTo>
                    <a:pt x="1369" y="1663"/>
                    <a:pt x="205" y="1618"/>
                    <a:pt x="103" y="1595"/>
                  </a:cubicBezTo>
                  <a:cubicBezTo>
                    <a:pt x="97" y="1595"/>
                    <a:pt x="91" y="1594"/>
                    <a:pt x="85" y="1594"/>
                  </a:cubicBezTo>
                  <a:cubicBezTo>
                    <a:pt x="1" y="1594"/>
                    <a:pt x="1" y="1668"/>
                    <a:pt x="171" y="1743"/>
                  </a:cubicBezTo>
                  <a:cubicBezTo>
                    <a:pt x="341" y="1822"/>
                    <a:pt x="612" y="1833"/>
                    <a:pt x="770" y="1889"/>
                  </a:cubicBezTo>
                  <a:cubicBezTo>
                    <a:pt x="804" y="1901"/>
                    <a:pt x="838" y="1912"/>
                    <a:pt x="884" y="1935"/>
                  </a:cubicBezTo>
                  <a:cubicBezTo>
                    <a:pt x="770" y="1980"/>
                    <a:pt x="635" y="2025"/>
                    <a:pt x="578" y="2048"/>
                  </a:cubicBezTo>
                  <a:cubicBezTo>
                    <a:pt x="500" y="2076"/>
                    <a:pt x="484" y="2149"/>
                    <a:pt x="682" y="2149"/>
                  </a:cubicBezTo>
                  <a:cubicBezTo>
                    <a:pt x="799" y="2149"/>
                    <a:pt x="992" y="2123"/>
                    <a:pt x="1291" y="2048"/>
                  </a:cubicBezTo>
                  <a:cubicBezTo>
                    <a:pt x="1381" y="2048"/>
                    <a:pt x="1460" y="2025"/>
                    <a:pt x="1528" y="1969"/>
                  </a:cubicBezTo>
                  <a:cubicBezTo>
                    <a:pt x="1528" y="1969"/>
                    <a:pt x="3269" y="1585"/>
                    <a:pt x="3552" y="1414"/>
                  </a:cubicBezTo>
                  <a:cubicBezTo>
                    <a:pt x="3846" y="1256"/>
                    <a:pt x="5033" y="1143"/>
                    <a:pt x="5520" y="906"/>
                  </a:cubicBezTo>
                  <a:cubicBezTo>
                    <a:pt x="5837" y="748"/>
                    <a:pt x="6017" y="24"/>
                    <a:pt x="5666" y="1"/>
                  </a:cubicBezTo>
                  <a:cubicBezTo>
                    <a:pt x="5658" y="1"/>
                    <a:pt x="5649" y="0"/>
                    <a:pt x="563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9169666" y="2537235"/>
              <a:ext cx="166548" cy="79816"/>
            </a:xfrm>
            <a:custGeom>
              <a:avLst/>
              <a:gdLst/>
              <a:ahLst/>
              <a:cxnLst/>
              <a:rect l="l" t="t" r="r" b="b"/>
              <a:pathLst>
                <a:path w="3733" h="1789" extrusionOk="0">
                  <a:moveTo>
                    <a:pt x="3356" y="0"/>
                  </a:moveTo>
                  <a:cubicBezTo>
                    <a:pt x="3211" y="0"/>
                    <a:pt x="2932" y="87"/>
                    <a:pt x="2613" y="205"/>
                  </a:cubicBezTo>
                  <a:cubicBezTo>
                    <a:pt x="2748" y="306"/>
                    <a:pt x="2884" y="419"/>
                    <a:pt x="2873" y="532"/>
                  </a:cubicBezTo>
                  <a:cubicBezTo>
                    <a:pt x="2839" y="736"/>
                    <a:pt x="2341" y="793"/>
                    <a:pt x="2195" y="816"/>
                  </a:cubicBezTo>
                  <a:cubicBezTo>
                    <a:pt x="1380" y="1019"/>
                    <a:pt x="747" y="1449"/>
                    <a:pt x="1" y="1788"/>
                  </a:cubicBezTo>
                  <a:cubicBezTo>
                    <a:pt x="509" y="1663"/>
                    <a:pt x="1109" y="1505"/>
                    <a:pt x="1267" y="1414"/>
                  </a:cubicBezTo>
                  <a:cubicBezTo>
                    <a:pt x="1561" y="1256"/>
                    <a:pt x="2748" y="1143"/>
                    <a:pt x="3235" y="906"/>
                  </a:cubicBezTo>
                  <a:cubicBezTo>
                    <a:pt x="3552" y="748"/>
                    <a:pt x="3732" y="24"/>
                    <a:pt x="3381" y="1"/>
                  </a:cubicBezTo>
                  <a:cubicBezTo>
                    <a:pt x="3374" y="1"/>
                    <a:pt x="3365" y="0"/>
                    <a:pt x="3356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9366911" y="2535763"/>
              <a:ext cx="276524" cy="59293"/>
            </a:xfrm>
            <a:custGeom>
              <a:avLst/>
              <a:gdLst/>
              <a:ahLst/>
              <a:cxnLst/>
              <a:rect l="l" t="t" r="r" b="b"/>
              <a:pathLst>
                <a:path w="6198" h="1329" extrusionOk="0">
                  <a:moveTo>
                    <a:pt x="462" y="1"/>
                  </a:moveTo>
                  <a:cubicBezTo>
                    <a:pt x="413" y="1"/>
                    <a:pt x="372" y="4"/>
                    <a:pt x="340" y="12"/>
                  </a:cubicBezTo>
                  <a:cubicBezTo>
                    <a:pt x="1" y="91"/>
                    <a:pt x="295" y="781"/>
                    <a:pt x="634" y="882"/>
                  </a:cubicBezTo>
                  <a:cubicBezTo>
                    <a:pt x="1154" y="1030"/>
                    <a:pt x="2342" y="950"/>
                    <a:pt x="2659" y="1063"/>
                  </a:cubicBezTo>
                  <a:cubicBezTo>
                    <a:pt x="2975" y="1176"/>
                    <a:pt x="4750" y="1278"/>
                    <a:pt x="4750" y="1278"/>
                  </a:cubicBezTo>
                  <a:cubicBezTo>
                    <a:pt x="4795" y="1308"/>
                    <a:pt x="4850" y="1318"/>
                    <a:pt x="4905" y="1318"/>
                  </a:cubicBezTo>
                  <a:cubicBezTo>
                    <a:pt x="4933" y="1318"/>
                    <a:pt x="4961" y="1316"/>
                    <a:pt x="4988" y="1312"/>
                  </a:cubicBezTo>
                  <a:cubicBezTo>
                    <a:pt x="5132" y="1324"/>
                    <a:pt x="5251" y="1329"/>
                    <a:pt x="5349" y="1329"/>
                  </a:cubicBezTo>
                  <a:cubicBezTo>
                    <a:pt x="5813" y="1329"/>
                    <a:pt x="5803" y="1217"/>
                    <a:pt x="5700" y="1199"/>
                  </a:cubicBezTo>
                  <a:cubicBezTo>
                    <a:pt x="5632" y="1188"/>
                    <a:pt x="5497" y="1153"/>
                    <a:pt x="5373" y="1143"/>
                  </a:cubicBezTo>
                  <a:cubicBezTo>
                    <a:pt x="5418" y="1108"/>
                    <a:pt x="5451" y="1086"/>
                    <a:pt x="5474" y="1075"/>
                  </a:cubicBezTo>
                  <a:cubicBezTo>
                    <a:pt x="5621" y="984"/>
                    <a:pt x="5893" y="939"/>
                    <a:pt x="6051" y="826"/>
                  </a:cubicBezTo>
                  <a:cubicBezTo>
                    <a:pt x="6184" y="740"/>
                    <a:pt x="6197" y="671"/>
                    <a:pt x="6131" y="671"/>
                  </a:cubicBezTo>
                  <a:cubicBezTo>
                    <a:pt x="6118" y="671"/>
                    <a:pt x="6103" y="673"/>
                    <a:pt x="6085" y="679"/>
                  </a:cubicBezTo>
                  <a:cubicBezTo>
                    <a:pt x="5983" y="713"/>
                    <a:pt x="4853" y="950"/>
                    <a:pt x="4853" y="950"/>
                  </a:cubicBezTo>
                  <a:cubicBezTo>
                    <a:pt x="4456" y="882"/>
                    <a:pt x="3325" y="498"/>
                    <a:pt x="2896" y="452"/>
                  </a:cubicBezTo>
                  <a:cubicBezTo>
                    <a:pt x="2492" y="422"/>
                    <a:pt x="1003" y="1"/>
                    <a:pt x="462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9366911" y="2535763"/>
              <a:ext cx="89364" cy="44437"/>
            </a:xfrm>
            <a:custGeom>
              <a:avLst/>
              <a:gdLst/>
              <a:ahLst/>
              <a:cxnLst/>
              <a:rect l="l" t="t" r="r" b="b"/>
              <a:pathLst>
                <a:path w="2003" h="996" extrusionOk="0">
                  <a:moveTo>
                    <a:pt x="453" y="0"/>
                  </a:moveTo>
                  <a:cubicBezTo>
                    <a:pt x="408" y="0"/>
                    <a:pt x="363" y="0"/>
                    <a:pt x="340" y="12"/>
                  </a:cubicBezTo>
                  <a:cubicBezTo>
                    <a:pt x="1" y="91"/>
                    <a:pt x="295" y="781"/>
                    <a:pt x="634" y="882"/>
                  </a:cubicBezTo>
                  <a:cubicBezTo>
                    <a:pt x="962" y="973"/>
                    <a:pt x="1539" y="973"/>
                    <a:pt x="2003" y="995"/>
                  </a:cubicBezTo>
                  <a:cubicBezTo>
                    <a:pt x="1822" y="894"/>
                    <a:pt x="1641" y="769"/>
                    <a:pt x="1460" y="633"/>
                  </a:cubicBezTo>
                  <a:cubicBezTo>
                    <a:pt x="1143" y="396"/>
                    <a:pt x="782" y="215"/>
                    <a:pt x="45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9350314" y="2693657"/>
              <a:ext cx="64067" cy="259882"/>
            </a:xfrm>
            <a:custGeom>
              <a:avLst/>
              <a:gdLst/>
              <a:ahLst/>
              <a:cxnLst/>
              <a:rect l="l" t="t" r="r" b="b"/>
              <a:pathLst>
                <a:path w="1436" h="5825" extrusionOk="0">
                  <a:moveTo>
                    <a:pt x="1334" y="1"/>
                  </a:moveTo>
                  <a:lnTo>
                    <a:pt x="45" y="758"/>
                  </a:lnTo>
                  <a:cubicBezTo>
                    <a:pt x="45" y="758"/>
                    <a:pt x="169" y="2681"/>
                    <a:pt x="169" y="3190"/>
                  </a:cubicBezTo>
                  <a:cubicBezTo>
                    <a:pt x="169" y="3190"/>
                    <a:pt x="68" y="4897"/>
                    <a:pt x="101" y="5485"/>
                  </a:cubicBezTo>
                  <a:cubicBezTo>
                    <a:pt x="101" y="5485"/>
                    <a:pt x="0" y="5666"/>
                    <a:pt x="169" y="5734"/>
                  </a:cubicBezTo>
                  <a:cubicBezTo>
                    <a:pt x="282" y="5782"/>
                    <a:pt x="808" y="5825"/>
                    <a:pt x="1126" y="5825"/>
                  </a:cubicBezTo>
                  <a:cubicBezTo>
                    <a:pt x="1254" y="5825"/>
                    <a:pt x="1348" y="5818"/>
                    <a:pt x="1368" y="5802"/>
                  </a:cubicBezTo>
                  <a:cubicBezTo>
                    <a:pt x="1436" y="5756"/>
                    <a:pt x="644" y="5361"/>
                    <a:pt x="644" y="5361"/>
                  </a:cubicBezTo>
                  <a:cubicBezTo>
                    <a:pt x="644" y="5361"/>
                    <a:pt x="916" y="3959"/>
                    <a:pt x="1074" y="2839"/>
                  </a:cubicBezTo>
                  <a:cubicBezTo>
                    <a:pt x="1300" y="1290"/>
                    <a:pt x="1334" y="1"/>
                    <a:pt x="1334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9352322" y="2693657"/>
              <a:ext cx="57553" cy="90345"/>
            </a:xfrm>
            <a:custGeom>
              <a:avLst/>
              <a:gdLst/>
              <a:ahLst/>
              <a:cxnLst/>
              <a:rect l="l" t="t" r="r" b="b"/>
              <a:pathLst>
                <a:path w="1290" h="2025" extrusionOk="0">
                  <a:moveTo>
                    <a:pt x="1289" y="1"/>
                  </a:moveTo>
                  <a:lnTo>
                    <a:pt x="0" y="758"/>
                  </a:lnTo>
                  <a:lnTo>
                    <a:pt x="68" y="2025"/>
                  </a:lnTo>
                  <a:cubicBezTo>
                    <a:pt x="159" y="1810"/>
                    <a:pt x="272" y="1595"/>
                    <a:pt x="396" y="1391"/>
                  </a:cubicBezTo>
                  <a:cubicBezTo>
                    <a:pt x="667" y="962"/>
                    <a:pt x="1006" y="555"/>
                    <a:pt x="1289" y="125"/>
                  </a:cubicBezTo>
                  <a:lnTo>
                    <a:pt x="1289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9352322" y="2939889"/>
              <a:ext cx="60587" cy="13652"/>
            </a:xfrm>
            <a:custGeom>
              <a:avLst/>
              <a:gdLst/>
              <a:ahLst/>
              <a:cxnLst/>
              <a:rect l="l" t="t" r="r" b="b"/>
              <a:pathLst>
                <a:path w="1358" h="306" extrusionOk="0">
                  <a:moveTo>
                    <a:pt x="46" y="0"/>
                  </a:moveTo>
                  <a:lnTo>
                    <a:pt x="46" y="0"/>
                  </a:lnTo>
                  <a:cubicBezTo>
                    <a:pt x="23" y="56"/>
                    <a:pt x="0" y="159"/>
                    <a:pt x="124" y="215"/>
                  </a:cubicBezTo>
                  <a:cubicBezTo>
                    <a:pt x="237" y="263"/>
                    <a:pt x="763" y="306"/>
                    <a:pt x="1081" y="306"/>
                  </a:cubicBezTo>
                  <a:cubicBezTo>
                    <a:pt x="1209" y="306"/>
                    <a:pt x="1303" y="299"/>
                    <a:pt x="1323" y="283"/>
                  </a:cubicBezTo>
                  <a:cubicBezTo>
                    <a:pt x="1357" y="260"/>
                    <a:pt x="1210" y="181"/>
                    <a:pt x="1052" y="79"/>
                  </a:cubicBezTo>
                  <a:cubicBezTo>
                    <a:pt x="963" y="122"/>
                    <a:pt x="856" y="138"/>
                    <a:pt x="743" y="138"/>
                  </a:cubicBezTo>
                  <a:cubicBezTo>
                    <a:pt x="465" y="138"/>
                    <a:pt x="158" y="40"/>
                    <a:pt x="46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9350760" y="2888894"/>
              <a:ext cx="40421" cy="49478"/>
            </a:xfrm>
            <a:custGeom>
              <a:avLst/>
              <a:gdLst/>
              <a:ahLst/>
              <a:cxnLst/>
              <a:rect l="l" t="t" r="r" b="b"/>
              <a:pathLst>
                <a:path w="906" h="1109" extrusionOk="0">
                  <a:moveTo>
                    <a:pt x="815" y="1"/>
                  </a:moveTo>
                  <a:cubicBezTo>
                    <a:pt x="815" y="1"/>
                    <a:pt x="612" y="23"/>
                    <a:pt x="103" y="23"/>
                  </a:cubicBezTo>
                  <a:cubicBezTo>
                    <a:pt x="35" y="23"/>
                    <a:pt x="1" y="307"/>
                    <a:pt x="1" y="566"/>
                  </a:cubicBezTo>
                  <a:cubicBezTo>
                    <a:pt x="1" y="725"/>
                    <a:pt x="1" y="1098"/>
                    <a:pt x="91" y="1109"/>
                  </a:cubicBezTo>
                  <a:cubicBezTo>
                    <a:pt x="194" y="1109"/>
                    <a:pt x="556" y="1019"/>
                    <a:pt x="634" y="985"/>
                  </a:cubicBezTo>
                  <a:cubicBezTo>
                    <a:pt x="714" y="940"/>
                    <a:pt x="906" y="1"/>
                    <a:pt x="815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9353303" y="2890946"/>
              <a:ext cx="7138" cy="46980"/>
            </a:xfrm>
            <a:custGeom>
              <a:avLst/>
              <a:gdLst/>
              <a:ahLst/>
              <a:cxnLst/>
              <a:rect l="l" t="t" r="r" b="b"/>
              <a:pathLst>
                <a:path w="160" h="1053" extrusionOk="0">
                  <a:moveTo>
                    <a:pt x="114" y="0"/>
                  </a:moveTo>
                  <a:cubicBezTo>
                    <a:pt x="91" y="0"/>
                    <a:pt x="80" y="0"/>
                    <a:pt x="69" y="23"/>
                  </a:cubicBezTo>
                  <a:cubicBezTo>
                    <a:pt x="12" y="181"/>
                    <a:pt x="12" y="351"/>
                    <a:pt x="24" y="520"/>
                  </a:cubicBezTo>
                  <a:cubicBezTo>
                    <a:pt x="24" y="690"/>
                    <a:pt x="1" y="849"/>
                    <a:pt x="24" y="1018"/>
                  </a:cubicBezTo>
                  <a:cubicBezTo>
                    <a:pt x="34" y="1040"/>
                    <a:pt x="46" y="1052"/>
                    <a:pt x="57" y="1052"/>
                  </a:cubicBezTo>
                  <a:cubicBezTo>
                    <a:pt x="80" y="1052"/>
                    <a:pt x="102" y="1030"/>
                    <a:pt x="102" y="1007"/>
                  </a:cubicBezTo>
                  <a:cubicBezTo>
                    <a:pt x="69" y="837"/>
                    <a:pt x="91" y="679"/>
                    <a:pt x="91" y="520"/>
                  </a:cubicBezTo>
                  <a:cubicBezTo>
                    <a:pt x="91" y="351"/>
                    <a:pt x="91" y="193"/>
                    <a:pt x="148" y="45"/>
                  </a:cubicBezTo>
                  <a:cubicBezTo>
                    <a:pt x="159" y="12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9360888" y="2890946"/>
              <a:ext cx="7629" cy="43946"/>
            </a:xfrm>
            <a:custGeom>
              <a:avLst/>
              <a:gdLst/>
              <a:ahLst/>
              <a:cxnLst/>
              <a:rect l="l" t="t" r="r" b="b"/>
              <a:pathLst>
                <a:path w="171" h="985" extrusionOk="0">
                  <a:moveTo>
                    <a:pt x="125" y="0"/>
                  </a:moveTo>
                  <a:cubicBezTo>
                    <a:pt x="102" y="0"/>
                    <a:pt x="91" y="12"/>
                    <a:pt x="91" y="34"/>
                  </a:cubicBezTo>
                  <a:cubicBezTo>
                    <a:pt x="0" y="317"/>
                    <a:pt x="23" y="656"/>
                    <a:pt x="35" y="950"/>
                  </a:cubicBezTo>
                  <a:cubicBezTo>
                    <a:pt x="35" y="973"/>
                    <a:pt x="57" y="984"/>
                    <a:pt x="80" y="984"/>
                  </a:cubicBezTo>
                  <a:cubicBezTo>
                    <a:pt x="91" y="984"/>
                    <a:pt x="113" y="973"/>
                    <a:pt x="113" y="950"/>
                  </a:cubicBezTo>
                  <a:cubicBezTo>
                    <a:pt x="102" y="656"/>
                    <a:pt x="68" y="328"/>
                    <a:pt x="158" y="45"/>
                  </a:cubicBezTo>
                  <a:cubicBezTo>
                    <a:pt x="170" y="23"/>
                    <a:pt x="148" y="0"/>
                    <a:pt x="125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9368473" y="2891437"/>
              <a:ext cx="8566" cy="42920"/>
            </a:xfrm>
            <a:custGeom>
              <a:avLst/>
              <a:gdLst/>
              <a:ahLst/>
              <a:cxnLst/>
              <a:rect l="l" t="t" r="r" b="b"/>
              <a:pathLst>
                <a:path w="192" h="962" extrusionOk="0">
                  <a:moveTo>
                    <a:pt x="136" y="1"/>
                  </a:moveTo>
                  <a:cubicBezTo>
                    <a:pt x="113" y="1"/>
                    <a:pt x="102" y="12"/>
                    <a:pt x="102" y="34"/>
                  </a:cubicBezTo>
                  <a:cubicBezTo>
                    <a:pt x="113" y="170"/>
                    <a:pt x="79" y="283"/>
                    <a:pt x="68" y="419"/>
                  </a:cubicBezTo>
                  <a:cubicBezTo>
                    <a:pt x="45" y="589"/>
                    <a:pt x="45" y="747"/>
                    <a:pt x="11" y="916"/>
                  </a:cubicBezTo>
                  <a:cubicBezTo>
                    <a:pt x="0" y="951"/>
                    <a:pt x="34" y="962"/>
                    <a:pt x="56" y="962"/>
                  </a:cubicBezTo>
                  <a:cubicBezTo>
                    <a:pt x="68" y="962"/>
                    <a:pt x="79" y="962"/>
                    <a:pt x="79" y="939"/>
                  </a:cubicBezTo>
                  <a:cubicBezTo>
                    <a:pt x="113" y="792"/>
                    <a:pt x="124" y="634"/>
                    <a:pt x="136" y="476"/>
                  </a:cubicBezTo>
                  <a:cubicBezTo>
                    <a:pt x="147" y="328"/>
                    <a:pt x="192" y="182"/>
                    <a:pt x="169" y="34"/>
                  </a:cubicBezTo>
                  <a:cubicBezTo>
                    <a:pt x="169" y="12"/>
                    <a:pt x="147" y="1"/>
                    <a:pt x="136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9381054" y="2888894"/>
              <a:ext cx="2052" cy="580"/>
            </a:xfrm>
            <a:custGeom>
              <a:avLst/>
              <a:gdLst/>
              <a:ahLst/>
              <a:cxnLst/>
              <a:rect l="l" t="t" r="r" b="b"/>
              <a:pathLst>
                <a:path w="46" h="13" extrusionOk="0">
                  <a:moveTo>
                    <a:pt x="23" y="1"/>
                  </a:moveTo>
                  <a:cubicBezTo>
                    <a:pt x="23" y="1"/>
                    <a:pt x="12" y="1"/>
                    <a:pt x="0" y="13"/>
                  </a:cubicBezTo>
                  <a:cubicBezTo>
                    <a:pt x="23" y="13"/>
                    <a:pt x="35" y="1"/>
                    <a:pt x="46" y="1"/>
                  </a:cubicBezTo>
                  <a:close/>
                </a:path>
              </a:pathLst>
            </a:custGeom>
            <a:solidFill>
              <a:srgbClr val="8066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9377039" y="2888894"/>
              <a:ext cx="7629" cy="41938"/>
            </a:xfrm>
            <a:custGeom>
              <a:avLst/>
              <a:gdLst/>
              <a:ahLst/>
              <a:cxnLst/>
              <a:rect l="l" t="t" r="r" b="b"/>
              <a:pathLst>
                <a:path w="171" h="940" extrusionOk="0">
                  <a:moveTo>
                    <a:pt x="136" y="1"/>
                  </a:moveTo>
                  <a:cubicBezTo>
                    <a:pt x="125" y="1"/>
                    <a:pt x="113" y="13"/>
                    <a:pt x="90" y="13"/>
                  </a:cubicBezTo>
                  <a:cubicBezTo>
                    <a:pt x="90" y="13"/>
                    <a:pt x="80" y="23"/>
                    <a:pt x="80" y="35"/>
                  </a:cubicBezTo>
                  <a:cubicBezTo>
                    <a:pt x="90" y="204"/>
                    <a:pt x="102" y="374"/>
                    <a:pt x="80" y="544"/>
                  </a:cubicBezTo>
                  <a:cubicBezTo>
                    <a:pt x="57" y="657"/>
                    <a:pt x="23" y="782"/>
                    <a:pt x="12" y="905"/>
                  </a:cubicBezTo>
                  <a:cubicBezTo>
                    <a:pt x="0" y="928"/>
                    <a:pt x="23" y="940"/>
                    <a:pt x="45" y="940"/>
                  </a:cubicBezTo>
                  <a:cubicBezTo>
                    <a:pt x="57" y="940"/>
                    <a:pt x="80" y="928"/>
                    <a:pt x="80" y="905"/>
                  </a:cubicBezTo>
                  <a:cubicBezTo>
                    <a:pt x="102" y="759"/>
                    <a:pt x="147" y="623"/>
                    <a:pt x="158" y="487"/>
                  </a:cubicBezTo>
                  <a:cubicBezTo>
                    <a:pt x="170" y="340"/>
                    <a:pt x="170" y="182"/>
                    <a:pt x="158" y="35"/>
                  </a:cubicBezTo>
                  <a:cubicBezTo>
                    <a:pt x="158" y="23"/>
                    <a:pt x="147" y="13"/>
                    <a:pt x="136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9222268" y="2690668"/>
              <a:ext cx="142188" cy="140850"/>
            </a:xfrm>
            <a:custGeom>
              <a:avLst/>
              <a:gdLst/>
              <a:ahLst/>
              <a:cxnLst/>
              <a:rect l="l" t="t" r="r" b="b"/>
              <a:pathLst>
                <a:path w="3187" h="3157" extrusionOk="0">
                  <a:moveTo>
                    <a:pt x="1750" y="0"/>
                  </a:moveTo>
                  <a:cubicBezTo>
                    <a:pt x="1750" y="0"/>
                    <a:pt x="66" y="1232"/>
                    <a:pt x="31" y="1583"/>
                  </a:cubicBezTo>
                  <a:cubicBezTo>
                    <a:pt x="1" y="1916"/>
                    <a:pt x="810" y="2201"/>
                    <a:pt x="2339" y="2201"/>
                  </a:cubicBezTo>
                  <a:cubicBezTo>
                    <a:pt x="2473" y="2201"/>
                    <a:pt x="2612" y="2198"/>
                    <a:pt x="2757" y="2194"/>
                  </a:cubicBezTo>
                  <a:cubicBezTo>
                    <a:pt x="2757" y="2194"/>
                    <a:pt x="2919" y="3156"/>
                    <a:pt x="3022" y="3156"/>
                  </a:cubicBezTo>
                  <a:cubicBezTo>
                    <a:pt x="3024" y="3156"/>
                    <a:pt x="3026" y="3156"/>
                    <a:pt x="3028" y="3155"/>
                  </a:cubicBezTo>
                  <a:cubicBezTo>
                    <a:pt x="3130" y="3109"/>
                    <a:pt x="3187" y="1628"/>
                    <a:pt x="3142" y="1628"/>
                  </a:cubicBezTo>
                  <a:cubicBezTo>
                    <a:pt x="3085" y="1628"/>
                    <a:pt x="1501" y="1504"/>
                    <a:pt x="1501" y="1504"/>
                  </a:cubicBezTo>
                  <a:lnTo>
                    <a:pt x="2723" y="814"/>
                  </a:lnTo>
                  <a:lnTo>
                    <a:pt x="1750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9266526" y="2690668"/>
              <a:ext cx="91372" cy="72678"/>
            </a:xfrm>
            <a:custGeom>
              <a:avLst/>
              <a:gdLst/>
              <a:ahLst/>
              <a:cxnLst/>
              <a:rect l="l" t="t" r="r" b="b"/>
              <a:pathLst>
                <a:path w="2048" h="1629" extrusionOk="0">
                  <a:moveTo>
                    <a:pt x="758" y="0"/>
                  </a:moveTo>
                  <a:cubicBezTo>
                    <a:pt x="758" y="0"/>
                    <a:pt x="713" y="11"/>
                    <a:pt x="509" y="192"/>
                  </a:cubicBezTo>
                  <a:cubicBezTo>
                    <a:pt x="679" y="373"/>
                    <a:pt x="894" y="837"/>
                    <a:pt x="906" y="905"/>
                  </a:cubicBezTo>
                  <a:cubicBezTo>
                    <a:pt x="928" y="1018"/>
                    <a:pt x="1" y="1583"/>
                    <a:pt x="1" y="1583"/>
                  </a:cubicBezTo>
                  <a:lnTo>
                    <a:pt x="2036" y="1628"/>
                  </a:lnTo>
                  <a:lnTo>
                    <a:pt x="2047" y="1617"/>
                  </a:lnTo>
                  <a:cubicBezTo>
                    <a:pt x="1685" y="1594"/>
                    <a:pt x="509" y="1504"/>
                    <a:pt x="509" y="1504"/>
                  </a:cubicBezTo>
                  <a:lnTo>
                    <a:pt x="1731" y="814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9297846" y="2511090"/>
              <a:ext cx="117561" cy="220086"/>
            </a:xfrm>
            <a:custGeom>
              <a:avLst/>
              <a:gdLst/>
              <a:ahLst/>
              <a:cxnLst/>
              <a:rect l="l" t="t" r="r" b="b"/>
              <a:pathLst>
                <a:path w="2635" h="4933" extrusionOk="0">
                  <a:moveTo>
                    <a:pt x="1346" y="0"/>
                  </a:moveTo>
                  <a:cubicBezTo>
                    <a:pt x="930" y="0"/>
                    <a:pt x="563" y="422"/>
                    <a:pt x="498" y="655"/>
                  </a:cubicBezTo>
                  <a:cubicBezTo>
                    <a:pt x="407" y="972"/>
                    <a:pt x="0" y="4059"/>
                    <a:pt x="0" y="4059"/>
                  </a:cubicBezTo>
                  <a:cubicBezTo>
                    <a:pt x="0" y="4059"/>
                    <a:pt x="667" y="4794"/>
                    <a:pt x="961" y="4907"/>
                  </a:cubicBezTo>
                  <a:cubicBezTo>
                    <a:pt x="1012" y="4924"/>
                    <a:pt x="1088" y="4932"/>
                    <a:pt x="1165" y="4932"/>
                  </a:cubicBezTo>
                  <a:cubicBezTo>
                    <a:pt x="1241" y="4932"/>
                    <a:pt x="1317" y="4924"/>
                    <a:pt x="1368" y="4907"/>
                  </a:cubicBezTo>
                  <a:cubicBezTo>
                    <a:pt x="1707" y="4782"/>
                    <a:pt x="2510" y="4126"/>
                    <a:pt x="2510" y="4126"/>
                  </a:cubicBezTo>
                  <a:cubicBezTo>
                    <a:pt x="2510" y="4126"/>
                    <a:pt x="2634" y="1480"/>
                    <a:pt x="2036" y="485"/>
                  </a:cubicBezTo>
                  <a:cubicBezTo>
                    <a:pt x="1819" y="128"/>
                    <a:pt x="1575" y="0"/>
                    <a:pt x="1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9328096" y="2547854"/>
              <a:ext cx="86285" cy="183323"/>
            </a:xfrm>
            <a:custGeom>
              <a:avLst/>
              <a:gdLst/>
              <a:ahLst/>
              <a:cxnLst/>
              <a:rect l="l" t="t" r="r" b="b"/>
              <a:pathLst>
                <a:path w="1934" h="4109" extrusionOk="0">
                  <a:moveTo>
                    <a:pt x="1516" y="0"/>
                  </a:moveTo>
                  <a:cubicBezTo>
                    <a:pt x="1481" y="702"/>
                    <a:pt x="1323" y="1414"/>
                    <a:pt x="1120" y="2081"/>
                  </a:cubicBezTo>
                  <a:cubicBezTo>
                    <a:pt x="893" y="2839"/>
                    <a:pt x="498" y="3416"/>
                    <a:pt x="1" y="3890"/>
                  </a:cubicBezTo>
                  <a:cubicBezTo>
                    <a:pt x="102" y="3981"/>
                    <a:pt x="204" y="4049"/>
                    <a:pt x="283" y="4083"/>
                  </a:cubicBezTo>
                  <a:cubicBezTo>
                    <a:pt x="334" y="4100"/>
                    <a:pt x="410" y="4108"/>
                    <a:pt x="487" y="4108"/>
                  </a:cubicBezTo>
                  <a:cubicBezTo>
                    <a:pt x="563" y="4108"/>
                    <a:pt x="639" y="4100"/>
                    <a:pt x="690" y="4083"/>
                  </a:cubicBezTo>
                  <a:cubicBezTo>
                    <a:pt x="1029" y="3958"/>
                    <a:pt x="1832" y="3302"/>
                    <a:pt x="1832" y="3302"/>
                  </a:cubicBezTo>
                  <a:cubicBezTo>
                    <a:pt x="1832" y="3302"/>
                    <a:pt x="1934" y="1166"/>
                    <a:pt x="1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9326088" y="2503417"/>
              <a:ext cx="56527" cy="67681"/>
            </a:xfrm>
            <a:custGeom>
              <a:avLst/>
              <a:gdLst/>
              <a:ahLst/>
              <a:cxnLst/>
              <a:rect l="l" t="t" r="r" b="b"/>
              <a:pathLst>
                <a:path w="1267" h="1517" extrusionOk="0">
                  <a:moveTo>
                    <a:pt x="760" y="0"/>
                  </a:moveTo>
                  <a:cubicBezTo>
                    <a:pt x="476" y="0"/>
                    <a:pt x="169" y="81"/>
                    <a:pt x="169" y="81"/>
                  </a:cubicBezTo>
                  <a:cubicBezTo>
                    <a:pt x="169" y="81"/>
                    <a:pt x="0" y="1506"/>
                    <a:pt x="622" y="1517"/>
                  </a:cubicBezTo>
                  <a:cubicBezTo>
                    <a:pt x="626" y="1517"/>
                    <a:pt x="631" y="1517"/>
                    <a:pt x="635" y="1517"/>
                  </a:cubicBezTo>
                  <a:cubicBezTo>
                    <a:pt x="1245" y="1517"/>
                    <a:pt x="1267" y="711"/>
                    <a:pt x="1232" y="262"/>
                  </a:cubicBezTo>
                  <a:cubicBezTo>
                    <a:pt x="1217" y="56"/>
                    <a:pt x="996" y="0"/>
                    <a:pt x="76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9200942" y="2274539"/>
              <a:ext cx="294682" cy="271304"/>
            </a:xfrm>
            <a:custGeom>
              <a:avLst/>
              <a:gdLst/>
              <a:ahLst/>
              <a:cxnLst/>
              <a:rect l="l" t="t" r="r" b="b"/>
              <a:pathLst>
                <a:path w="6605" h="6081" extrusionOk="0">
                  <a:moveTo>
                    <a:pt x="3318" y="1"/>
                  </a:moveTo>
                  <a:cubicBezTo>
                    <a:pt x="3238" y="1"/>
                    <a:pt x="3158" y="3"/>
                    <a:pt x="3077" y="9"/>
                  </a:cubicBezTo>
                  <a:cubicBezTo>
                    <a:pt x="1324" y="145"/>
                    <a:pt x="1" y="1603"/>
                    <a:pt x="114" y="3277"/>
                  </a:cubicBezTo>
                  <a:cubicBezTo>
                    <a:pt x="232" y="4867"/>
                    <a:pt x="1617" y="6080"/>
                    <a:pt x="3258" y="6080"/>
                  </a:cubicBezTo>
                  <a:cubicBezTo>
                    <a:pt x="3344" y="6080"/>
                    <a:pt x="3430" y="6077"/>
                    <a:pt x="3517" y="6070"/>
                  </a:cubicBezTo>
                  <a:cubicBezTo>
                    <a:pt x="5281" y="5946"/>
                    <a:pt x="6605" y="4487"/>
                    <a:pt x="6480" y="2814"/>
                  </a:cubicBezTo>
                  <a:cubicBezTo>
                    <a:pt x="6362" y="1217"/>
                    <a:pt x="4977" y="1"/>
                    <a:pt x="3318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9346254" y="2274896"/>
              <a:ext cx="148880" cy="268493"/>
            </a:xfrm>
            <a:custGeom>
              <a:avLst/>
              <a:gdLst/>
              <a:ahLst/>
              <a:cxnLst/>
              <a:rect l="l" t="t" r="r" b="b"/>
              <a:pathLst>
                <a:path w="3337" h="6018" extrusionOk="0">
                  <a:moveTo>
                    <a:pt x="70" y="0"/>
                  </a:moveTo>
                  <a:cubicBezTo>
                    <a:pt x="47" y="0"/>
                    <a:pt x="24" y="1"/>
                    <a:pt x="1" y="1"/>
                  </a:cubicBezTo>
                  <a:cubicBezTo>
                    <a:pt x="645" y="408"/>
                    <a:pt x="1290" y="849"/>
                    <a:pt x="1730" y="1482"/>
                  </a:cubicBezTo>
                  <a:cubicBezTo>
                    <a:pt x="2228" y="2195"/>
                    <a:pt x="2364" y="3088"/>
                    <a:pt x="2172" y="3947"/>
                  </a:cubicBezTo>
                  <a:cubicBezTo>
                    <a:pt x="1934" y="4897"/>
                    <a:pt x="1380" y="5553"/>
                    <a:pt x="667" y="6017"/>
                  </a:cubicBezTo>
                  <a:cubicBezTo>
                    <a:pt x="2217" y="5711"/>
                    <a:pt x="3336" y="4354"/>
                    <a:pt x="3223" y="2806"/>
                  </a:cubicBezTo>
                  <a:cubicBezTo>
                    <a:pt x="3112" y="1210"/>
                    <a:pt x="1724" y="0"/>
                    <a:pt x="70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9179258" y="2225730"/>
              <a:ext cx="132016" cy="110244"/>
            </a:xfrm>
            <a:custGeom>
              <a:avLst/>
              <a:gdLst/>
              <a:ahLst/>
              <a:cxnLst/>
              <a:rect l="l" t="t" r="r" b="b"/>
              <a:pathLst>
                <a:path w="2959" h="2471" extrusionOk="0">
                  <a:moveTo>
                    <a:pt x="1936" y="1"/>
                  </a:moveTo>
                  <a:cubicBezTo>
                    <a:pt x="1803" y="1"/>
                    <a:pt x="1652" y="20"/>
                    <a:pt x="1482" y="63"/>
                  </a:cubicBezTo>
                  <a:cubicBezTo>
                    <a:pt x="0" y="447"/>
                    <a:pt x="804" y="2121"/>
                    <a:pt x="1233" y="2471"/>
                  </a:cubicBezTo>
                  <a:lnTo>
                    <a:pt x="2940" y="1126"/>
                  </a:lnTo>
                  <a:cubicBezTo>
                    <a:pt x="2940" y="1126"/>
                    <a:pt x="2958" y="1"/>
                    <a:pt x="193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9238775" y="2246655"/>
              <a:ext cx="580" cy="4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1"/>
                    <a:pt x="1" y="1"/>
                    <a:pt x="1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9212542" y="2250492"/>
              <a:ext cx="21549" cy="70224"/>
            </a:xfrm>
            <a:custGeom>
              <a:avLst/>
              <a:gdLst/>
              <a:ahLst/>
              <a:cxnLst/>
              <a:rect l="l" t="t" r="r" b="b"/>
              <a:pathLst>
                <a:path w="483" h="1574" extrusionOk="0">
                  <a:moveTo>
                    <a:pt x="128" y="0"/>
                  </a:moveTo>
                  <a:cubicBezTo>
                    <a:pt x="127" y="0"/>
                    <a:pt x="125" y="1"/>
                    <a:pt x="125" y="5"/>
                  </a:cubicBezTo>
                  <a:cubicBezTo>
                    <a:pt x="1" y="526"/>
                    <a:pt x="12" y="1159"/>
                    <a:pt x="419" y="1566"/>
                  </a:cubicBezTo>
                  <a:cubicBezTo>
                    <a:pt x="425" y="1571"/>
                    <a:pt x="431" y="1573"/>
                    <a:pt x="438" y="1573"/>
                  </a:cubicBezTo>
                  <a:cubicBezTo>
                    <a:pt x="459" y="1573"/>
                    <a:pt x="482" y="1549"/>
                    <a:pt x="465" y="1532"/>
                  </a:cubicBezTo>
                  <a:cubicBezTo>
                    <a:pt x="216" y="1023"/>
                    <a:pt x="91" y="571"/>
                    <a:pt x="136" y="5"/>
                  </a:cubicBezTo>
                  <a:cubicBezTo>
                    <a:pt x="136" y="5"/>
                    <a:pt x="131" y="0"/>
                    <a:pt x="12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9268668" y="2229389"/>
              <a:ext cx="37254" cy="51887"/>
            </a:xfrm>
            <a:custGeom>
              <a:avLst/>
              <a:gdLst/>
              <a:ahLst/>
              <a:cxnLst/>
              <a:rect l="l" t="t" r="r" b="b"/>
              <a:pathLst>
                <a:path w="835" h="1163" extrusionOk="0">
                  <a:moveTo>
                    <a:pt x="14" y="0"/>
                  </a:moveTo>
                  <a:cubicBezTo>
                    <a:pt x="6" y="0"/>
                    <a:pt x="0" y="17"/>
                    <a:pt x="9" y="26"/>
                  </a:cubicBezTo>
                  <a:cubicBezTo>
                    <a:pt x="224" y="150"/>
                    <a:pt x="383" y="320"/>
                    <a:pt x="507" y="534"/>
                  </a:cubicBezTo>
                  <a:cubicBezTo>
                    <a:pt x="620" y="727"/>
                    <a:pt x="642" y="953"/>
                    <a:pt x="745" y="1145"/>
                  </a:cubicBezTo>
                  <a:cubicBezTo>
                    <a:pt x="748" y="1157"/>
                    <a:pt x="756" y="1162"/>
                    <a:pt x="765" y="1162"/>
                  </a:cubicBezTo>
                  <a:cubicBezTo>
                    <a:pt x="782" y="1162"/>
                    <a:pt x="801" y="1145"/>
                    <a:pt x="801" y="1122"/>
                  </a:cubicBezTo>
                  <a:cubicBezTo>
                    <a:pt x="835" y="659"/>
                    <a:pt x="405" y="195"/>
                    <a:pt x="21" y="3"/>
                  </a:cubicBezTo>
                  <a:cubicBezTo>
                    <a:pt x="19" y="1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9256086" y="2233850"/>
              <a:ext cx="30160" cy="56973"/>
            </a:xfrm>
            <a:custGeom>
              <a:avLst/>
              <a:gdLst/>
              <a:ahLst/>
              <a:cxnLst/>
              <a:rect l="l" t="t" r="r" b="b"/>
              <a:pathLst>
                <a:path w="676" h="1277" extrusionOk="0">
                  <a:moveTo>
                    <a:pt x="7" y="0"/>
                  </a:moveTo>
                  <a:cubicBezTo>
                    <a:pt x="4" y="0"/>
                    <a:pt x="0" y="8"/>
                    <a:pt x="9" y="17"/>
                  </a:cubicBezTo>
                  <a:cubicBezTo>
                    <a:pt x="393" y="367"/>
                    <a:pt x="449" y="774"/>
                    <a:pt x="562" y="1260"/>
                  </a:cubicBezTo>
                  <a:cubicBezTo>
                    <a:pt x="568" y="1271"/>
                    <a:pt x="580" y="1276"/>
                    <a:pt x="591" y="1276"/>
                  </a:cubicBezTo>
                  <a:cubicBezTo>
                    <a:pt x="606" y="1276"/>
                    <a:pt x="619" y="1268"/>
                    <a:pt x="619" y="1249"/>
                  </a:cubicBezTo>
                  <a:cubicBezTo>
                    <a:pt x="676" y="751"/>
                    <a:pt x="404" y="288"/>
                    <a:pt x="9" y="5"/>
                  </a:cubicBezTo>
                  <a:cubicBezTo>
                    <a:pt x="9" y="2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9226685" y="2243130"/>
              <a:ext cx="28197" cy="72276"/>
            </a:xfrm>
            <a:custGeom>
              <a:avLst/>
              <a:gdLst/>
              <a:ahLst/>
              <a:cxnLst/>
              <a:rect l="l" t="t" r="r" b="b"/>
              <a:pathLst>
                <a:path w="632" h="1620" extrusionOk="0">
                  <a:moveTo>
                    <a:pt x="102" y="0"/>
                  </a:moveTo>
                  <a:cubicBezTo>
                    <a:pt x="0" y="532"/>
                    <a:pt x="23" y="1324"/>
                    <a:pt x="566" y="1618"/>
                  </a:cubicBezTo>
                  <a:cubicBezTo>
                    <a:pt x="570" y="1619"/>
                    <a:pt x="575" y="1620"/>
                    <a:pt x="579" y="1620"/>
                  </a:cubicBezTo>
                  <a:cubicBezTo>
                    <a:pt x="608" y="1620"/>
                    <a:pt x="632" y="1591"/>
                    <a:pt x="623" y="1561"/>
                  </a:cubicBezTo>
                  <a:cubicBezTo>
                    <a:pt x="452" y="1335"/>
                    <a:pt x="294" y="1165"/>
                    <a:pt x="193" y="894"/>
                  </a:cubicBezTo>
                  <a:cubicBezTo>
                    <a:pt x="102" y="611"/>
                    <a:pt x="91" y="294"/>
                    <a:pt x="113" y="12"/>
                  </a:cubicBezTo>
                  <a:cubicBezTo>
                    <a:pt x="113" y="0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9239311" y="2239739"/>
              <a:ext cx="32212" cy="60007"/>
            </a:xfrm>
            <a:custGeom>
              <a:avLst/>
              <a:gdLst/>
              <a:ahLst/>
              <a:cxnLst/>
              <a:rect l="l" t="t" r="r" b="b"/>
              <a:pathLst>
                <a:path w="722" h="1345" extrusionOk="0">
                  <a:moveTo>
                    <a:pt x="51" y="0"/>
                  </a:moveTo>
                  <a:cubicBezTo>
                    <a:pt x="48" y="0"/>
                    <a:pt x="46" y="3"/>
                    <a:pt x="46" y="8"/>
                  </a:cubicBezTo>
                  <a:cubicBezTo>
                    <a:pt x="0" y="473"/>
                    <a:pt x="192" y="1139"/>
                    <a:pt x="656" y="1343"/>
                  </a:cubicBezTo>
                  <a:cubicBezTo>
                    <a:pt x="660" y="1344"/>
                    <a:pt x="664" y="1345"/>
                    <a:pt x="667" y="1345"/>
                  </a:cubicBezTo>
                  <a:cubicBezTo>
                    <a:pt x="697" y="1345"/>
                    <a:pt x="722" y="1307"/>
                    <a:pt x="701" y="1287"/>
                  </a:cubicBezTo>
                  <a:cubicBezTo>
                    <a:pt x="328" y="958"/>
                    <a:pt x="68" y="506"/>
                    <a:pt x="56" y="8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9220126" y="2270881"/>
              <a:ext cx="90345" cy="65629"/>
            </a:xfrm>
            <a:custGeom>
              <a:avLst/>
              <a:gdLst/>
              <a:ahLst/>
              <a:cxnLst/>
              <a:rect l="l" t="t" r="r" b="b"/>
              <a:pathLst>
                <a:path w="2025" h="1471" extrusionOk="0">
                  <a:moveTo>
                    <a:pt x="1991" y="1"/>
                  </a:moveTo>
                  <a:cubicBezTo>
                    <a:pt x="735" y="34"/>
                    <a:pt x="1" y="1323"/>
                    <a:pt x="1" y="1323"/>
                  </a:cubicBezTo>
                  <a:lnTo>
                    <a:pt x="192" y="1471"/>
                  </a:lnTo>
                  <a:lnTo>
                    <a:pt x="2024" y="408"/>
                  </a:lnTo>
                  <a:lnTo>
                    <a:pt x="199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9292760" y="2238089"/>
              <a:ext cx="43946" cy="52512"/>
            </a:xfrm>
            <a:custGeom>
              <a:avLst/>
              <a:gdLst/>
              <a:ahLst/>
              <a:cxnLst/>
              <a:rect l="l" t="t" r="r" b="b"/>
              <a:pathLst>
                <a:path w="985" h="1177" extrusionOk="0">
                  <a:moveTo>
                    <a:pt x="984" y="0"/>
                  </a:moveTo>
                  <a:lnTo>
                    <a:pt x="453" y="690"/>
                  </a:lnTo>
                  <a:lnTo>
                    <a:pt x="532" y="35"/>
                  </a:lnTo>
                  <a:lnTo>
                    <a:pt x="1" y="102"/>
                  </a:lnTo>
                  <a:lnTo>
                    <a:pt x="215" y="973"/>
                  </a:lnTo>
                  <a:cubicBezTo>
                    <a:pt x="215" y="973"/>
                    <a:pt x="916" y="1176"/>
                    <a:pt x="928" y="1176"/>
                  </a:cubicBezTo>
                  <a:cubicBezTo>
                    <a:pt x="939" y="1165"/>
                    <a:pt x="984" y="0"/>
                    <a:pt x="984" y="0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9177741" y="2269141"/>
              <a:ext cx="301240" cy="191978"/>
            </a:xfrm>
            <a:custGeom>
              <a:avLst/>
              <a:gdLst/>
              <a:ahLst/>
              <a:cxnLst/>
              <a:rect l="l" t="t" r="r" b="b"/>
              <a:pathLst>
                <a:path w="6752" h="4303" extrusionOk="0">
                  <a:moveTo>
                    <a:pt x="4079" y="0"/>
                  </a:moveTo>
                  <a:cubicBezTo>
                    <a:pt x="3899" y="0"/>
                    <a:pt x="3708" y="16"/>
                    <a:pt x="3506" y="51"/>
                  </a:cubicBezTo>
                  <a:cubicBezTo>
                    <a:pt x="3506" y="51"/>
                    <a:pt x="1742" y="51"/>
                    <a:pt x="826" y="1724"/>
                  </a:cubicBezTo>
                  <a:cubicBezTo>
                    <a:pt x="1" y="3229"/>
                    <a:pt x="860" y="4302"/>
                    <a:pt x="860" y="4302"/>
                  </a:cubicBezTo>
                  <a:cubicBezTo>
                    <a:pt x="860" y="4302"/>
                    <a:pt x="1233" y="3986"/>
                    <a:pt x="1335" y="2980"/>
                  </a:cubicBezTo>
                  <a:cubicBezTo>
                    <a:pt x="1335" y="2980"/>
                    <a:pt x="3031" y="1939"/>
                    <a:pt x="3653" y="831"/>
                  </a:cubicBezTo>
                  <a:cubicBezTo>
                    <a:pt x="3653" y="831"/>
                    <a:pt x="4965" y="1882"/>
                    <a:pt x="6751" y="1950"/>
                  </a:cubicBezTo>
                  <a:cubicBezTo>
                    <a:pt x="6751" y="1950"/>
                    <a:pt x="6076" y="0"/>
                    <a:pt x="407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9213077" y="2293099"/>
              <a:ext cx="114527" cy="104979"/>
            </a:xfrm>
            <a:custGeom>
              <a:avLst/>
              <a:gdLst/>
              <a:ahLst/>
              <a:cxnLst/>
              <a:rect l="l" t="t" r="r" b="b"/>
              <a:pathLst>
                <a:path w="2567" h="2353" extrusionOk="0">
                  <a:moveTo>
                    <a:pt x="2567" y="0"/>
                  </a:moveTo>
                  <a:cubicBezTo>
                    <a:pt x="2069" y="1029"/>
                    <a:pt x="1074" y="1877"/>
                    <a:pt x="23" y="2307"/>
                  </a:cubicBezTo>
                  <a:cubicBezTo>
                    <a:pt x="0" y="2318"/>
                    <a:pt x="11" y="2352"/>
                    <a:pt x="46" y="2352"/>
                  </a:cubicBezTo>
                  <a:cubicBezTo>
                    <a:pt x="1131" y="2069"/>
                    <a:pt x="2160" y="1018"/>
                    <a:pt x="256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9221643" y="2282972"/>
              <a:ext cx="105470" cy="97439"/>
            </a:xfrm>
            <a:custGeom>
              <a:avLst/>
              <a:gdLst/>
              <a:ahLst/>
              <a:cxnLst/>
              <a:rect l="l" t="t" r="r" b="b"/>
              <a:pathLst>
                <a:path w="2364" h="2184" extrusionOk="0">
                  <a:moveTo>
                    <a:pt x="2316" y="0"/>
                  </a:moveTo>
                  <a:cubicBezTo>
                    <a:pt x="1833" y="0"/>
                    <a:pt x="1179" y="427"/>
                    <a:pt x="849" y="747"/>
                  </a:cubicBezTo>
                  <a:cubicBezTo>
                    <a:pt x="452" y="1120"/>
                    <a:pt x="80" y="1607"/>
                    <a:pt x="0" y="2150"/>
                  </a:cubicBezTo>
                  <a:cubicBezTo>
                    <a:pt x="0" y="2171"/>
                    <a:pt x="15" y="2184"/>
                    <a:pt x="28" y="2184"/>
                  </a:cubicBezTo>
                  <a:cubicBezTo>
                    <a:pt x="35" y="2184"/>
                    <a:pt x="41" y="2180"/>
                    <a:pt x="45" y="2172"/>
                  </a:cubicBezTo>
                  <a:cubicBezTo>
                    <a:pt x="249" y="1686"/>
                    <a:pt x="475" y="1278"/>
                    <a:pt x="849" y="894"/>
                  </a:cubicBezTo>
                  <a:cubicBezTo>
                    <a:pt x="1256" y="464"/>
                    <a:pt x="1821" y="238"/>
                    <a:pt x="2364" y="12"/>
                  </a:cubicBezTo>
                  <a:cubicBezTo>
                    <a:pt x="2364" y="12"/>
                    <a:pt x="2364" y="1"/>
                    <a:pt x="2352" y="1"/>
                  </a:cubicBezTo>
                  <a:cubicBezTo>
                    <a:pt x="2340" y="1"/>
                    <a:pt x="2328" y="0"/>
                    <a:pt x="2316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9235251" y="2294572"/>
              <a:ext cx="87847" cy="90881"/>
            </a:xfrm>
            <a:custGeom>
              <a:avLst/>
              <a:gdLst/>
              <a:ahLst/>
              <a:cxnLst/>
              <a:rect l="l" t="t" r="r" b="b"/>
              <a:pathLst>
                <a:path w="1969" h="2037" extrusionOk="0">
                  <a:moveTo>
                    <a:pt x="1934" y="1"/>
                  </a:moveTo>
                  <a:cubicBezTo>
                    <a:pt x="1132" y="442"/>
                    <a:pt x="238" y="1064"/>
                    <a:pt x="1" y="2003"/>
                  </a:cubicBezTo>
                  <a:cubicBezTo>
                    <a:pt x="1" y="2024"/>
                    <a:pt x="20" y="2037"/>
                    <a:pt x="36" y="2037"/>
                  </a:cubicBezTo>
                  <a:cubicBezTo>
                    <a:pt x="45" y="2037"/>
                    <a:pt x="53" y="2033"/>
                    <a:pt x="57" y="2025"/>
                  </a:cubicBezTo>
                  <a:cubicBezTo>
                    <a:pt x="464" y="1143"/>
                    <a:pt x="1132" y="521"/>
                    <a:pt x="1946" y="35"/>
                  </a:cubicBezTo>
                  <a:cubicBezTo>
                    <a:pt x="1968" y="23"/>
                    <a:pt x="1946" y="1"/>
                    <a:pt x="1934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9340677" y="2293590"/>
              <a:ext cx="128714" cy="51263"/>
            </a:xfrm>
            <a:custGeom>
              <a:avLst/>
              <a:gdLst/>
              <a:ahLst/>
              <a:cxnLst/>
              <a:rect l="l" t="t" r="r" b="b"/>
              <a:pathLst>
                <a:path w="2885" h="1149" extrusionOk="0">
                  <a:moveTo>
                    <a:pt x="23" y="0"/>
                  </a:moveTo>
                  <a:cubicBezTo>
                    <a:pt x="13" y="0"/>
                    <a:pt x="1" y="12"/>
                    <a:pt x="13" y="12"/>
                  </a:cubicBezTo>
                  <a:cubicBezTo>
                    <a:pt x="625" y="546"/>
                    <a:pt x="1555" y="1148"/>
                    <a:pt x="2429" y="1148"/>
                  </a:cubicBezTo>
                  <a:cubicBezTo>
                    <a:pt x="2572" y="1148"/>
                    <a:pt x="2713" y="1132"/>
                    <a:pt x="2850" y="1097"/>
                  </a:cubicBezTo>
                  <a:cubicBezTo>
                    <a:pt x="2885" y="1086"/>
                    <a:pt x="2873" y="1052"/>
                    <a:pt x="2850" y="1040"/>
                  </a:cubicBezTo>
                  <a:cubicBezTo>
                    <a:pt x="2319" y="995"/>
                    <a:pt x="1855" y="973"/>
                    <a:pt x="1347" y="781"/>
                  </a:cubicBezTo>
                  <a:cubicBezTo>
                    <a:pt x="883" y="588"/>
                    <a:pt x="431" y="306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9343711" y="2277395"/>
              <a:ext cx="111805" cy="54430"/>
            </a:xfrm>
            <a:custGeom>
              <a:avLst/>
              <a:gdLst/>
              <a:ahLst/>
              <a:cxnLst/>
              <a:rect l="l" t="t" r="r" b="b"/>
              <a:pathLst>
                <a:path w="2506" h="1220" extrusionOk="0">
                  <a:moveTo>
                    <a:pt x="380" y="1"/>
                  </a:moveTo>
                  <a:cubicBezTo>
                    <a:pt x="257" y="1"/>
                    <a:pt x="134" y="12"/>
                    <a:pt x="12" y="36"/>
                  </a:cubicBezTo>
                  <a:cubicBezTo>
                    <a:pt x="1" y="46"/>
                    <a:pt x="1" y="58"/>
                    <a:pt x="12" y="58"/>
                  </a:cubicBezTo>
                  <a:cubicBezTo>
                    <a:pt x="71" y="54"/>
                    <a:pt x="129" y="52"/>
                    <a:pt x="186" y="52"/>
                  </a:cubicBezTo>
                  <a:cubicBezTo>
                    <a:pt x="616" y="52"/>
                    <a:pt x="1014" y="165"/>
                    <a:pt x="1403" y="375"/>
                  </a:cubicBezTo>
                  <a:cubicBezTo>
                    <a:pt x="1799" y="589"/>
                    <a:pt x="2093" y="929"/>
                    <a:pt x="2443" y="1212"/>
                  </a:cubicBezTo>
                  <a:cubicBezTo>
                    <a:pt x="2448" y="1217"/>
                    <a:pt x="2455" y="1219"/>
                    <a:pt x="2461" y="1219"/>
                  </a:cubicBezTo>
                  <a:cubicBezTo>
                    <a:pt x="2483" y="1219"/>
                    <a:pt x="2506" y="1195"/>
                    <a:pt x="2488" y="1177"/>
                  </a:cubicBezTo>
                  <a:cubicBezTo>
                    <a:pt x="2036" y="499"/>
                    <a:pt x="1200" y="1"/>
                    <a:pt x="38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9356337" y="2291538"/>
              <a:ext cx="95922" cy="37387"/>
            </a:xfrm>
            <a:custGeom>
              <a:avLst/>
              <a:gdLst/>
              <a:ahLst/>
              <a:cxnLst/>
              <a:rect l="l" t="t" r="r" b="b"/>
              <a:pathLst>
                <a:path w="2150" h="838" extrusionOk="0">
                  <a:moveTo>
                    <a:pt x="12" y="1"/>
                  </a:moveTo>
                  <a:cubicBezTo>
                    <a:pt x="12" y="1"/>
                    <a:pt x="1" y="13"/>
                    <a:pt x="12" y="13"/>
                  </a:cubicBezTo>
                  <a:cubicBezTo>
                    <a:pt x="328" y="227"/>
                    <a:pt x="668" y="420"/>
                    <a:pt x="1019" y="566"/>
                  </a:cubicBezTo>
                  <a:cubicBezTo>
                    <a:pt x="1304" y="685"/>
                    <a:pt x="1659" y="837"/>
                    <a:pt x="1977" y="837"/>
                  </a:cubicBezTo>
                  <a:cubicBezTo>
                    <a:pt x="2024" y="837"/>
                    <a:pt x="2070" y="834"/>
                    <a:pt x="2115" y="827"/>
                  </a:cubicBezTo>
                  <a:cubicBezTo>
                    <a:pt x="2138" y="815"/>
                    <a:pt x="2149" y="770"/>
                    <a:pt x="2115" y="770"/>
                  </a:cubicBezTo>
                  <a:cubicBezTo>
                    <a:pt x="1358" y="612"/>
                    <a:pt x="725" y="295"/>
                    <a:pt x="1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9221822" y="2397143"/>
              <a:ext cx="8432" cy="46087"/>
            </a:xfrm>
            <a:custGeom>
              <a:avLst/>
              <a:gdLst/>
              <a:ahLst/>
              <a:cxnLst/>
              <a:rect l="l" t="t" r="r" b="b"/>
              <a:pathLst>
                <a:path w="189" h="1033" extrusionOk="0">
                  <a:moveTo>
                    <a:pt x="132" y="0"/>
                  </a:moveTo>
                  <a:cubicBezTo>
                    <a:pt x="127" y="0"/>
                    <a:pt x="121" y="3"/>
                    <a:pt x="121" y="9"/>
                  </a:cubicBezTo>
                  <a:cubicBezTo>
                    <a:pt x="144" y="348"/>
                    <a:pt x="64" y="676"/>
                    <a:pt x="8" y="1004"/>
                  </a:cubicBezTo>
                  <a:cubicBezTo>
                    <a:pt x="0" y="1018"/>
                    <a:pt x="16" y="1032"/>
                    <a:pt x="31" y="1032"/>
                  </a:cubicBezTo>
                  <a:cubicBezTo>
                    <a:pt x="40" y="1032"/>
                    <a:pt x="49" y="1028"/>
                    <a:pt x="53" y="1015"/>
                  </a:cubicBezTo>
                  <a:cubicBezTo>
                    <a:pt x="177" y="699"/>
                    <a:pt x="189" y="348"/>
                    <a:pt x="144" y="9"/>
                  </a:cubicBezTo>
                  <a:cubicBezTo>
                    <a:pt x="144" y="3"/>
                    <a:pt x="138" y="0"/>
                    <a:pt x="13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9207500" y="2401470"/>
              <a:ext cx="6915" cy="40377"/>
            </a:xfrm>
            <a:custGeom>
              <a:avLst/>
              <a:gdLst/>
              <a:ahLst/>
              <a:cxnLst/>
              <a:rect l="l" t="t" r="r" b="b"/>
              <a:pathLst>
                <a:path w="155" h="905" extrusionOk="0">
                  <a:moveTo>
                    <a:pt x="103" y="1"/>
                  </a:moveTo>
                  <a:cubicBezTo>
                    <a:pt x="97" y="1"/>
                    <a:pt x="91" y="4"/>
                    <a:pt x="91" y="14"/>
                  </a:cubicBezTo>
                  <a:cubicBezTo>
                    <a:pt x="0" y="285"/>
                    <a:pt x="0" y="602"/>
                    <a:pt x="91" y="884"/>
                  </a:cubicBezTo>
                  <a:cubicBezTo>
                    <a:pt x="96" y="899"/>
                    <a:pt x="109" y="905"/>
                    <a:pt x="121" y="905"/>
                  </a:cubicBezTo>
                  <a:cubicBezTo>
                    <a:pt x="138" y="905"/>
                    <a:pt x="154" y="893"/>
                    <a:pt x="148" y="873"/>
                  </a:cubicBezTo>
                  <a:cubicBezTo>
                    <a:pt x="103" y="590"/>
                    <a:pt x="46" y="308"/>
                    <a:pt x="114" y="14"/>
                  </a:cubicBezTo>
                  <a:cubicBezTo>
                    <a:pt x="120" y="7"/>
                    <a:pt x="112" y="1"/>
                    <a:pt x="1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9215085" y="2408252"/>
              <a:ext cx="4551" cy="44213"/>
            </a:xfrm>
            <a:custGeom>
              <a:avLst/>
              <a:gdLst/>
              <a:ahLst/>
              <a:cxnLst/>
              <a:rect l="l" t="t" r="r" b="b"/>
              <a:pathLst>
                <a:path w="102" h="991" extrusionOk="0">
                  <a:moveTo>
                    <a:pt x="96" y="0"/>
                  </a:moveTo>
                  <a:cubicBezTo>
                    <a:pt x="94" y="0"/>
                    <a:pt x="91" y="3"/>
                    <a:pt x="91" y="8"/>
                  </a:cubicBezTo>
                  <a:cubicBezTo>
                    <a:pt x="11" y="325"/>
                    <a:pt x="1" y="631"/>
                    <a:pt x="23" y="958"/>
                  </a:cubicBezTo>
                  <a:cubicBezTo>
                    <a:pt x="28" y="980"/>
                    <a:pt x="46" y="991"/>
                    <a:pt x="64" y="991"/>
                  </a:cubicBezTo>
                  <a:cubicBezTo>
                    <a:pt x="83" y="991"/>
                    <a:pt x="102" y="977"/>
                    <a:pt x="102" y="947"/>
                  </a:cubicBezTo>
                  <a:cubicBezTo>
                    <a:pt x="91" y="642"/>
                    <a:pt x="57" y="325"/>
                    <a:pt x="102" y="8"/>
                  </a:cubicBezTo>
                  <a:cubicBezTo>
                    <a:pt x="102" y="3"/>
                    <a:pt x="99" y="0"/>
                    <a:pt x="96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9176403" y="2442606"/>
              <a:ext cx="70001" cy="58178"/>
            </a:xfrm>
            <a:custGeom>
              <a:avLst/>
              <a:gdLst/>
              <a:ahLst/>
              <a:cxnLst/>
              <a:rect l="l" t="t" r="r" b="b"/>
              <a:pathLst>
                <a:path w="1569" h="1304" extrusionOk="0">
                  <a:moveTo>
                    <a:pt x="669" y="1"/>
                  </a:moveTo>
                  <a:cubicBezTo>
                    <a:pt x="543" y="1"/>
                    <a:pt x="414" y="44"/>
                    <a:pt x="302" y="166"/>
                  </a:cubicBezTo>
                  <a:cubicBezTo>
                    <a:pt x="0" y="495"/>
                    <a:pt x="423" y="1304"/>
                    <a:pt x="1073" y="1304"/>
                  </a:cubicBezTo>
                  <a:cubicBezTo>
                    <a:pt x="1228" y="1304"/>
                    <a:pt x="1395" y="1258"/>
                    <a:pt x="1569" y="1150"/>
                  </a:cubicBezTo>
                  <a:lnTo>
                    <a:pt x="1240" y="233"/>
                  </a:lnTo>
                  <a:cubicBezTo>
                    <a:pt x="1240" y="233"/>
                    <a:pt x="963" y="1"/>
                    <a:pt x="669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9197551" y="2464155"/>
              <a:ext cx="41804" cy="30918"/>
            </a:xfrm>
            <a:custGeom>
              <a:avLst/>
              <a:gdLst/>
              <a:ahLst/>
              <a:cxnLst/>
              <a:rect l="l" t="t" r="r" b="b"/>
              <a:pathLst>
                <a:path w="937" h="693" extrusionOk="0">
                  <a:moveTo>
                    <a:pt x="698" y="271"/>
                  </a:moveTo>
                  <a:cubicBezTo>
                    <a:pt x="766" y="350"/>
                    <a:pt x="801" y="441"/>
                    <a:pt x="846" y="519"/>
                  </a:cubicBezTo>
                  <a:cubicBezTo>
                    <a:pt x="793" y="559"/>
                    <a:pt x="714" y="591"/>
                    <a:pt x="639" y="591"/>
                  </a:cubicBezTo>
                  <a:cubicBezTo>
                    <a:pt x="585" y="591"/>
                    <a:pt x="533" y="574"/>
                    <a:pt x="495" y="531"/>
                  </a:cubicBezTo>
                  <a:cubicBezTo>
                    <a:pt x="416" y="452"/>
                    <a:pt x="472" y="350"/>
                    <a:pt x="552" y="316"/>
                  </a:cubicBezTo>
                  <a:cubicBezTo>
                    <a:pt x="597" y="293"/>
                    <a:pt x="653" y="282"/>
                    <a:pt x="698" y="271"/>
                  </a:cubicBezTo>
                  <a:close/>
                  <a:moveTo>
                    <a:pt x="327" y="0"/>
                  </a:moveTo>
                  <a:cubicBezTo>
                    <a:pt x="223" y="0"/>
                    <a:pt x="117" y="28"/>
                    <a:pt x="20" y="90"/>
                  </a:cubicBezTo>
                  <a:cubicBezTo>
                    <a:pt x="0" y="100"/>
                    <a:pt x="6" y="126"/>
                    <a:pt x="23" y="126"/>
                  </a:cubicBezTo>
                  <a:cubicBezTo>
                    <a:pt x="26" y="126"/>
                    <a:pt x="29" y="126"/>
                    <a:pt x="32" y="124"/>
                  </a:cubicBezTo>
                  <a:cubicBezTo>
                    <a:pt x="105" y="103"/>
                    <a:pt x="180" y="92"/>
                    <a:pt x="255" y="92"/>
                  </a:cubicBezTo>
                  <a:cubicBezTo>
                    <a:pt x="386" y="92"/>
                    <a:pt x="515" y="128"/>
                    <a:pt x="631" y="215"/>
                  </a:cubicBezTo>
                  <a:cubicBezTo>
                    <a:pt x="642" y="215"/>
                    <a:pt x="642" y="225"/>
                    <a:pt x="653" y="225"/>
                  </a:cubicBezTo>
                  <a:cubicBezTo>
                    <a:pt x="585" y="225"/>
                    <a:pt x="517" y="225"/>
                    <a:pt x="450" y="271"/>
                  </a:cubicBezTo>
                  <a:cubicBezTo>
                    <a:pt x="371" y="328"/>
                    <a:pt x="348" y="441"/>
                    <a:pt x="382" y="542"/>
                  </a:cubicBezTo>
                  <a:cubicBezTo>
                    <a:pt x="415" y="651"/>
                    <a:pt x="503" y="692"/>
                    <a:pt x="602" y="692"/>
                  </a:cubicBezTo>
                  <a:cubicBezTo>
                    <a:pt x="708" y="692"/>
                    <a:pt x="826" y="646"/>
                    <a:pt x="902" y="587"/>
                  </a:cubicBezTo>
                  <a:cubicBezTo>
                    <a:pt x="905" y="590"/>
                    <a:pt x="909" y="592"/>
                    <a:pt x="913" y="592"/>
                  </a:cubicBezTo>
                  <a:cubicBezTo>
                    <a:pt x="924" y="592"/>
                    <a:pt x="936" y="581"/>
                    <a:pt x="936" y="565"/>
                  </a:cubicBezTo>
                  <a:cubicBezTo>
                    <a:pt x="911" y="230"/>
                    <a:pt x="625" y="0"/>
                    <a:pt x="327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9267552" y="2429801"/>
              <a:ext cx="51976" cy="48452"/>
            </a:xfrm>
            <a:custGeom>
              <a:avLst/>
              <a:gdLst/>
              <a:ahLst/>
              <a:cxnLst/>
              <a:rect l="l" t="t" r="r" b="b"/>
              <a:pathLst>
                <a:path w="1165" h="1086" extrusionOk="0">
                  <a:moveTo>
                    <a:pt x="623" y="0"/>
                  </a:moveTo>
                  <a:cubicBezTo>
                    <a:pt x="541" y="0"/>
                    <a:pt x="459" y="20"/>
                    <a:pt x="385" y="57"/>
                  </a:cubicBezTo>
                  <a:cubicBezTo>
                    <a:pt x="136" y="148"/>
                    <a:pt x="1" y="397"/>
                    <a:pt x="68" y="656"/>
                  </a:cubicBezTo>
                  <a:cubicBezTo>
                    <a:pt x="102" y="792"/>
                    <a:pt x="182" y="939"/>
                    <a:pt x="317" y="1007"/>
                  </a:cubicBezTo>
                  <a:cubicBezTo>
                    <a:pt x="408" y="1052"/>
                    <a:pt x="521" y="1086"/>
                    <a:pt x="622" y="1086"/>
                  </a:cubicBezTo>
                  <a:lnTo>
                    <a:pt x="634" y="1086"/>
                  </a:lnTo>
                  <a:cubicBezTo>
                    <a:pt x="747" y="1075"/>
                    <a:pt x="770" y="1063"/>
                    <a:pt x="871" y="1018"/>
                  </a:cubicBezTo>
                  <a:cubicBezTo>
                    <a:pt x="1041" y="950"/>
                    <a:pt x="1165" y="736"/>
                    <a:pt x="1154" y="555"/>
                  </a:cubicBezTo>
                  <a:cubicBezTo>
                    <a:pt x="1142" y="362"/>
                    <a:pt x="1074" y="181"/>
                    <a:pt x="893" y="80"/>
                  </a:cubicBezTo>
                  <a:cubicBezTo>
                    <a:pt x="809" y="26"/>
                    <a:pt x="716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9431514" y="2419450"/>
              <a:ext cx="36897" cy="36897"/>
            </a:xfrm>
            <a:custGeom>
              <a:avLst/>
              <a:gdLst/>
              <a:ahLst/>
              <a:cxnLst/>
              <a:rect l="l" t="t" r="r" b="b"/>
              <a:pathLst>
                <a:path w="827" h="827" extrusionOk="0">
                  <a:moveTo>
                    <a:pt x="388" y="0"/>
                  </a:moveTo>
                  <a:cubicBezTo>
                    <a:pt x="359" y="0"/>
                    <a:pt x="331" y="5"/>
                    <a:pt x="306" y="18"/>
                  </a:cubicBezTo>
                  <a:cubicBezTo>
                    <a:pt x="204" y="51"/>
                    <a:pt x="125" y="108"/>
                    <a:pt x="68" y="210"/>
                  </a:cubicBezTo>
                  <a:cubicBezTo>
                    <a:pt x="12" y="300"/>
                    <a:pt x="0" y="402"/>
                    <a:pt x="23" y="515"/>
                  </a:cubicBezTo>
                  <a:cubicBezTo>
                    <a:pt x="46" y="617"/>
                    <a:pt x="113" y="707"/>
                    <a:pt x="204" y="775"/>
                  </a:cubicBezTo>
                  <a:cubicBezTo>
                    <a:pt x="266" y="814"/>
                    <a:pt x="334" y="827"/>
                    <a:pt x="403" y="827"/>
                  </a:cubicBezTo>
                  <a:cubicBezTo>
                    <a:pt x="434" y="827"/>
                    <a:pt x="466" y="824"/>
                    <a:pt x="498" y="820"/>
                  </a:cubicBezTo>
                  <a:cubicBezTo>
                    <a:pt x="656" y="798"/>
                    <a:pt x="758" y="674"/>
                    <a:pt x="804" y="538"/>
                  </a:cubicBezTo>
                  <a:lnTo>
                    <a:pt x="804" y="515"/>
                  </a:lnTo>
                  <a:cubicBezTo>
                    <a:pt x="826" y="413"/>
                    <a:pt x="826" y="300"/>
                    <a:pt x="769" y="210"/>
                  </a:cubicBezTo>
                  <a:cubicBezTo>
                    <a:pt x="713" y="119"/>
                    <a:pt x="634" y="51"/>
                    <a:pt x="532" y="29"/>
                  </a:cubicBezTo>
                  <a:cubicBezTo>
                    <a:pt x="489" y="15"/>
                    <a:pt x="438" y="0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9297846" y="2371846"/>
              <a:ext cx="14634" cy="9637"/>
            </a:xfrm>
            <a:custGeom>
              <a:avLst/>
              <a:gdLst/>
              <a:ahLst/>
              <a:cxnLst/>
              <a:rect l="l" t="t" r="r" b="b"/>
              <a:pathLst>
                <a:path w="328" h="216" extrusionOk="0">
                  <a:moveTo>
                    <a:pt x="165" y="1"/>
                  </a:moveTo>
                  <a:cubicBezTo>
                    <a:pt x="148" y="1"/>
                    <a:pt x="130" y="3"/>
                    <a:pt x="113" y="10"/>
                  </a:cubicBezTo>
                  <a:cubicBezTo>
                    <a:pt x="56" y="33"/>
                    <a:pt x="0" y="90"/>
                    <a:pt x="11" y="169"/>
                  </a:cubicBezTo>
                  <a:cubicBezTo>
                    <a:pt x="22" y="201"/>
                    <a:pt x="48" y="215"/>
                    <a:pt x="76" y="215"/>
                  </a:cubicBezTo>
                  <a:cubicBezTo>
                    <a:pt x="107" y="215"/>
                    <a:pt x="140" y="198"/>
                    <a:pt x="158" y="169"/>
                  </a:cubicBezTo>
                  <a:cubicBezTo>
                    <a:pt x="181" y="135"/>
                    <a:pt x="214" y="135"/>
                    <a:pt x="260" y="135"/>
                  </a:cubicBezTo>
                  <a:cubicBezTo>
                    <a:pt x="317" y="123"/>
                    <a:pt x="328" y="45"/>
                    <a:pt x="271" y="22"/>
                  </a:cubicBezTo>
                  <a:cubicBezTo>
                    <a:pt x="240" y="14"/>
                    <a:pt x="203" y="1"/>
                    <a:pt x="16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9404789" y="2360781"/>
              <a:ext cx="13161" cy="7495"/>
            </a:xfrm>
            <a:custGeom>
              <a:avLst/>
              <a:gdLst/>
              <a:ahLst/>
              <a:cxnLst/>
              <a:rect l="l" t="t" r="r" b="b"/>
              <a:pathLst>
                <a:path w="295" h="168" extrusionOk="0">
                  <a:moveTo>
                    <a:pt x="133" y="1"/>
                  </a:moveTo>
                  <a:cubicBezTo>
                    <a:pt x="115" y="1"/>
                    <a:pt x="97" y="4"/>
                    <a:pt x="79" y="9"/>
                  </a:cubicBezTo>
                  <a:cubicBezTo>
                    <a:pt x="23" y="32"/>
                    <a:pt x="0" y="77"/>
                    <a:pt x="11" y="134"/>
                  </a:cubicBezTo>
                  <a:cubicBezTo>
                    <a:pt x="20" y="142"/>
                    <a:pt x="33" y="150"/>
                    <a:pt x="44" y="150"/>
                  </a:cubicBezTo>
                  <a:cubicBezTo>
                    <a:pt x="49" y="150"/>
                    <a:pt x="53" y="149"/>
                    <a:pt x="56" y="145"/>
                  </a:cubicBezTo>
                  <a:lnTo>
                    <a:pt x="113" y="145"/>
                  </a:lnTo>
                  <a:cubicBezTo>
                    <a:pt x="147" y="157"/>
                    <a:pt x="170" y="168"/>
                    <a:pt x="204" y="168"/>
                  </a:cubicBezTo>
                  <a:cubicBezTo>
                    <a:pt x="249" y="157"/>
                    <a:pt x="294" y="112"/>
                    <a:pt x="260" y="66"/>
                  </a:cubicBezTo>
                  <a:cubicBezTo>
                    <a:pt x="235" y="24"/>
                    <a:pt x="185" y="1"/>
                    <a:pt x="13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1"/>
            <p:cNvSpPr/>
            <p:nvPr/>
          </p:nvSpPr>
          <p:spPr>
            <a:xfrm>
              <a:off x="9305877" y="2398213"/>
              <a:ext cx="40466" cy="26814"/>
            </a:xfrm>
            <a:custGeom>
              <a:avLst/>
              <a:gdLst/>
              <a:ahLst/>
              <a:cxnLst/>
              <a:rect l="l" t="t" r="r" b="b"/>
              <a:pathLst>
                <a:path w="907" h="601" extrusionOk="0">
                  <a:moveTo>
                    <a:pt x="365" y="1"/>
                  </a:moveTo>
                  <a:cubicBezTo>
                    <a:pt x="334" y="1"/>
                    <a:pt x="303" y="3"/>
                    <a:pt x="272" y="7"/>
                  </a:cubicBezTo>
                  <a:cubicBezTo>
                    <a:pt x="24" y="42"/>
                    <a:pt x="1" y="346"/>
                    <a:pt x="1" y="550"/>
                  </a:cubicBezTo>
                  <a:cubicBezTo>
                    <a:pt x="1" y="584"/>
                    <a:pt x="29" y="601"/>
                    <a:pt x="58" y="601"/>
                  </a:cubicBezTo>
                  <a:cubicBezTo>
                    <a:pt x="86" y="601"/>
                    <a:pt x="114" y="584"/>
                    <a:pt x="114" y="550"/>
                  </a:cubicBezTo>
                  <a:cubicBezTo>
                    <a:pt x="102" y="392"/>
                    <a:pt x="102" y="188"/>
                    <a:pt x="261" y="120"/>
                  </a:cubicBezTo>
                  <a:cubicBezTo>
                    <a:pt x="303" y="101"/>
                    <a:pt x="347" y="93"/>
                    <a:pt x="391" y="93"/>
                  </a:cubicBezTo>
                  <a:cubicBezTo>
                    <a:pt x="557" y="93"/>
                    <a:pt x="721" y="215"/>
                    <a:pt x="793" y="358"/>
                  </a:cubicBezTo>
                  <a:cubicBezTo>
                    <a:pt x="802" y="375"/>
                    <a:pt x="817" y="381"/>
                    <a:pt x="832" y="381"/>
                  </a:cubicBezTo>
                  <a:cubicBezTo>
                    <a:pt x="868" y="381"/>
                    <a:pt x="907" y="342"/>
                    <a:pt x="883" y="301"/>
                  </a:cubicBezTo>
                  <a:cubicBezTo>
                    <a:pt x="774" y="103"/>
                    <a:pt x="579" y="1"/>
                    <a:pt x="36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1"/>
            <p:cNvSpPr/>
            <p:nvPr/>
          </p:nvSpPr>
          <p:spPr>
            <a:xfrm>
              <a:off x="9401220" y="2383178"/>
              <a:ext cx="30918" cy="22218"/>
            </a:xfrm>
            <a:custGeom>
              <a:avLst/>
              <a:gdLst/>
              <a:ahLst/>
              <a:cxnLst/>
              <a:rect l="l" t="t" r="r" b="b"/>
              <a:pathLst>
                <a:path w="693" h="498" extrusionOk="0">
                  <a:moveTo>
                    <a:pt x="305" y="1"/>
                  </a:moveTo>
                  <a:cubicBezTo>
                    <a:pt x="273" y="1"/>
                    <a:pt x="239" y="6"/>
                    <a:pt x="204" y="17"/>
                  </a:cubicBezTo>
                  <a:cubicBezTo>
                    <a:pt x="35" y="73"/>
                    <a:pt x="13" y="299"/>
                    <a:pt x="1" y="446"/>
                  </a:cubicBezTo>
                  <a:cubicBezTo>
                    <a:pt x="1" y="480"/>
                    <a:pt x="29" y="497"/>
                    <a:pt x="57" y="497"/>
                  </a:cubicBezTo>
                  <a:cubicBezTo>
                    <a:pt x="86" y="497"/>
                    <a:pt x="114" y="480"/>
                    <a:pt x="114" y="446"/>
                  </a:cubicBezTo>
                  <a:cubicBezTo>
                    <a:pt x="114" y="333"/>
                    <a:pt x="114" y="186"/>
                    <a:pt x="227" y="130"/>
                  </a:cubicBezTo>
                  <a:cubicBezTo>
                    <a:pt x="256" y="110"/>
                    <a:pt x="285" y="101"/>
                    <a:pt x="313" y="101"/>
                  </a:cubicBezTo>
                  <a:cubicBezTo>
                    <a:pt x="429" y="101"/>
                    <a:pt x="532" y="245"/>
                    <a:pt x="578" y="344"/>
                  </a:cubicBezTo>
                  <a:cubicBezTo>
                    <a:pt x="588" y="361"/>
                    <a:pt x="603" y="368"/>
                    <a:pt x="618" y="368"/>
                  </a:cubicBezTo>
                  <a:cubicBezTo>
                    <a:pt x="654" y="368"/>
                    <a:pt x="692" y="328"/>
                    <a:pt x="668" y="288"/>
                  </a:cubicBezTo>
                  <a:cubicBezTo>
                    <a:pt x="602" y="136"/>
                    <a:pt x="472" y="1"/>
                    <a:pt x="30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9327560" y="2463352"/>
              <a:ext cx="54073" cy="36450"/>
            </a:xfrm>
            <a:custGeom>
              <a:avLst/>
              <a:gdLst/>
              <a:ahLst/>
              <a:cxnLst/>
              <a:rect l="l" t="t" r="r" b="b"/>
              <a:pathLst>
                <a:path w="1212" h="817" extrusionOk="0">
                  <a:moveTo>
                    <a:pt x="75" y="1"/>
                  </a:moveTo>
                  <a:cubicBezTo>
                    <a:pt x="49" y="1"/>
                    <a:pt x="23" y="18"/>
                    <a:pt x="23" y="52"/>
                  </a:cubicBezTo>
                  <a:cubicBezTo>
                    <a:pt x="1" y="311"/>
                    <a:pt x="80" y="549"/>
                    <a:pt x="284" y="708"/>
                  </a:cubicBezTo>
                  <a:cubicBezTo>
                    <a:pt x="387" y="786"/>
                    <a:pt x="495" y="816"/>
                    <a:pt x="604" y="816"/>
                  </a:cubicBezTo>
                  <a:cubicBezTo>
                    <a:pt x="792" y="816"/>
                    <a:pt x="982" y="726"/>
                    <a:pt x="1154" y="640"/>
                  </a:cubicBezTo>
                  <a:cubicBezTo>
                    <a:pt x="1212" y="611"/>
                    <a:pt x="1180" y="542"/>
                    <a:pt x="1128" y="542"/>
                  </a:cubicBezTo>
                  <a:cubicBezTo>
                    <a:pt x="1119" y="542"/>
                    <a:pt x="1109" y="544"/>
                    <a:pt x="1098" y="549"/>
                  </a:cubicBezTo>
                  <a:cubicBezTo>
                    <a:pt x="942" y="634"/>
                    <a:pt x="791" y="706"/>
                    <a:pt x="633" y="706"/>
                  </a:cubicBezTo>
                  <a:cubicBezTo>
                    <a:pt x="538" y="706"/>
                    <a:pt x="441" y="680"/>
                    <a:pt x="340" y="617"/>
                  </a:cubicBezTo>
                  <a:cubicBezTo>
                    <a:pt x="148" y="504"/>
                    <a:pt x="114" y="255"/>
                    <a:pt x="126" y="52"/>
                  </a:cubicBezTo>
                  <a:cubicBezTo>
                    <a:pt x="126" y="18"/>
                    <a:pt x="100" y="1"/>
                    <a:pt x="75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9376949" y="2425607"/>
              <a:ext cx="32926" cy="25297"/>
            </a:xfrm>
            <a:custGeom>
              <a:avLst/>
              <a:gdLst/>
              <a:ahLst/>
              <a:cxnLst/>
              <a:rect l="l" t="t" r="r" b="b"/>
              <a:pathLst>
                <a:path w="738" h="567" extrusionOk="0">
                  <a:moveTo>
                    <a:pt x="385" y="1"/>
                  </a:moveTo>
                  <a:cubicBezTo>
                    <a:pt x="271" y="1"/>
                    <a:pt x="150" y="46"/>
                    <a:pt x="59" y="94"/>
                  </a:cubicBezTo>
                  <a:cubicBezTo>
                    <a:pt x="1" y="114"/>
                    <a:pt x="34" y="192"/>
                    <a:pt x="80" y="192"/>
                  </a:cubicBezTo>
                  <a:cubicBezTo>
                    <a:pt x="88" y="192"/>
                    <a:pt x="96" y="190"/>
                    <a:pt x="104" y="185"/>
                  </a:cubicBezTo>
                  <a:cubicBezTo>
                    <a:pt x="181" y="147"/>
                    <a:pt x="278" y="109"/>
                    <a:pt x="367" y="109"/>
                  </a:cubicBezTo>
                  <a:cubicBezTo>
                    <a:pt x="410" y="109"/>
                    <a:pt x="452" y="118"/>
                    <a:pt x="489" y="140"/>
                  </a:cubicBezTo>
                  <a:cubicBezTo>
                    <a:pt x="635" y="197"/>
                    <a:pt x="545" y="388"/>
                    <a:pt x="489" y="491"/>
                  </a:cubicBezTo>
                  <a:cubicBezTo>
                    <a:pt x="465" y="528"/>
                    <a:pt x="505" y="567"/>
                    <a:pt x="543" y="567"/>
                  </a:cubicBezTo>
                  <a:cubicBezTo>
                    <a:pt x="561" y="567"/>
                    <a:pt x="579" y="558"/>
                    <a:pt x="590" y="536"/>
                  </a:cubicBezTo>
                  <a:cubicBezTo>
                    <a:pt x="670" y="400"/>
                    <a:pt x="737" y="185"/>
                    <a:pt x="579" y="61"/>
                  </a:cubicBezTo>
                  <a:cubicBezTo>
                    <a:pt x="523" y="18"/>
                    <a:pt x="456" y="1"/>
                    <a:pt x="385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9348752" y="2762766"/>
              <a:ext cx="15704" cy="68707"/>
            </a:xfrm>
            <a:custGeom>
              <a:avLst/>
              <a:gdLst/>
              <a:ahLst/>
              <a:cxnLst/>
              <a:rect l="l" t="t" r="r" b="b"/>
              <a:pathLst>
                <a:path w="352" h="1540" extrusionOk="0">
                  <a:moveTo>
                    <a:pt x="126" y="1"/>
                  </a:moveTo>
                  <a:cubicBezTo>
                    <a:pt x="216" y="453"/>
                    <a:pt x="80" y="838"/>
                    <a:pt x="1" y="996"/>
                  </a:cubicBezTo>
                  <a:cubicBezTo>
                    <a:pt x="56" y="1257"/>
                    <a:pt x="131" y="1540"/>
                    <a:pt x="187" y="1540"/>
                  </a:cubicBezTo>
                  <a:cubicBezTo>
                    <a:pt x="189" y="1540"/>
                    <a:pt x="191" y="1539"/>
                    <a:pt x="193" y="1539"/>
                  </a:cubicBezTo>
                  <a:cubicBezTo>
                    <a:pt x="295" y="1493"/>
                    <a:pt x="352" y="12"/>
                    <a:pt x="307" y="12"/>
                  </a:cubicBezTo>
                  <a:cubicBezTo>
                    <a:pt x="295" y="12"/>
                    <a:pt x="227" y="1"/>
                    <a:pt x="126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1"/>
            <p:cNvSpPr/>
            <p:nvPr/>
          </p:nvSpPr>
          <p:spPr>
            <a:xfrm>
              <a:off x="9292760" y="2756252"/>
              <a:ext cx="65138" cy="36941"/>
            </a:xfrm>
            <a:custGeom>
              <a:avLst/>
              <a:gdLst/>
              <a:ahLst/>
              <a:cxnLst/>
              <a:rect l="l" t="t" r="r" b="b"/>
              <a:pathLst>
                <a:path w="1460" h="828" extrusionOk="0">
                  <a:moveTo>
                    <a:pt x="333" y="0"/>
                  </a:moveTo>
                  <a:cubicBezTo>
                    <a:pt x="242" y="0"/>
                    <a:pt x="167" y="11"/>
                    <a:pt x="148" y="45"/>
                  </a:cubicBezTo>
                  <a:cubicBezTo>
                    <a:pt x="91" y="124"/>
                    <a:pt x="1" y="644"/>
                    <a:pt x="12" y="701"/>
                  </a:cubicBezTo>
                  <a:cubicBezTo>
                    <a:pt x="34" y="769"/>
                    <a:pt x="250" y="792"/>
                    <a:pt x="431" y="814"/>
                  </a:cubicBezTo>
                  <a:cubicBezTo>
                    <a:pt x="529" y="821"/>
                    <a:pt x="742" y="827"/>
                    <a:pt x="908" y="827"/>
                  </a:cubicBezTo>
                  <a:cubicBezTo>
                    <a:pt x="1027" y="827"/>
                    <a:pt x="1122" y="824"/>
                    <a:pt x="1132" y="814"/>
                  </a:cubicBezTo>
                  <a:cubicBezTo>
                    <a:pt x="1154" y="780"/>
                    <a:pt x="1177" y="724"/>
                    <a:pt x="1177" y="724"/>
                  </a:cubicBezTo>
                  <a:cubicBezTo>
                    <a:pt x="1177" y="724"/>
                    <a:pt x="1459" y="226"/>
                    <a:pt x="1459" y="147"/>
                  </a:cubicBezTo>
                  <a:cubicBezTo>
                    <a:pt x="1448" y="79"/>
                    <a:pt x="860" y="56"/>
                    <a:pt x="702" y="34"/>
                  </a:cubicBezTo>
                  <a:cubicBezTo>
                    <a:pt x="611" y="21"/>
                    <a:pt x="457" y="0"/>
                    <a:pt x="33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1"/>
            <p:cNvSpPr/>
            <p:nvPr/>
          </p:nvSpPr>
          <p:spPr>
            <a:xfrm>
              <a:off x="9302888" y="2758751"/>
              <a:ext cx="50950" cy="8611"/>
            </a:xfrm>
            <a:custGeom>
              <a:avLst/>
              <a:gdLst/>
              <a:ahLst/>
              <a:cxnLst/>
              <a:rect l="l" t="t" r="r" b="b"/>
              <a:pathLst>
                <a:path w="1142" h="193" extrusionOk="0">
                  <a:moveTo>
                    <a:pt x="34" y="0"/>
                  </a:moveTo>
                  <a:cubicBezTo>
                    <a:pt x="0" y="0"/>
                    <a:pt x="0" y="68"/>
                    <a:pt x="45" y="68"/>
                  </a:cubicBezTo>
                  <a:cubicBezTo>
                    <a:pt x="215" y="91"/>
                    <a:pt x="385" y="102"/>
                    <a:pt x="554" y="125"/>
                  </a:cubicBezTo>
                  <a:cubicBezTo>
                    <a:pt x="724" y="148"/>
                    <a:pt x="905" y="148"/>
                    <a:pt x="1074" y="193"/>
                  </a:cubicBezTo>
                  <a:lnTo>
                    <a:pt x="1086" y="193"/>
                  </a:lnTo>
                  <a:cubicBezTo>
                    <a:pt x="1131" y="193"/>
                    <a:pt x="1142" y="136"/>
                    <a:pt x="1097" y="125"/>
                  </a:cubicBezTo>
                  <a:cubicBezTo>
                    <a:pt x="927" y="80"/>
                    <a:pt x="746" y="80"/>
                    <a:pt x="576" y="57"/>
                  </a:cubicBezTo>
                  <a:cubicBezTo>
                    <a:pt x="395" y="23"/>
                    <a:pt x="215" y="12"/>
                    <a:pt x="45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1"/>
            <p:cNvSpPr/>
            <p:nvPr/>
          </p:nvSpPr>
          <p:spPr>
            <a:xfrm>
              <a:off x="9298292" y="2767317"/>
              <a:ext cx="52066" cy="7629"/>
            </a:xfrm>
            <a:custGeom>
              <a:avLst/>
              <a:gdLst/>
              <a:ahLst/>
              <a:cxnLst/>
              <a:rect l="l" t="t" r="r" b="b"/>
              <a:pathLst>
                <a:path w="1167" h="171" extrusionOk="0">
                  <a:moveTo>
                    <a:pt x="58" y="1"/>
                  </a:moveTo>
                  <a:cubicBezTo>
                    <a:pt x="13" y="1"/>
                    <a:pt x="1" y="57"/>
                    <a:pt x="46" y="69"/>
                  </a:cubicBezTo>
                  <a:cubicBezTo>
                    <a:pt x="397" y="125"/>
                    <a:pt x="747" y="102"/>
                    <a:pt x="1098" y="170"/>
                  </a:cubicBezTo>
                  <a:lnTo>
                    <a:pt x="1109" y="170"/>
                  </a:lnTo>
                  <a:cubicBezTo>
                    <a:pt x="1144" y="170"/>
                    <a:pt x="1166" y="114"/>
                    <a:pt x="1121" y="102"/>
                  </a:cubicBezTo>
                  <a:cubicBezTo>
                    <a:pt x="770" y="24"/>
                    <a:pt x="408" y="57"/>
                    <a:pt x="69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1"/>
            <p:cNvSpPr/>
            <p:nvPr/>
          </p:nvSpPr>
          <p:spPr>
            <a:xfrm>
              <a:off x="9296285" y="2773875"/>
              <a:ext cx="50504" cy="10128"/>
            </a:xfrm>
            <a:custGeom>
              <a:avLst/>
              <a:gdLst/>
              <a:ahLst/>
              <a:cxnLst/>
              <a:rect l="l" t="t" r="r" b="b"/>
              <a:pathLst>
                <a:path w="1132" h="227" extrusionOk="0">
                  <a:moveTo>
                    <a:pt x="58" y="1"/>
                  </a:moveTo>
                  <a:cubicBezTo>
                    <a:pt x="23" y="1"/>
                    <a:pt x="1" y="46"/>
                    <a:pt x="35" y="68"/>
                  </a:cubicBezTo>
                  <a:cubicBezTo>
                    <a:pt x="374" y="227"/>
                    <a:pt x="702" y="171"/>
                    <a:pt x="1064" y="227"/>
                  </a:cubicBezTo>
                  <a:cubicBezTo>
                    <a:pt x="1109" y="227"/>
                    <a:pt x="1132" y="159"/>
                    <a:pt x="1086" y="148"/>
                  </a:cubicBezTo>
                  <a:cubicBezTo>
                    <a:pt x="736" y="103"/>
                    <a:pt x="408" y="148"/>
                    <a:pt x="80" y="1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9296285" y="2782977"/>
              <a:ext cx="44437" cy="7629"/>
            </a:xfrm>
            <a:custGeom>
              <a:avLst/>
              <a:gdLst/>
              <a:ahLst/>
              <a:cxnLst/>
              <a:rect l="l" t="t" r="r" b="b"/>
              <a:pathLst>
                <a:path w="996" h="171" extrusionOk="0">
                  <a:moveTo>
                    <a:pt x="58" y="0"/>
                  </a:moveTo>
                  <a:cubicBezTo>
                    <a:pt x="23" y="0"/>
                    <a:pt x="1" y="68"/>
                    <a:pt x="46" y="80"/>
                  </a:cubicBezTo>
                  <a:cubicBezTo>
                    <a:pt x="352" y="148"/>
                    <a:pt x="646" y="148"/>
                    <a:pt x="951" y="170"/>
                  </a:cubicBezTo>
                  <a:cubicBezTo>
                    <a:pt x="996" y="170"/>
                    <a:pt x="996" y="91"/>
                    <a:pt x="951" y="91"/>
                  </a:cubicBezTo>
                  <a:cubicBezTo>
                    <a:pt x="657" y="68"/>
                    <a:pt x="363" y="68"/>
                    <a:pt x="69" y="0"/>
                  </a:cubicBezTo>
                  <a:close/>
                </a:path>
              </a:pathLst>
            </a:custGeom>
            <a:solidFill>
              <a:srgbClr val="17253A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5"/>
          <p:cNvSpPr/>
          <p:nvPr/>
        </p:nvSpPr>
        <p:spPr>
          <a:xfrm>
            <a:off x="319350" y="1165231"/>
            <a:ext cx="604800" cy="604800"/>
          </a:xfrm>
          <a:prstGeom prst="ellipse">
            <a:avLst/>
          </a:pr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45"/>
          <p:cNvSpPr/>
          <p:nvPr/>
        </p:nvSpPr>
        <p:spPr>
          <a:xfrm>
            <a:off x="329894" y="1915897"/>
            <a:ext cx="604800" cy="604800"/>
          </a:xfrm>
          <a:prstGeom prst="ellipse">
            <a:avLst/>
          </a:pr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45"/>
          <p:cNvSpPr/>
          <p:nvPr/>
        </p:nvSpPr>
        <p:spPr>
          <a:xfrm>
            <a:off x="328088" y="2678353"/>
            <a:ext cx="604800" cy="604800"/>
          </a:xfrm>
          <a:prstGeom prst="ellipse">
            <a:avLst/>
          </a:pr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1" name="Google Shape;1001;p45"/>
          <p:cNvSpPr/>
          <p:nvPr/>
        </p:nvSpPr>
        <p:spPr>
          <a:xfrm>
            <a:off x="319350" y="3443126"/>
            <a:ext cx="604800" cy="604800"/>
          </a:xfrm>
          <a:prstGeom prst="ellipse">
            <a:avLst/>
          </a:pr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45"/>
          <p:cNvSpPr/>
          <p:nvPr/>
        </p:nvSpPr>
        <p:spPr>
          <a:xfrm>
            <a:off x="342273" y="4206493"/>
            <a:ext cx="604800" cy="604800"/>
          </a:xfrm>
          <a:prstGeom prst="ellipse">
            <a:avLst/>
          </a:pr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3" name="Google Shape;1003;p45"/>
          <p:cNvSpPr txBox="1">
            <a:spLocks noGrp="1"/>
          </p:cNvSpPr>
          <p:nvPr>
            <p:ph type="subTitle" idx="3"/>
          </p:nvPr>
        </p:nvSpPr>
        <p:spPr>
          <a:xfrm>
            <a:off x="1112787" y="1901430"/>
            <a:ext cx="2682499" cy="31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Bahnschrift Condensed" panose="020B0502040204020203" pitchFamily="34" charset="0"/>
              </a:rPr>
              <a:t>В 1948 году в СССР</a:t>
            </a:r>
            <a:endParaRPr sz="2400" dirty="0">
              <a:latin typeface="Bahnschrift Condensed" panose="020B0502040204020203" pitchFamily="34" charset="0"/>
            </a:endParaRPr>
          </a:p>
        </p:txBody>
      </p:sp>
      <p:sp>
        <p:nvSpPr>
          <p:cNvPr id="1004" name="Google Shape;1004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Bahnschrift Condensed" panose="020B0502040204020203" pitchFamily="34" charset="0"/>
              </a:rPr>
              <a:t>КОЛИЧЕСТВЕННЫЕ ПОКАЗАТЕЛИ</a:t>
            </a:r>
            <a:endParaRPr dirty="0">
              <a:solidFill>
                <a:schemeClr val="accent6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05" name="Google Shape;1005;p45"/>
          <p:cNvSpPr txBox="1">
            <a:spLocks noGrp="1"/>
          </p:cNvSpPr>
          <p:nvPr>
            <p:ph type="subTitle" idx="1"/>
          </p:nvPr>
        </p:nvSpPr>
        <p:spPr>
          <a:xfrm>
            <a:off x="1112787" y="1173678"/>
            <a:ext cx="3042901" cy="31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С 1931 по 1941 год</a:t>
            </a:r>
            <a:endParaRPr sz="2400" dirty="0">
              <a:latin typeface="Bahnschrift Condensed" panose="020B0502040204020203" pitchFamily="34" charset="0"/>
            </a:endParaRPr>
          </a:p>
        </p:txBody>
      </p:sp>
      <p:sp>
        <p:nvSpPr>
          <p:cNvPr id="1006" name="Google Shape;1006;p45"/>
          <p:cNvSpPr txBox="1">
            <a:spLocks noGrp="1"/>
          </p:cNvSpPr>
          <p:nvPr>
            <p:ph type="subTitle" idx="2"/>
          </p:nvPr>
        </p:nvSpPr>
        <p:spPr>
          <a:xfrm>
            <a:off x="1190147" y="1483013"/>
            <a:ext cx="7138259" cy="549307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200" dirty="0">
                <a:latin typeface="Bahnschrift Light" panose="020B0502040204020203" pitchFamily="34" charset="0"/>
              </a:rPr>
              <a:t>количество человек, сдавших нормы комплекса ГТО I ступени, достигло 6 000 000, а II ступени — более 100 000</a:t>
            </a:r>
            <a:endParaRPr sz="1200" dirty="0">
              <a:latin typeface="Bahnschrift Light" panose="020B0502040204020203" pitchFamily="34" charset="0"/>
            </a:endParaRPr>
          </a:p>
        </p:txBody>
      </p:sp>
      <p:sp>
        <p:nvSpPr>
          <p:cNvPr id="1007" name="Google Shape;1007;p45"/>
          <p:cNvSpPr txBox="1">
            <a:spLocks noGrp="1"/>
          </p:cNvSpPr>
          <p:nvPr>
            <p:ph type="subTitle" idx="4"/>
          </p:nvPr>
        </p:nvSpPr>
        <p:spPr>
          <a:xfrm>
            <a:off x="1190147" y="2232520"/>
            <a:ext cx="7524166" cy="691681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200" dirty="0"/>
              <a:t>насчитывалось 139 коллективов физкультуры и 7,7 млн физкультурников, а в 1977г в стране было уже 219 тыс. коллективов физкультуры и свыше 52, 3 млн физкультурников</a:t>
            </a:r>
            <a:r>
              <a:rPr lang="ru-RU" sz="1400" dirty="0"/>
              <a:t>.</a:t>
            </a:r>
            <a:endParaRPr sz="1400" dirty="0"/>
          </a:p>
        </p:txBody>
      </p:sp>
      <p:sp>
        <p:nvSpPr>
          <p:cNvPr id="1008" name="Google Shape;1008;p45"/>
          <p:cNvSpPr txBox="1">
            <a:spLocks noGrp="1"/>
          </p:cNvSpPr>
          <p:nvPr>
            <p:ph type="subTitle" idx="5"/>
          </p:nvPr>
        </p:nvSpPr>
        <p:spPr>
          <a:xfrm>
            <a:off x="1106814" y="3329082"/>
            <a:ext cx="1970836" cy="31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ru-RU" sz="24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1974 года</a:t>
            </a:r>
            <a:endParaRPr sz="2400" dirty="0">
              <a:latin typeface="Bahnschrift Condensed" panose="020B0502040204020203" pitchFamily="34" charset="0"/>
            </a:endParaRPr>
          </a:p>
        </p:txBody>
      </p:sp>
      <p:sp>
        <p:nvSpPr>
          <p:cNvPr id="1009" name="Google Shape;1009;p45"/>
          <p:cNvSpPr txBox="1">
            <a:spLocks noGrp="1"/>
          </p:cNvSpPr>
          <p:nvPr>
            <p:ph type="subTitle" idx="6"/>
          </p:nvPr>
        </p:nvSpPr>
        <p:spPr>
          <a:xfrm>
            <a:off x="1206748" y="4468389"/>
            <a:ext cx="7961286" cy="1079938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свыше 350 000 юношей и девушек стали чемпионами районов, городов, областей, республик, 7 человек носят почетный титул чемпиона мира по многоборью ГТО.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010" name="Google Shape;1010;p45"/>
          <p:cNvSpPr txBox="1">
            <a:spLocks noGrp="1"/>
          </p:cNvSpPr>
          <p:nvPr>
            <p:ph type="subTitle" idx="7"/>
          </p:nvPr>
        </p:nvSpPr>
        <p:spPr>
          <a:xfrm>
            <a:off x="1106814" y="2722968"/>
            <a:ext cx="2327006" cy="347810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ru-RU" sz="24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1972—1975 гг. </a:t>
            </a:r>
            <a:endParaRPr sz="2400" dirty="0">
              <a:latin typeface="Bahnschrift Condensed" panose="020B0502040204020203" pitchFamily="34" charset="0"/>
            </a:endParaRPr>
          </a:p>
        </p:txBody>
      </p:sp>
      <p:sp>
        <p:nvSpPr>
          <p:cNvPr id="1011" name="Google Shape;1011;p45"/>
          <p:cNvSpPr txBox="1">
            <a:spLocks noGrp="1"/>
          </p:cNvSpPr>
          <p:nvPr>
            <p:ph type="subTitle" idx="8"/>
          </p:nvPr>
        </p:nvSpPr>
        <p:spPr>
          <a:xfrm>
            <a:off x="1215487" y="3012727"/>
            <a:ext cx="4733134" cy="26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нормы и требования комплекса выполнили свыше 58 000 000 чел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012" name="Google Shape;1012;p45"/>
          <p:cNvSpPr txBox="1">
            <a:spLocks noGrp="1"/>
          </p:cNvSpPr>
          <p:nvPr>
            <p:ph type="subTitle" idx="9"/>
          </p:nvPr>
        </p:nvSpPr>
        <p:spPr>
          <a:xfrm>
            <a:off x="1106708" y="4102960"/>
            <a:ext cx="8089360" cy="965618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7 лет существования соревнований по многоборью ГТО </a:t>
            </a:r>
            <a:r>
              <a:rPr lang="ru-RU" sz="2400" b="1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013" name="Google Shape;1013;p45"/>
          <p:cNvSpPr txBox="1">
            <a:spLocks noGrp="1"/>
          </p:cNvSpPr>
          <p:nvPr>
            <p:ph type="subTitle" idx="13"/>
          </p:nvPr>
        </p:nvSpPr>
        <p:spPr>
          <a:xfrm>
            <a:off x="1206748" y="3660172"/>
            <a:ext cx="7961287" cy="446136"/>
          </a:xfrm>
          <a:prstGeom prst="rect">
            <a:avLst/>
          </a:prstGeom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проводились всесоюзные первенства по многоборьям ГТО (в 1975 году в массовых стартах участвовали 37 млн чел., в финале — около 500 чел.; призёрам 4-й ступени присваивалось звание мастера спорта международного класса).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1026" name="Google Shape;1026;p45"/>
          <p:cNvGrpSpPr/>
          <p:nvPr/>
        </p:nvGrpSpPr>
        <p:grpSpPr>
          <a:xfrm>
            <a:off x="426652" y="2012657"/>
            <a:ext cx="411284" cy="411279"/>
            <a:chOff x="1492450" y="3452913"/>
            <a:chExt cx="411284" cy="411279"/>
          </a:xfrm>
        </p:grpSpPr>
        <p:sp>
          <p:nvSpPr>
            <p:cNvPr id="1027" name="Google Shape;1027;p45"/>
            <p:cNvSpPr/>
            <p:nvPr/>
          </p:nvSpPr>
          <p:spPr>
            <a:xfrm>
              <a:off x="1495485" y="3467980"/>
              <a:ext cx="405849" cy="396212"/>
            </a:xfrm>
            <a:custGeom>
              <a:avLst/>
              <a:gdLst/>
              <a:ahLst/>
              <a:cxnLst/>
              <a:rect l="l" t="t" r="r" b="b"/>
              <a:pathLst>
                <a:path w="7623" h="7442" extrusionOk="0">
                  <a:moveTo>
                    <a:pt x="3811" y="1"/>
                  </a:moveTo>
                  <a:lnTo>
                    <a:pt x="2149" y="91"/>
                  </a:lnTo>
                  <a:cubicBezTo>
                    <a:pt x="1776" y="272"/>
                    <a:pt x="1448" y="498"/>
                    <a:pt x="1165" y="770"/>
                  </a:cubicBezTo>
                  <a:lnTo>
                    <a:pt x="713" y="2511"/>
                  </a:lnTo>
                  <a:lnTo>
                    <a:pt x="1" y="4185"/>
                  </a:lnTo>
                  <a:cubicBezTo>
                    <a:pt x="57" y="4592"/>
                    <a:pt x="193" y="4987"/>
                    <a:pt x="374" y="5349"/>
                  </a:cubicBezTo>
                  <a:lnTo>
                    <a:pt x="1685" y="6434"/>
                  </a:lnTo>
                  <a:lnTo>
                    <a:pt x="3258" y="7396"/>
                  </a:lnTo>
                  <a:cubicBezTo>
                    <a:pt x="3439" y="7430"/>
                    <a:pt x="3620" y="7441"/>
                    <a:pt x="3811" y="7441"/>
                  </a:cubicBezTo>
                  <a:cubicBezTo>
                    <a:pt x="3992" y="7441"/>
                    <a:pt x="4185" y="7430"/>
                    <a:pt x="4366" y="7396"/>
                  </a:cubicBezTo>
                  <a:lnTo>
                    <a:pt x="5756" y="6548"/>
                  </a:lnTo>
                  <a:lnTo>
                    <a:pt x="7249" y="5326"/>
                  </a:lnTo>
                  <a:cubicBezTo>
                    <a:pt x="7430" y="4976"/>
                    <a:pt x="7555" y="4592"/>
                    <a:pt x="7623" y="4195"/>
                  </a:cubicBezTo>
                  <a:lnTo>
                    <a:pt x="6978" y="2477"/>
                  </a:lnTo>
                  <a:lnTo>
                    <a:pt x="6457" y="770"/>
                  </a:lnTo>
                  <a:cubicBezTo>
                    <a:pt x="6163" y="498"/>
                    <a:pt x="5836" y="260"/>
                    <a:pt x="5462" y="91"/>
                  </a:cubicBezTo>
                  <a:lnTo>
                    <a:pt x="38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5"/>
            <p:cNvSpPr/>
            <p:nvPr/>
          </p:nvSpPr>
          <p:spPr>
            <a:xfrm>
              <a:off x="1754980" y="3610186"/>
              <a:ext cx="65698" cy="36629"/>
            </a:xfrm>
            <a:custGeom>
              <a:avLst/>
              <a:gdLst/>
              <a:ahLst/>
              <a:cxnLst/>
              <a:rect l="l" t="t" r="r" b="b"/>
              <a:pathLst>
                <a:path w="1234" h="688" extrusionOk="0">
                  <a:moveTo>
                    <a:pt x="977" y="1"/>
                  </a:moveTo>
                  <a:cubicBezTo>
                    <a:pt x="957" y="1"/>
                    <a:pt x="936" y="3"/>
                    <a:pt x="917" y="9"/>
                  </a:cubicBezTo>
                  <a:lnTo>
                    <a:pt x="193" y="247"/>
                  </a:lnTo>
                  <a:cubicBezTo>
                    <a:pt x="68" y="292"/>
                    <a:pt x="0" y="416"/>
                    <a:pt x="46" y="529"/>
                  </a:cubicBezTo>
                  <a:cubicBezTo>
                    <a:pt x="80" y="632"/>
                    <a:pt x="159" y="688"/>
                    <a:pt x="261" y="688"/>
                  </a:cubicBezTo>
                  <a:cubicBezTo>
                    <a:pt x="283" y="688"/>
                    <a:pt x="306" y="688"/>
                    <a:pt x="329" y="677"/>
                  </a:cubicBezTo>
                  <a:lnTo>
                    <a:pt x="1052" y="439"/>
                  </a:lnTo>
                  <a:cubicBezTo>
                    <a:pt x="1176" y="405"/>
                    <a:pt x="1233" y="281"/>
                    <a:pt x="1199" y="157"/>
                  </a:cubicBezTo>
                  <a:cubicBezTo>
                    <a:pt x="1171" y="63"/>
                    <a:pt x="1074" y="1"/>
                    <a:pt x="97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5"/>
            <p:cNvSpPr/>
            <p:nvPr/>
          </p:nvSpPr>
          <p:spPr>
            <a:xfrm>
              <a:off x="1686353" y="3529952"/>
              <a:ext cx="24118" cy="65698"/>
            </a:xfrm>
            <a:custGeom>
              <a:avLst/>
              <a:gdLst/>
              <a:ahLst/>
              <a:cxnLst/>
              <a:rect l="l" t="t" r="r" b="b"/>
              <a:pathLst>
                <a:path w="453" h="1234" extrusionOk="0">
                  <a:moveTo>
                    <a:pt x="226" y="1"/>
                  </a:moveTo>
                  <a:cubicBezTo>
                    <a:pt x="102" y="1"/>
                    <a:pt x="0" y="103"/>
                    <a:pt x="0" y="227"/>
                  </a:cubicBezTo>
                  <a:lnTo>
                    <a:pt x="0" y="1008"/>
                  </a:lnTo>
                  <a:cubicBezTo>
                    <a:pt x="0" y="1132"/>
                    <a:pt x="102" y="1234"/>
                    <a:pt x="226" y="1234"/>
                  </a:cubicBezTo>
                  <a:cubicBezTo>
                    <a:pt x="351" y="1234"/>
                    <a:pt x="453" y="1132"/>
                    <a:pt x="453" y="1008"/>
                  </a:cubicBezTo>
                  <a:lnTo>
                    <a:pt x="453" y="227"/>
                  </a:lnTo>
                  <a:cubicBezTo>
                    <a:pt x="453" y="103"/>
                    <a:pt x="351" y="1"/>
                    <a:pt x="22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5"/>
            <p:cNvSpPr/>
            <p:nvPr/>
          </p:nvSpPr>
          <p:spPr>
            <a:xfrm>
              <a:off x="1728467" y="3705647"/>
              <a:ext cx="51856" cy="57393"/>
            </a:xfrm>
            <a:custGeom>
              <a:avLst/>
              <a:gdLst/>
              <a:ahLst/>
              <a:cxnLst/>
              <a:rect l="l" t="t" r="r" b="b"/>
              <a:pathLst>
                <a:path w="974" h="1078" extrusionOk="0">
                  <a:moveTo>
                    <a:pt x="252" y="1"/>
                  </a:moveTo>
                  <a:cubicBezTo>
                    <a:pt x="204" y="1"/>
                    <a:pt x="155" y="16"/>
                    <a:pt x="114" y="48"/>
                  </a:cubicBezTo>
                  <a:cubicBezTo>
                    <a:pt x="13" y="128"/>
                    <a:pt x="1" y="263"/>
                    <a:pt x="69" y="365"/>
                  </a:cubicBezTo>
                  <a:lnTo>
                    <a:pt x="544" y="987"/>
                  </a:lnTo>
                  <a:cubicBezTo>
                    <a:pt x="578" y="1043"/>
                    <a:pt x="657" y="1078"/>
                    <a:pt x="724" y="1078"/>
                  </a:cubicBezTo>
                  <a:cubicBezTo>
                    <a:pt x="770" y="1078"/>
                    <a:pt x="815" y="1066"/>
                    <a:pt x="860" y="1032"/>
                  </a:cubicBezTo>
                  <a:cubicBezTo>
                    <a:pt x="951" y="965"/>
                    <a:pt x="973" y="817"/>
                    <a:pt x="905" y="716"/>
                  </a:cubicBezTo>
                  <a:lnTo>
                    <a:pt x="430" y="93"/>
                  </a:lnTo>
                  <a:cubicBezTo>
                    <a:pt x="390" y="33"/>
                    <a:pt x="322" y="1"/>
                    <a:pt x="25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5"/>
            <p:cNvSpPr/>
            <p:nvPr/>
          </p:nvSpPr>
          <p:spPr>
            <a:xfrm>
              <a:off x="1575559" y="3610186"/>
              <a:ext cx="65698" cy="36629"/>
            </a:xfrm>
            <a:custGeom>
              <a:avLst/>
              <a:gdLst/>
              <a:ahLst/>
              <a:cxnLst/>
              <a:rect l="l" t="t" r="r" b="b"/>
              <a:pathLst>
                <a:path w="1234" h="688" extrusionOk="0">
                  <a:moveTo>
                    <a:pt x="264" y="1"/>
                  </a:moveTo>
                  <a:cubicBezTo>
                    <a:pt x="164" y="1"/>
                    <a:pt x="74" y="63"/>
                    <a:pt x="46" y="157"/>
                  </a:cubicBezTo>
                  <a:cubicBezTo>
                    <a:pt x="0" y="281"/>
                    <a:pt x="68" y="405"/>
                    <a:pt x="181" y="439"/>
                  </a:cubicBezTo>
                  <a:lnTo>
                    <a:pt x="917" y="677"/>
                  </a:lnTo>
                  <a:cubicBezTo>
                    <a:pt x="940" y="688"/>
                    <a:pt x="962" y="688"/>
                    <a:pt x="985" y="688"/>
                  </a:cubicBezTo>
                  <a:cubicBezTo>
                    <a:pt x="1075" y="688"/>
                    <a:pt x="1166" y="632"/>
                    <a:pt x="1199" y="529"/>
                  </a:cubicBezTo>
                  <a:cubicBezTo>
                    <a:pt x="1234" y="416"/>
                    <a:pt x="1166" y="292"/>
                    <a:pt x="1053" y="247"/>
                  </a:cubicBezTo>
                  <a:lnTo>
                    <a:pt x="329" y="9"/>
                  </a:lnTo>
                  <a:cubicBezTo>
                    <a:pt x="307" y="3"/>
                    <a:pt x="286" y="1"/>
                    <a:pt x="26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5"/>
            <p:cNvSpPr/>
            <p:nvPr/>
          </p:nvSpPr>
          <p:spPr>
            <a:xfrm>
              <a:off x="1615915" y="3705647"/>
              <a:ext cx="52388" cy="57393"/>
            </a:xfrm>
            <a:custGeom>
              <a:avLst/>
              <a:gdLst/>
              <a:ahLst/>
              <a:cxnLst/>
              <a:rect l="l" t="t" r="r" b="b"/>
              <a:pathLst>
                <a:path w="984" h="1078" extrusionOk="0">
                  <a:moveTo>
                    <a:pt x="730" y="1"/>
                  </a:moveTo>
                  <a:cubicBezTo>
                    <a:pt x="661" y="1"/>
                    <a:pt x="590" y="33"/>
                    <a:pt x="543" y="93"/>
                  </a:cubicBezTo>
                  <a:lnTo>
                    <a:pt x="79" y="716"/>
                  </a:lnTo>
                  <a:cubicBezTo>
                    <a:pt x="1" y="817"/>
                    <a:pt x="23" y="965"/>
                    <a:pt x="125" y="1032"/>
                  </a:cubicBezTo>
                  <a:cubicBezTo>
                    <a:pt x="170" y="1066"/>
                    <a:pt x="215" y="1078"/>
                    <a:pt x="260" y="1078"/>
                  </a:cubicBezTo>
                  <a:cubicBezTo>
                    <a:pt x="328" y="1078"/>
                    <a:pt x="396" y="1043"/>
                    <a:pt x="441" y="987"/>
                  </a:cubicBezTo>
                  <a:lnTo>
                    <a:pt x="905" y="365"/>
                  </a:lnTo>
                  <a:cubicBezTo>
                    <a:pt x="984" y="263"/>
                    <a:pt x="961" y="128"/>
                    <a:pt x="860" y="48"/>
                  </a:cubicBezTo>
                  <a:cubicBezTo>
                    <a:pt x="823" y="16"/>
                    <a:pt x="777" y="1"/>
                    <a:pt x="730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5"/>
            <p:cNvSpPr/>
            <p:nvPr/>
          </p:nvSpPr>
          <p:spPr>
            <a:xfrm>
              <a:off x="1727295" y="3741904"/>
              <a:ext cx="154183" cy="119896"/>
            </a:xfrm>
            <a:custGeom>
              <a:avLst/>
              <a:gdLst/>
              <a:ahLst/>
              <a:cxnLst/>
              <a:rect l="l" t="t" r="r" b="b"/>
              <a:pathLst>
                <a:path w="2896" h="2252" extrusionOk="0">
                  <a:moveTo>
                    <a:pt x="894" y="0"/>
                  </a:moveTo>
                  <a:lnTo>
                    <a:pt x="532" y="272"/>
                  </a:lnTo>
                  <a:lnTo>
                    <a:pt x="0" y="2251"/>
                  </a:lnTo>
                  <a:cubicBezTo>
                    <a:pt x="1267" y="2081"/>
                    <a:pt x="2341" y="1279"/>
                    <a:pt x="2895" y="181"/>
                  </a:cubicBezTo>
                  <a:lnTo>
                    <a:pt x="894" y="0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5"/>
            <p:cNvSpPr/>
            <p:nvPr/>
          </p:nvSpPr>
          <p:spPr>
            <a:xfrm>
              <a:off x="1801939" y="3508922"/>
              <a:ext cx="101795" cy="182453"/>
            </a:xfrm>
            <a:custGeom>
              <a:avLst/>
              <a:gdLst/>
              <a:ahLst/>
              <a:cxnLst/>
              <a:rect l="l" t="t" r="r" b="b"/>
              <a:pathLst>
                <a:path w="1912" h="3427" extrusionOk="0">
                  <a:moveTo>
                    <a:pt x="701" y="1"/>
                  </a:moveTo>
                  <a:lnTo>
                    <a:pt x="0" y="1923"/>
                  </a:lnTo>
                  <a:lnTo>
                    <a:pt x="136" y="2353"/>
                  </a:lnTo>
                  <a:lnTo>
                    <a:pt x="1867" y="3426"/>
                  </a:lnTo>
                  <a:cubicBezTo>
                    <a:pt x="1900" y="3223"/>
                    <a:pt x="1912" y="3019"/>
                    <a:pt x="1912" y="2805"/>
                  </a:cubicBezTo>
                  <a:cubicBezTo>
                    <a:pt x="1912" y="1708"/>
                    <a:pt x="1448" y="712"/>
                    <a:pt x="701" y="1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5"/>
            <p:cNvSpPr/>
            <p:nvPr/>
          </p:nvSpPr>
          <p:spPr>
            <a:xfrm>
              <a:off x="1515344" y="3741904"/>
              <a:ext cx="153597" cy="119896"/>
            </a:xfrm>
            <a:custGeom>
              <a:avLst/>
              <a:gdLst/>
              <a:ahLst/>
              <a:cxnLst/>
              <a:rect l="l" t="t" r="r" b="b"/>
              <a:pathLst>
                <a:path w="2885" h="2252" extrusionOk="0">
                  <a:moveTo>
                    <a:pt x="1991" y="0"/>
                  </a:moveTo>
                  <a:lnTo>
                    <a:pt x="1" y="204"/>
                  </a:lnTo>
                  <a:cubicBezTo>
                    <a:pt x="566" y="1289"/>
                    <a:pt x="1629" y="2070"/>
                    <a:pt x="2885" y="2251"/>
                  </a:cubicBezTo>
                  <a:lnTo>
                    <a:pt x="2353" y="272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5"/>
            <p:cNvSpPr/>
            <p:nvPr/>
          </p:nvSpPr>
          <p:spPr>
            <a:xfrm>
              <a:off x="1492450" y="3508922"/>
              <a:ext cx="102434" cy="181868"/>
            </a:xfrm>
            <a:custGeom>
              <a:avLst/>
              <a:gdLst/>
              <a:ahLst/>
              <a:cxnLst/>
              <a:rect l="l" t="t" r="r" b="b"/>
              <a:pathLst>
                <a:path w="1924" h="3416" extrusionOk="0">
                  <a:moveTo>
                    <a:pt x="1222" y="1"/>
                  </a:moveTo>
                  <a:cubicBezTo>
                    <a:pt x="476" y="702"/>
                    <a:pt x="1" y="1708"/>
                    <a:pt x="1" y="2805"/>
                  </a:cubicBezTo>
                  <a:cubicBezTo>
                    <a:pt x="1" y="3019"/>
                    <a:pt x="24" y="3212"/>
                    <a:pt x="58" y="3416"/>
                  </a:cubicBezTo>
                  <a:lnTo>
                    <a:pt x="1777" y="2353"/>
                  </a:lnTo>
                  <a:lnTo>
                    <a:pt x="1923" y="1923"/>
                  </a:lnTo>
                  <a:lnTo>
                    <a:pt x="122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45"/>
            <p:cNvSpPr/>
            <p:nvPr/>
          </p:nvSpPr>
          <p:spPr>
            <a:xfrm>
              <a:off x="1609899" y="3452913"/>
              <a:ext cx="176437" cy="90987"/>
            </a:xfrm>
            <a:custGeom>
              <a:avLst/>
              <a:gdLst/>
              <a:ahLst/>
              <a:cxnLst/>
              <a:rect l="l" t="t" r="r" b="b"/>
              <a:pathLst>
                <a:path w="3314" h="1709" extrusionOk="0">
                  <a:moveTo>
                    <a:pt x="1662" y="0"/>
                  </a:moveTo>
                  <a:cubicBezTo>
                    <a:pt x="1063" y="0"/>
                    <a:pt x="498" y="136"/>
                    <a:pt x="0" y="374"/>
                  </a:cubicBezTo>
                  <a:lnTo>
                    <a:pt x="1436" y="1708"/>
                  </a:lnTo>
                  <a:lnTo>
                    <a:pt x="1889" y="1708"/>
                  </a:lnTo>
                  <a:lnTo>
                    <a:pt x="3313" y="374"/>
                  </a:lnTo>
                  <a:cubicBezTo>
                    <a:pt x="2816" y="136"/>
                    <a:pt x="2250" y="0"/>
                    <a:pt x="1662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5"/>
            <p:cNvSpPr/>
            <p:nvPr/>
          </p:nvSpPr>
          <p:spPr>
            <a:xfrm>
              <a:off x="1614691" y="3573929"/>
              <a:ext cx="166801" cy="159028"/>
            </a:xfrm>
            <a:custGeom>
              <a:avLst/>
              <a:gdLst/>
              <a:ahLst/>
              <a:cxnLst/>
              <a:rect l="l" t="t" r="r" b="b"/>
              <a:pathLst>
                <a:path w="3133" h="2987" extrusionOk="0">
                  <a:moveTo>
                    <a:pt x="1346" y="1"/>
                  </a:moveTo>
                  <a:lnTo>
                    <a:pt x="148" y="871"/>
                  </a:lnTo>
                  <a:lnTo>
                    <a:pt x="1" y="1301"/>
                  </a:lnTo>
                  <a:lnTo>
                    <a:pt x="464" y="2715"/>
                  </a:lnTo>
                  <a:lnTo>
                    <a:pt x="826" y="2986"/>
                  </a:lnTo>
                  <a:lnTo>
                    <a:pt x="2319" y="2986"/>
                  </a:lnTo>
                  <a:lnTo>
                    <a:pt x="2681" y="2715"/>
                  </a:lnTo>
                  <a:lnTo>
                    <a:pt x="3133" y="1301"/>
                  </a:lnTo>
                  <a:lnTo>
                    <a:pt x="2997" y="871"/>
                  </a:lnTo>
                  <a:lnTo>
                    <a:pt x="1799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" name="Google Shape;1039;p45"/>
          <p:cNvGrpSpPr/>
          <p:nvPr/>
        </p:nvGrpSpPr>
        <p:grpSpPr>
          <a:xfrm>
            <a:off x="426652" y="2828820"/>
            <a:ext cx="411230" cy="286061"/>
            <a:chOff x="2131287" y="3515524"/>
            <a:chExt cx="411230" cy="286061"/>
          </a:xfrm>
        </p:grpSpPr>
        <p:sp>
          <p:nvSpPr>
            <p:cNvPr id="1040" name="Google Shape;1040;p45"/>
            <p:cNvSpPr/>
            <p:nvPr/>
          </p:nvSpPr>
          <p:spPr>
            <a:xfrm>
              <a:off x="2131287" y="3646177"/>
              <a:ext cx="155354" cy="155408"/>
            </a:xfrm>
            <a:custGeom>
              <a:avLst/>
              <a:gdLst/>
              <a:ahLst/>
              <a:cxnLst/>
              <a:rect l="l" t="t" r="r" b="b"/>
              <a:pathLst>
                <a:path w="2918" h="2919" extrusionOk="0">
                  <a:moveTo>
                    <a:pt x="1459" y="453"/>
                  </a:moveTo>
                  <a:cubicBezTo>
                    <a:pt x="2013" y="453"/>
                    <a:pt x="2466" y="905"/>
                    <a:pt x="2466" y="1459"/>
                  </a:cubicBezTo>
                  <a:cubicBezTo>
                    <a:pt x="2466" y="2014"/>
                    <a:pt x="2013" y="2466"/>
                    <a:pt x="1459" y="2466"/>
                  </a:cubicBezTo>
                  <a:cubicBezTo>
                    <a:pt x="905" y="2466"/>
                    <a:pt x="453" y="2014"/>
                    <a:pt x="453" y="1459"/>
                  </a:cubicBezTo>
                  <a:cubicBezTo>
                    <a:pt x="453" y="905"/>
                    <a:pt x="905" y="453"/>
                    <a:pt x="1459" y="453"/>
                  </a:cubicBezTo>
                  <a:close/>
                  <a:moveTo>
                    <a:pt x="1459" y="1"/>
                  </a:moveTo>
                  <a:cubicBezTo>
                    <a:pt x="656" y="1"/>
                    <a:pt x="0" y="657"/>
                    <a:pt x="0" y="1459"/>
                  </a:cubicBezTo>
                  <a:cubicBezTo>
                    <a:pt x="0" y="2262"/>
                    <a:pt x="656" y="2918"/>
                    <a:pt x="1459" y="2918"/>
                  </a:cubicBezTo>
                  <a:cubicBezTo>
                    <a:pt x="2262" y="2918"/>
                    <a:pt x="2918" y="2262"/>
                    <a:pt x="2918" y="1459"/>
                  </a:cubicBezTo>
                  <a:cubicBezTo>
                    <a:pt x="2918" y="657"/>
                    <a:pt x="2262" y="1"/>
                    <a:pt x="1459" y="1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5"/>
            <p:cNvSpPr/>
            <p:nvPr/>
          </p:nvSpPr>
          <p:spPr>
            <a:xfrm>
              <a:off x="2310708" y="3713633"/>
              <a:ext cx="45786" cy="57819"/>
            </a:xfrm>
            <a:custGeom>
              <a:avLst/>
              <a:gdLst/>
              <a:ahLst/>
              <a:cxnLst/>
              <a:rect l="l" t="t" r="r" b="b"/>
              <a:pathLst>
                <a:path w="860" h="1086" extrusionOk="0">
                  <a:moveTo>
                    <a:pt x="226" y="0"/>
                  </a:moveTo>
                  <a:cubicBezTo>
                    <a:pt x="102" y="0"/>
                    <a:pt x="0" y="102"/>
                    <a:pt x="0" y="226"/>
                  </a:cubicBezTo>
                  <a:lnTo>
                    <a:pt x="0" y="860"/>
                  </a:lnTo>
                  <a:cubicBezTo>
                    <a:pt x="0" y="984"/>
                    <a:pt x="102" y="1086"/>
                    <a:pt x="226" y="1086"/>
                  </a:cubicBezTo>
                  <a:lnTo>
                    <a:pt x="633" y="1086"/>
                  </a:lnTo>
                  <a:cubicBezTo>
                    <a:pt x="757" y="1086"/>
                    <a:pt x="860" y="984"/>
                    <a:pt x="860" y="860"/>
                  </a:cubicBezTo>
                  <a:cubicBezTo>
                    <a:pt x="860" y="735"/>
                    <a:pt x="757" y="634"/>
                    <a:pt x="633" y="634"/>
                  </a:cubicBezTo>
                  <a:lnTo>
                    <a:pt x="453" y="634"/>
                  </a:lnTo>
                  <a:lnTo>
                    <a:pt x="453" y="226"/>
                  </a:lnTo>
                  <a:cubicBezTo>
                    <a:pt x="453" y="102"/>
                    <a:pt x="350" y="0"/>
                    <a:pt x="226" y="0"/>
                  </a:cubicBezTo>
                  <a:close/>
                </a:path>
              </a:pathLst>
            </a:custGeom>
            <a:solidFill>
              <a:srgbClr val="E8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5"/>
            <p:cNvSpPr/>
            <p:nvPr/>
          </p:nvSpPr>
          <p:spPr>
            <a:xfrm>
              <a:off x="2193259" y="3563707"/>
              <a:ext cx="249323" cy="174042"/>
            </a:xfrm>
            <a:custGeom>
              <a:avLst/>
              <a:gdLst/>
              <a:ahLst/>
              <a:cxnLst/>
              <a:rect l="l" t="t" r="r" b="b"/>
              <a:pathLst>
                <a:path w="4683" h="3269" extrusionOk="0">
                  <a:moveTo>
                    <a:pt x="3088" y="1165"/>
                  </a:moveTo>
                  <a:lnTo>
                    <a:pt x="2365" y="2816"/>
                  </a:lnTo>
                  <a:lnTo>
                    <a:pt x="566" y="2816"/>
                  </a:lnTo>
                  <a:lnTo>
                    <a:pt x="1177" y="1165"/>
                  </a:lnTo>
                  <a:close/>
                  <a:moveTo>
                    <a:pt x="781" y="0"/>
                  </a:moveTo>
                  <a:lnTo>
                    <a:pt x="781" y="905"/>
                  </a:lnTo>
                  <a:lnTo>
                    <a:pt x="35" y="2975"/>
                  </a:lnTo>
                  <a:cubicBezTo>
                    <a:pt x="1" y="3042"/>
                    <a:pt x="12" y="3121"/>
                    <a:pt x="58" y="3178"/>
                  </a:cubicBezTo>
                  <a:cubicBezTo>
                    <a:pt x="103" y="3234"/>
                    <a:pt x="171" y="3269"/>
                    <a:pt x="239" y="3269"/>
                  </a:cubicBezTo>
                  <a:lnTo>
                    <a:pt x="2659" y="3269"/>
                  </a:lnTo>
                  <a:lnTo>
                    <a:pt x="3574" y="1165"/>
                  </a:lnTo>
                  <a:lnTo>
                    <a:pt x="4456" y="1165"/>
                  </a:lnTo>
                  <a:cubicBezTo>
                    <a:pt x="4581" y="1165"/>
                    <a:pt x="4682" y="1063"/>
                    <a:pt x="4682" y="939"/>
                  </a:cubicBezTo>
                  <a:cubicBezTo>
                    <a:pt x="4682" y="803"/>
                    <a:pt x="4581" y="713"/>
                    <a:pt x="4456" y="713"/>
                  </a:cubicBezTo>
                  <a:lnTo>
                    <a:pt x="1234" y="713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5"/>
            <p:cNvSpPr/>
            <p:nvPr/>
          </p:nvSpPr>
          <p:spPr>
            <a:xfrm>
              <a:off x="2387109" y="3643781"/>
              <a:ext cx="155408" cy="155408"/>
            </a:xfrm>
            <a:custGeom>
              <a:avLst/>
              <a:gdLst/>
              <a:ahLst/>
              <a:cxnLst/>
              <a:rect l="l" t="t" r="r" b="b"/>
              <a:pathLst>
                <a:path w="2919" h="2919" extrusionOk="0">
                  <a:moveTo>
                    <a:pt x="1460" y="453"/>
                  </a:moveTo>
                  <a:cubicBezTo>
                    <a:pt x="2014" y="453"/>
                    <a:pt x="2466" y="905"/>
                    <a:pt x="2466" y="1459"/>
                  </a:cubicBezTo>
                  <a:cubicBezTo>
                    <a:pt x="2466" y="2013"/>
                    <a:pt x="2014" y="2466"/>
                    <a:pt x="1460" y="2466"/>
                  </a:cubicBezTo>
                  <a:cubicBezTo>
                    <a:pt x="906" y="2466"/>
                    <a:pt x="453" y="2013"/>
                    <a:pt x="453" y="1459"/>
                  </a:cubicBezTo>
                  <a:cubicBezTo>
                    <a:pt x="453" y="905"/>
                    <a:pt x="906" y="453"/>
                    <a:pt x="1460" y="453"/>
                  </a:cubicBezTo>
                  <a:close/>
                  <a:moveTo>
                    <a:pt x="1460" y="1"/>
                  </a:moveTo>
                  <a:cubicBezTo>
                    <a:pt x="657" y="1"/>
                    <a:pt x="1" y="656"/>
                    <a:pt x="1" y="1459"/>
                  </a:cubicBezTo>
                  <a:cubicBezTo>
                    <a:pt x="1" y="2262"/>
                    <a:pt x="657" y="2918"/>
                    <a:pt x="1460" y="2918"/>
                  </a:cubicBezTo>
                  <a:cubicBezTo>
                    <a:pt x="2263" y="2918"/>
                    <a:pt x="2918" y="2262"/>
                    <a:pt x="2918" y="1459"/>
                  </a:cubicBezTo>
                  <a:cubicBezTo>
                    <a:pt x="2918" y="656"/>
                    <a:pt x="2263" y="1"/>
                    <a:pt x="1460" y="1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5"/>
            <p:cNvSpPr/>
            <p:nvPr/>
          </p:nvSpPr>
          <p:spPr>
            <a:xfrm>
              <a:off x="2231220" y="3563707"/>
              <a:ext cx="31358" cy="53"/>
            </a:xfrm>
            <a:custGeom>
              <a:avLst/>
              <a:gdLst/>
              <a:ahLst/>
              <a:cxnLst/>
              <a:rect l="l" t="t" r="r" b="b"/>
              <a:pathLst>
                <a:path w="589" h="1" extrusionOk="0">
                  <a:moveTo>
                    <a:pt x="58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5"/>
            <p:cNvSpPr/>
            <p:nvPr/>
          </p:nvSpPr>
          <p:spPr>
            <a:xfrm>
              <a:off x="2401590" y="3515524"/>
              <a:ext cx="112017" cy="218018"/>
            </a:xfrm>
            <a:custGeom>
              <a:avLst/>
              <a:gdLst/>
              <a:ahLst/>
              <a:cxnLst/>
              <a:rect l="l" t="t" r="r" b="b"/>
              <a:pathLst>
                <a:path w="2104" h="4095" extrusionOk="0">
                  <a:moveTo>
                    <a:pt x="238" y="0"/>
                  </a:moveTo>
                  <a:cubicBezTo>
                    <a:pt x="170" y="0"/>
                    <a:pt x="103" y="23"/>
                    <a:pt x="57" y="80"/>
                  </a:cubicBezTo>
                  <a:cubicBezTo>
                    <a:pt x="12" y="136"/>
                    <a:pt x="0" y="216"/>
                    <a:pt x="23" y="284"/>
                  </a:cubicBezTo>
                  <a:lnTo>
                    <a:pt x="973" y="3925"/>
                  </a:lnTo>
                  <a:cubicBezTo>
                    <a:pt x="995" y="4026"/>
                    <a:pt x="1086" y="4094"/>
                    <a:pt x="1188" y="4094"/>
                  </a:cubicBezTo>
                  <a:cubicBezTo>
                    <a:pt x="1211" y="4094"/>
                    <a:pt x="1222" y="4094"/>
                    <a:pt x="1244" y="4083"/>
                  </a:cubicBezTo>
                  <a:cubicBezTo>
                    <a:pt x="1369" y="4061"/>
                    <a:pt x="1437" y="3936"/>
                    <a:pt x="1403" y="3812"/>
                  </a:cubicBezTo>
                  <a:lnTo>
                    <a:pt x="532" y="453"/>
                  </a:lnTo>
                  <a:lnTo>
                    <a:pt x="1651" y="453"/>
                  </a:lnTo>
                  <a:lnTo>
                    <a:pt x="1651" y="623"/>
                  </a:lnTo>
                  <a:cubicBezTo>
                    <a:pt x="1651" y="736"/>
                    <a:pt x="1550" y="837"/>
                    <a:pt x="1425" y="837"/>
                  </a:cubicBezTo>
                  <a:cubicBezTo>
                    <a:pt x="1301" y="837"/>
                    <a:pt x="1199" y="939"/>
                    <a:pt x="1199" y="1063"/>
                  </a:cubicBezTo>
                  <a:cubicBezTo>
                    <a:pt x="1199" y="1188"/>
                    <a:pt x="1301" y="1290"/>
                    <a:pt x="1425" y="1290"/>
                  </a:cubicBezTo>
                  <a:cubicBezTo>
                    <a:pt x="1799" y="1290"/>
                    <a:pt x="2104" y="985"/>
                    <a:pt x="2104" y="623"/>
                  </a:cubicBezTo>
                  <a:lnTo>
                    <a:pt x="2104" y="227"/>
                  </a:lnTo>
                  <a:cubicBezTo>
                    <a:pt x="2104" y="103"/>
                    <a:pt x="2002" y="0"/>
                    <a:pt x="1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5"/>
            <p:cNvSpPr/>
            <p:nvPr/>
          </p:nvSpPr>
          <p:spPr>
            <a:xfrm>
              <a:off x="2219187" y="3551621"/>
              <a:ext cx="55423" cy="24171"/>
            </a:xfrm>
            <a:custGeom>
              <a:avLst/>
              <a:gdLst/>
              <a:ahLst/>
              <a:cxnLst/>
              <a:rect l="l" t="t" r="r" b="b"/>
              <a:pathLst>
                <a:path w="1041" h="454" extrusionOk="0">
                  <a:moveTo>
                    <a:pt x="227" y="1"/>
                  </a:moveTo>
                  <a:cubicBezTo>
                    <a:pt x="102" y="1"/>
                    <a:pt x="0" y="103"/>
                    <a:pt x="0" y="227"/>
                  </a:cubicBezTo>
                  <a:cubicBezTo>
                    <a:pt x="0" y="352"/>
                    <a:pt x="102" y="453"/>
                    <a:pt x="227" y="453"/>
                  </a:cubicBezTo>
                  <a:lnTo>
                    <a:pt x="815" y="453"/>
                  </a:lnTo>
                  <a:cubicBezTo>
                    <a:pt x="938" y="453"/>
                    <a:pt x="1041" y="352"/>
                    <a:pt x="1041" y="227"/>
                  </a:cubicBezTo>
                  <a:cubicBezTo>
                    <a:pt x="1041" y="103"/>
                    <a:pt x="938" y="1"/>
                    <a:pt x="815" y="1"/>
                  </a:cubicBezTo>
                  <a:close/>
                </a:path>
              </a:pathLst>
            </a:custGeom>
            <a:solidFill>
              <a:srgbClr val="E8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45"/>
          <p:cNvGrpSpPr/>
          <p:nvPr/>
        </p:nvGrpSpPr>
        <p:grpSpPr>
          <a:xfrm>
            <a:off x="501908" y="4303252"/>
            <a:ext cx="254115" cy="411281"/>
            <a:chOff x="1571353" y="4192215"/>
            <a:chExt cx="254115" cy="411281"/>
          </a:xfrm>
        </p:grpSpPr>
        <p:sp>
          <p:nvSpPr>
            <p:cNvPr id="1048" name="Google Shape;1048;p45"/>
            <p:cNvSpPr/>
            <p:nvPr/>
          </p:nvSpPr>
          <p:spPr>
            <a:xfrm>
              <a:off x="1686353" y="4247638"/>
              <a:ext cx="56062" cy="128894"/>
            </a:xfrm>
            <a:custGeom>
              <a:avLst/>
              <a:gdLst/>
              <a:ahLst/>
              <a:cxnLst/>
              <a:rect l="l" t="t" r="r" b="b"/>
              <a:pathLst>
                <a:path w="1053" h="2421" extrusionOk="0">
                  <a:moveTo>
                    <a:pt x="226" y="0"/>
                  </a:moveTo>
                  <a:cubicBezTo>
                    <a:pt x="102" y="0"/>
                    <a:pt x="0" y="102"/>
                    <a:pt x="0" y="226"/>
                  </a:cubicBezTo>
                  <a:lnTo>
                    <a:pt x="0" y="2194"/>
                  </a:lnTo>
                  <a:cubicBezTo>
                    <a:pt x="0" y="2319"/>
                    <a:pt x="102" y="2420"/>
                    <a:pt x="226" y="2420"/>
                  </a:cubicBezTo>
                  <a:cubicBezTo>
                    <a:pt x="351" y="2420"/>
                    <a:pt x="453" y="2319"/>
                    <a:pt x="453" y="2194"/>
                  </a:cubicBezTo>
                  <a:lnTo>
                    <a:pt x="453" y="1357"/>
                  </a:lnTo>
                  <a:lnTo>
                    <a:pt x="826" y="1357"/>
                  </a:lnTo>
                  <a:cubicBezTo>
                    <a:pt x="950" y="1357"/>
                    <a:pt x="1052" y="1256"/>
                    <a:pt x="1052" y="1131"/>
                  </a:cubicBezTo>
                  <a:cubicBezTo>
                    <a:pt x="1052" y="1007"/>
                    <a:pt x="950" y="905"/>
                    <a:pt x="826" y="905"/>
                  </a:cubicBezTo>
                  <a:lnTo>
                    <a:pt x="453" y="905"/>
                  </a:lnTo>
                  <a:lnTo>
                    <a:pt x="453" y="226"/>
                  </a:lnTo>
                  <a:cubicBezTo>
                    <a:pt x="453" y="102"/>
                    <a:pt x="351" y="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5"/>
            <p:cNvSpPr/>
            <p:nvPr/>
          </p:nvSpPr>
          <p:spPr>
            <a:xfrm>
              <a:off x="1632793" y="4192215"/>
              <a:ext cx="149338" cy="79541"/>
            </a:xfrm>
            <a:custGeom>
              <a:avLst/>
              <a:gdLst/>
              <a:ahLst/>
              <a:cxnLst/>
              <a:rect l="l" t="t" r="r" b="b"/>
              <a:pathLst>
                <a:path w="2805" h="1494" extrusionOk="0">
                  <a:moveTo>
                    <a:pt x="226" y="1"/>
                  </a:moveTo>
                  <a:cubicBezTo>
                    <a:pt x="102" y="1"/>
                    <a:pt x="0" y="103"/>
                    <a:pt x="0" y="227"/>
                  </a:cubicBezTo>
                  <a:lnTo>
                    <a:pt x="0" y="1267"/>
                  </a:lnTo>
                  <a:cubicBezTo>
                    <a:pt x="0" y="1392"/>
                    <a:pt x="102" y="1494"/>
                    <a:pt x="226" y="1494"/>
                  </a:cubicBezTo>
                  <a:lnTo>
                    <a:pt x="1538" y="1494"/>
                  </a:lnTo>
                  <a:cubicBezTo>
                    <a:pt x="2239" y="1494"/>
                    <a:pt x="2805" y="928"/>
                    <a:pt x="2805" y="227"/>
                  </a:cubicBezTo>
                  <a:cubicBezTo>
                    <a:pt x="2805" y="103"/>
                    <a:pt x="2702" y="1"/>
                    <a:pt x="257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5"/>
            <p:cNvSpPr/>
            <p:nvPr/>
          </p:nvSpPr>
          <p:spPr>
            <a:xfrm>
              <a:off x="1607503" y="4384733"/>
              <a:ext cx="72886" cy="71235"/>
            </a:xfrm>
            <a:custGeom>
              <a:avLst/>
              <a:gdLst/>
              <a:ahLst/>
              <a:cxnLst/>
              <a:rect l="l" t="t" r="r" b="b"/>
              <a:pathLst>
                <a:path w="1369" h="1338" extrusionOk="0">
                  <a:moveTo>
                    <a:pt x="253" y="1"/>
                  </a:moveTo>
                  <a:cubicBezTo>
                    <a:pt x="195" y="1"/>
                    <a:pt x="136" y="21"/>
                    <a:pt x="91" y="61"/>
                  </a:cubicBezTo>
                  <a:cubicBezTo>
                    <a:pt x="0" y="151"/>
                    <a:pt x="0" y="298"/>
                    <a:pt x="91" y="388"/>
                  </a:cubicBezTo>
                  <a:lnTo>
                    <a:pt x="1051" y="1338"/>
                  </a:lnTo>
                  <a:cubicBezTo>
                    <a:pt x="1119" y="1202"/>
                    <a:pt x="1232" y="1089"/>
                    <a:pt x="1368" y="1021"/>
                  </a:cubicBezTo>
                  <a:lnTo>
                    <a:pt x="407" y="61"/>
                  </a:lnTo>
                  <a:cubicBezTo>
                    <a:pt x="368" y="21"/>
                    <a:pt x="311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5"/>
            <p:cNvSpPr/>
            <p:nvPr/>
          </p:nvSpPr>
          <p:spPr>
            <a:xfrm>
              <a:off x="1607503" y="4492067"/>
              <a:ext cx="72886" cy="71075"/>
            </a:xfrm>
            <a:custGeom>
              <a:avLst/>
              <a:gdLst/>
              <a:ahLst/>
              <a:cxnLst/>
              <a:rect l="l" t="t" r="r" b="b"/>
              <a:pathLst>
                <a:path w="1369" h="1335" extrusionOk="0">
                  <a:moveTo>
                    <a:pt x="1051" y="0"/>
                  </a:moveTo>
                  <a:lnTo>
                    <a:pt x="91" y="950"/>
                  </a:lnTo>
                  <a:cubicBezTo>
                    <a:pt x="0" y="1041"/>
                    <a:pt x="0" y="1188"/>
                    <a:pt x="91" y="1279"/>
                  </a:cubicBezTo>
                  <a:cubicBezTo>
                    <a:pt x="136" y="1324"/>
                    <a:pt x="192" y="1335"/>
                    <a:pt x="249" y="1335"/>
                  </a:cubicBezTo>
                  <a:cubicBezTo>
                    <a:pt x="305" y="1335"/>
                    <a:pt x="373" y="1324"/>
                    <a:pt x="407" y="1279"/>
                  </a:cubicBezTo>
                  <a:lnTo>
                    <a:pt x="1368" y="317"/>
                  </a:lnTo>
                  <a:cubicBezTo>
                    <a:pt x="1232" y="249"/>
                    <a:pt x="1119" y="136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5"/>
            <p:cNvSpPr/>
            <p:nvPr/>
          </p:nvSpPr>
          <p:spPr>
            <a:xfrm>
              <a:off x="1686353" y="4511340"/>
              <a:ext cx="24118" cy="84332"/>
            </a:xfrm>
            <a:custGeom>
              <a:avLst/>
              <a:gdLst/>
              <a:ahLst/>
              <a:cxnLst/>
              <a:rect l="l" t="t" r="r" b="b"/>
              <a:pathLst>
                <a:path w="453" h="1584" extrusionOk="0">
                  <a:moveTo>
                    <a:pt x="0" y="0"/>
                  </a:moveTo>
                  <a:lnTo>
                    <a:pt x="0" y="1357"/>
                  </a:lnTo>
                  <a:cubicBezTo>
                    <a:pt x="0" y="1482"/>
                    <a:pt x="102" y="1583"/>
                    <a:pt x="226" y="1583"/>
                  </a:cubicBezTo>
                  <a:cubicBezTo>
                    <a:pt x="351" y="1583"/>
                    <a:pt x="453" y="1482"/>
                    <a:pt x="453" y="1357"/>
                  </a:cubicBezTo>
                  <a:lnTo>
                    <a:pt x="453" y="0"/>
                  </a:lnTo>
                  <a:cubicBezTo>
                    <a:pt x="385" y="23"/>
                    <a:pt x="306" y="35"/>
                    <a:pt x="226" y="35"/>
                  </a:cubicBezTo>
                  <a:cubicBezTo>
                    <a:pt x="148" y="35"/>
                    <a:pt x="68" y="2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5"/>
            <p:cNvSpPr/>
            <p:nvPr/>
          </p:nvSpPr>
          <p:spPr>
            <a:xfrm>
              <a:off x="1715848" y="4384733"/>
              <a:ext cx="72886" cy="71235"/>
            </a:xfrm>
            <a:custGeom>
              <a:avLst/>
              <a:gdLst/>
              <a:ahLst/>
              <a:cxnLst/>
              <a:rect l="l" t="t" r="r" b="b"/>
              <a:pathLst>
                <a:path w="1369" h="1338" extrusionOk="0">
                  <a:moveTo>
                    <a:pt x="1124" y="1"/>
                  </a:moveTo>
                  <a:cubicBezTo>
                    <a:pt x="1066" y="1"/>
                    <a:pt x="1007" y="21"/>
                    <a:pt x="961" y="61"/>
                  </a:cubicBezTo>
                  <a:lnTo>
                    <a:pt x="1" y="1021"/>
                  </a:lnTo>
                  <a:cubicBezTo>
                    <a:pt x="136" y="1089"/>
                    <a:pt x="250" y="1202"/>
                    <a:pt x="328" y="1338"/>
                  </a:cubicBezTo>
                  <a:lnTo>
                    <a:pt x="1278" y="388"/>
                  </a:lnTo>
                  <a:cubicBezTo>
                    <a:pt x="1369" y="298"/>
                    <a:pt x="1369" y="151"/>
                    <a:pt x="1278" y="61"/>
                  </a:cubicBezTo>
                  <a:cubicBezTo>
                    <a:pt x="1239" y="21"/>
                    <a:pt x="1182" y="1"/>
                    <a:pt x="1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5"/>
            <p:cNvSpPr/>
            <p:nvPr/>
          </p:nvSpPr>
          <p:spPr>
            <a:xfrm>
              <a:off x="1686353" y="4352363"/>
              <a:ext cx="24118" cy="84385"/>
            </a:xfrm>
            <a:custGeom>
              <a:avLst/>
              <a:gdLst/>
              <a:ahLst/>
              <a:cxnLst/>
              <a:rect l="l" t="t" r="r" b="b"/>
              <a:pathLst>
                <a:path w="453" h="1585" extrusionOk="0">
                  <a:moveTo>
                    <a:pt x="226" y="1"/>
                  </a:moveTo>
                  <a:cubicBezTo>
                    <a:pt x="102" y="1"/>
                    <a:pt x="0" y="103"/>
                    <a:pt x="0" y="227"/>
                  </a:cubicBezTo>
                  <a:lnTo>
                    <a:pt x="0" y="1584"/>
                  </a:lnTo>
                  <a:cubicBezTo>
                    <a:pt x="68" y="1561"/>
                    <a:pt x="148" y="1551"/>
                    <a:pt x="226" y="1551"/>
                  </a:cubicBezTo>
                  <a:cubicBezTo>
                    <a:pt x="306" y="1551"/>
                    <a:pt x="385" y="1561"/>
                    <a:pt x="453" y="1584"/>
                  </a:cubicBezTo>
                  <a:lnTo>
                    <a:pt x="453" y="227"/>
                  </a:lnTo>
                  <a:cubicBezTo>
                    <a:pt x="453" y="103"/>
                    <a:pt x="351" y="1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5"/>
            <p:cNvSpPr/>
            <p:nvPr/>
          </p:nvSpPr>
          <p:spPr>
            <a:xfrm>
              <a:off x="1576783" y="4461933"/>
              <a:ext cx="84332" cy="24171"/>
            </a:xfrm>
            <a:custGeom>
              <a:avLst/>
              <a:gdLst/>
              <a:ahLst/>
              <a:cxnLst/>
              <a:rect l="l" t="t" r="r" b="b"/>
              <a:pathLst>
                <a:path w="1584" h="454" extrusionOk="0">
                  <a:moveTo>
                    <a:pt x="226" y="1"/>
                  </a:moveTo>
                  <a:cubicBezTo>
                    <a:pt x="102" y="1"/>
                    <a:pt x="0" y="103"/>
                    <a:pt x="0" y="227"/>
                  </a:cubicBezTo>
                  <a:cubicBezTo>
                    <a:pt x="0" y="352"/>
                    <a:pt x="102" y="453"/>
                    <a:pt x="226" y="453"/>
                  </a:cubicBezTo>
                  <a:lnTo>
                    <a:pt x="1583" y="453"/>
                  </a:lnTo>
                  <a:cubicBezTo>
                    <a:pt x="1561" y="385"/>
                    <a:pt x="1550" y="307"/>
                    <a:pt x="1550" y="227"/>
                  </a:cubicBezTo>
                  <a:cubicBezTo>
                    <a:pt x="1550" y="148"/>
                    <a:pt x="1561" y="69"/>
                    <a:pt x="15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5"/>
            <p:cNvSpPr/>
            <p:nvPr/>
          </p:nvSpPr>
          <p:spPr>
            <a:xfrm>
              <a:off x="1715848" y="4492067"/>
              <a:ext cx="72886" cy="71075"/>
            </a:xfrm>
            <a:custGeom>
              <a:avLst/>
              <a:gdLst/>
              <a:ahLst/>
              <a:cxnLst/>
              <a:rect l="l" t="t" r="r" b="b"/>
              <a:pathLst>
                <a:path w="1369" h="1335" extrusionOk="0">
                  <a:moveTo>
                    <a:pt x="328" y="0"/>
                  </a:moveTo>
                  <a:cubicBezTo>
                    <a:pt x="250" y="136"/>
                    <a:pt x="136" y="249"/>
                    <a:pt x="1" y="317"/>
                  </a:cubicBezTo>
                  <a:lnTo>
                    <a:pt x="961" y="1279"/>
                  </a:lnTo>
                  <a:cubicBezTo>
                    <a:pt x="1007" y="1324"/>
                    <a:pt x="1064" y="1335"/>
                    <a:pt x="1120" y="1335"/>
                  </a:cubicBezTo>
                  <a:cubicBezTo>
                    <a:pt x="1177" y="1335"/>
                    <a:pt x="1245" y="1324"/>
                    <a:pt x="1278" y="1279"/>
                  </a:cubicBezTo>
                  <a:cubicBezTo>
                    <a:pt x="1369" y="1188"/>
                    <a:pt x="1369" y="1041"/>
                    <a:pt x="1278" y="950"/>
                  </a:cubicBezTo>
                  <a:lnTo>
                    <a:pt x="3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5"/>
            <p:cNvSpPr/>
            <p:nvPr/>
          </p:nvSpPr>
          <p:spPr>
            <a:xfrm>
              <a:off x="1735707" y="4461933"/>
              <a:ext cx="83747" cy="24171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0" y="1"/>
                  </a:moveTo>
                  <a:cubicBezTo>
                    <a:pt x="23" y="69"/>
                    <a:pt x="35" y="148"/>
                    <a:pt x="35" y="227"/>
                  </a:cubicBezTo>
                  <a:cubicBezTo>
                    <a:pt x="35" y="307"/>
                    <a:pt x="23" y="385"/>
                    <a:pt x="0" y="453"/>
                  </a:cubicBezTo>
                  <a:lnTo>
                    <a:pt x="1347" y="453"/>
                  </a:lnTo>
                  <a:cubicBezTo>
                    <a:pt x="1482" y="453"/>
                    <a:pt x="1573" y="352"/>
                    <a:pt x="1573" y="227"/>
                  </a:cubicBezTo>
                  <a:cubicBezTo>
                    <a:pt x="1573" y="103"/>
                    <a:pt x="1482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5"/>
            <p:cNvSpPr/>
            <p:nvPr/>
          </p:nvSpPr>
          <p:spPr>
            <a:xfrm>
              <a:off x="1710418" y="4436697"/>
              <a:ext cx="5484" cy="8465"/>
            </a:xfrm>
            <a:custGeom>
              <a:avLst/>
              <a:gdLst/>
              <a:ahLst/>
              <a:cxnLst/>
              <a:rect l="l" t="t" r="r" b="b"/>
              <a:pathLst>
                <a:path w="10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03" y="45"/>
                  </a:lnTo>
                  <a:cubicBezTo>
                    <a:pt x="68" y="34"/>
                    <a:pt x="35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5"/>
            <p:cNvSpPr/>
            <p:nvPr/>
          </p:nvSpPr>
          <p:spPr>
            <a:xfrm>
              <a:off x="1680337" y="4436697"/>
              <a:ext cx="6069" cy="8465"/>
            </a:xfrm>
            <a:custGeom>
              <a:avLst/>
              <a:gdLst/>
              <a:ahLst/>
              <a:cxnLst/>
              <a:rect l="l" t="t" r="r" b="b"/>
              <a:pathLst>
                <a:path w="114" h="159" extrusionOk="0">
                  <a:moveTo>
                    <a:pt x="113" y="0"/>
                  </a:moveTo>
                  <a:cubicBezTo>
                    <a:pt x="80" y="12"/>
                    <a:pt x="34" y="34"/>
                    <a:pt x="0" y="45"/>
                  </a:cubicBezTo>
                  <a:lnTo>
                    <a:pt x="113" y="15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5"/>
            <p:cNvSpPr/>
            <p:nvPr/>
          </p:nvSpPr>
          <p:spPr>
            <a:xfrm>
              <a:off x="1727295" y="4455916"/>
              <a:ext cx="8465" cy="6069"/>
            </a:xfrm>
            <a:custGeom>
              <a:avLst/>
              <a:gdLst/>
              <a:ahLst/>
              <a:cxnLst/>
              <a:rect l="l" t="t" r="r" b="b"/>
              <a:pathLst>
                <a:path w="159" h="114" extrusionOk="0">
                  <a:moveTo>
                    <a:pt x="113" y="1"/>
                  </a:moveTo>
                  <a:lnTo>
                    <a:pt x="0" y="114"/>
                  </a:lnTo>
                  <a:lnTo>
                    <a:pt x="158" y="114"/>
                  </a:lnTo>
                  <a:cubicBezTo>
                    <a:pt x="148" y="80"/>
                    <a:pt x="125" y="46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5"/>
            <p:cNvSpPr/>
            <p:nvPr/>
          </p:nvSpPr>
          <p:spPr>
            <a:xfrm>
              <a:off x="1727295" y="4486051"/>
              <a:ext cx="8465" cy="6069"/>
            </a:xfrm>
            <a:custGeom>
              <a:avLst/>
              <a:gdLst/>
              <a:ahLst/>
              <a:cxnLst/>
              <a:rect l="l" t="t" r="r" b="b"/>
              <a:pathLst>
                <a:path w="159" h="114" extrusionOk="0">
                  <a:moveTo>
                    <a:pt x="0" y="0"/>
                  </a:moveTo>
                  <a:lnTo>
                    <a:pt x="113" y="113"/>
                  </a:lnTo>
                  <a:cubicBezTo>
                    <a:pt x="125" y="80"/>
                    <a:pt x="148" y="35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5"/>
            <p:cNvSpPr/>
            <p:nvPr/>
          </p:nvSpPr>
          <p:spPr>
            <a:xfrm>
              <a:off x="1710418" y="4502875"/>
              <a:ext cx="5484" cy="8518"/>
            </a:xfrm>
            <a:custGeom>
              <a:avLst/>
              <a:gdLst/>
              <a:ahLst/>
              <a:cxnLst/>
              <a:rect l="l" t="t" r="r" b="b"/>
              <a:pathLst>
                <a:path w="103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35" y="148"/>
                    <a:pt x="68" y="126"/>
                    <a:pt x="103" y="11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5"/>
            <p:cNvSpPr/>
            <p:nvPr/>
          </p:nvSpPr>
          <p:spPr>
            <a:xfrm>
              <a:off x="1661064" y="4486051"/>
              <a:ext cx="8465" cy="6069"/>
            </a:xfrm>
            <a:custGeom>
              <a:avLst/>
              <a:gdLst/>
              <a:ahLst/>
              <a:cxnLst/>
              <a:rect l="l" t="t" r="r" b="b"/>
              <a:pathLst>
                <a:path w="159" h="114" extrusionOk="0">
                  <a:moveTo>
                    <a:pt x="0" y="0"/>
                  </a:moveTo>
                  <a:cubicBezTo>
                    <a:pt x="12" y="35"/>
                    <a:pt x="23" y="80"/>
                    <a:pt x="45" y="113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5"/>
            <p:cNvSpPr/>
            <p:nvPr/>
          </p:nvSpPr>
          <p:spPr>
            <a:xfrm>
              <a:off x="1661064" y="4455916"/>
              <a:ext cx="8465" cy="6069"/>
            </a:xfrm>
            <a:custGeom>
              <a:avLst/>
              <a:gdLst/>
              <a:ahLst/>
              <a:cxnLst/>
              <a:rect l="l" t="t" r="r" b="b"/>
              <a:pathLst>
                <a:path w="159" h="114" extrusionOk="0">
                  <a:moveTo>
                    <a:pt x="45" y="1"/>
                  </a:moveTo>
                  <a:cubicBezTo>
                    <a:pt x="23" y="46"/>
                    <a:pt x="12" y="80"/>
                    <a:pt x="0" y="114"/>
                  </a:cubicBezTo>
                  <a:lnTo>
                    <a:pt x="159" y="11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5"/>
            <p:cNvSpPr/>
            <p:nvPr/>
          </p:nvSpPr>
          <p:spPr>
            <a:xfrm>
              <a:off x="1680337" y="4502875"/>
              <a:ext cx="6069" cy="8518"/>
            </a:xfrm>
            <a:custGeom>
              <a:avLst/>
              <a:gdLst/>
              <a:ahLst/>
              <a:cxnLst/>
              <a:rect l="l" t="t" r="r" b="b"/>
              <a:pathLst>
                <a:path w="114" h="160" extrusionOk="0">
                  <a:moveTo>
                    <a:pt x="113" y="1"/>
                  </a:moveTo>
                  <a:lnTo>
                    <a:pt x="0" y="114"/>
                  </a:lnTo>
                  <a:cubicBezTo>
                    <a:pt x="34" y="126"/>
                    <a:pt x="80" y="148"/>
                    <a:pt x="113" y="159"/>
                  </a:cubicBezTo>
                  <a:lnTo>
                    <a:pt x="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5"/>
            <p:cNvSpPr/>
            <p:nvPr/>
          </p:nvSpPr>
          <p:spPr>
            <a:xfrm>
              <a:off x="1647221" y="4422854"/>
              <a:ext cx="102381" cy="102381"/>
            </a:xfrm>
            <a:custGeom>
              <a:avLst/>
              <a:gdLst/>
              <a:ahLst/>
              <a:cxnLst/>
              <a:rect l="l" t="t" r="r" b="b"/>
              <a:pathLst>
                <a:path w="1923" h="1923" extrusionOk="0">
                  <a:moveTo>
                    <a:pt x="961" y="0"/>
                  </a:moveTo>
                  <a:cubicBezTo>
                    <a:pt x="430" y="0"/>
                    <a:pt x="1" y="430"/>
                    <a:pt x="1" y="961"/>
                  </a:cubicBezTo>
                  <a:cubicBezTo>
                    <a:pt x="1" y="1493"/>
                    <a:pt x="430" y="1923"/>
                    <a:pt x="961" y="1923"/>
                  </a:cubicBezTo>
                  <a:cubicBezTo>
                    <a:pt x="1493" y="1923"/>
                    <a:pt x="1923" y="1493"/>
                    <a:pt x="1923" y="961"/>
                  </a:cubicBezTo>
                  <a:cubicBezTo>
                    <a:pt x="1923" y="430"/>
                    <a:pt x="1493" y="0"/>
                    <a:pt x="96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5"/>
            <p:cNvSpPr/>
            <p:nvPr/>
          </p:nvSpPr>
          <p:spPr>
            <a:xfrm>
              <a:off x="1571353" y="4349382"/>
              <a:ext cx="254115" cy="254115"/>
            </a:xfrm>
            <a:custGeom>
              <a:avLst/>
              <a:gdLst/>
              <a:ahLst/>
              <a:cxnLst/>
              <a:rect l="l" t="t" r="r" b="b"/>
              <a:pathLst>
                <a:path w="4773" h="4773" extrusionOk="0">
                  <a:moveTo>
                    <a:pt x="2386" y="453"/>
                  </a:moveTo>
                  <a:cubicBezTo>
                    <a:pt x="3449" y="453"/>
                    <a:pt x="4320" y="1323"/>
                    <a:pt x="4320" y="2386"/>
                  </a:cubicBezTo>
                  <a:cubicBezTo>
                    <a:pt x="4320" y="3449"/>
                    <a:pt x="3449" y="4321"/>
                    <a:pt x="2386" y="4321"/>
                  </a:cubicBezTo>
                  <a:cubicBezTo>
                    <a:pt x="1323" y="4321"/>
                    <a:pt x="453" y="3449"/>
                    <a:pt x="453" y="2386"/>
                  </a:cubicBezTo>
                  <a:cubicBezTo>
                    <a:pt x="453" y="1323"/>
                    <a:pt x="1323" y="453"/>
                    <a:pt x="2386" y="453"/>
                  </a:cubicBezTo>
                  <a:close/>
                  <a:moveTo>
                    <a:pt x="2386" y="1"/>
                  </a:moveTo>
                  <a:cubicBezTo>
                    <a:pt x="1075" y="1"/>
                    <a:pt x="1" y="1075"/>
                    <a:pt x="1" y="2386"/>
                  </a:cubicBezTo>
                  <a:cubicBezTo>
                    <a:pt x="1" y="3698"/>
                    <a:pt x="1075" y="4773"/>
                    <a:pt x="2386" y="4773"/>
                  </a:cubicBezTo>
                  <a:cubicBezTo>
                    <a:pt x="3698" y="4773"/>
                    <a:pt x="4773" y="3698"/>
                    <a:pt x="4773" y="2386"/>
                  </a:cubicBezTo>
                  <a:cubicBezTo>
                    <a:pt x="4773" y="1075"/>
                    <a:pt x="3698" y="1"/>
                    <a:pt x="2386" y="1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45"/>
          <p:cNvGrpSpPr/>
          <p:nvPr/>
        </p:nvGrpSpPr>
        <p:grpSpPr>
          <a:xfrm>
            <a:off x="416137" y="1275199"/>
            <a:ext cx="411226" cy="388334"/>
            <a:chOff x="2131287" y="4203715"/>
            <a:chExt cx="411226" cy="388334"/>
          </a:xfrm>
        </p:grpSpPr>
        <p:sp>
          <p:nvSpPr>
            <p:cNvPr id="1069" name="Google Shape;1069;p45"/>
            <p:cNvSpPr/>
            <p:nvPr/>
          </p:nvSpPr>
          <p:spPr>
            <a:xfrm>
              <a:off x="2256509" y="4203715"/>
              <a:ext cx="160785" cy="98121"/>
            </a:xfrm>
            <a:custGeom>
              <a:avLst/>
              <a:gdLst/>
              <a:ahLst/>
              <a:cxnLst/>
              <a:rect l="l" t="t" r="r" b="b"/>
              <a:pathLst>
                <a:path w="3020" h="1843" extrusionOk="0">
                  <a:moveTo>
                    <a:pt x="2567" y="453"/>
                  </a:moveTo>
                  <a:lnTo>
                    <a:pt x="2567" y="1538"/>
                  </a:lnTo>
                  <a:lnTo>
                    <a:pt x="453" y="1538"/>
                  </a:lnTo>
                  <a:lnTo>
                    <a:pt x="453" y="453"/>
                  </a:lnTo>
                  <a:close/>
                  <a:moveTo>
                    <a:pt x="227" y="0"/>
                  </a:moveTo>
                  <a:cubicBezTo>
                    <a:pt x="102" y="0"/>
                    <a:pt x="0" y="102"/>
                    <a:pt x="0" y="226"/>
                  </a:cubicBezTo>
                  <a:lnTo>
                    <a:pt x="0" y="1617"/>
                  </a:lnTo>
                  <a:cubicBezTo>
                    <a:pt x="0" y="1742"/>
                    <a:pt x="102" y="1843"/>
                    <a:pt x="227" y="1843"/>
                  </a:cubicBezTo>
                  <a:lnTo>
                    <a:pt x="2793" y="1843"/>
                  </a:lnTo>
                  <a:cubicBezTo>
                    <a:pt x="2918" y="1843"/>
                    <a:pt x="3019" y="1742"/>
                    <a:pt x="3019" y="1617"/>
                  </a:cubicBezTo>
                  <a:lnTo>
                    <a:pt x="3019" y="226"/>
                  </a:lnTo>
                  <a:cubicBezTo>
                    <a:pt x="3019" y="102"/>
                    <a:pt x="2918" y="0"/>
                    <a:pt x="2793" y="0"/>
                  </a:cubicBez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5"/>
            <p:cNvSpPr/>
            <p:nvPr/>
          </p:nvSpPr>
          <p:spPr>
            <a:xfrm>
              <a:off x="2131287" y="4277719"/>
              <a:ext cx="411226" cy="314329"/>
            </a:xfrm>
            <a:custGeom>
              <a:avLst/>
              <a:gdLst/>
              <a:ahLst/>
              <a:cxnLst/>
              <a:rect l="l" t="t" r="r" b="b"/>
              <a:pathLst>
                <a:path w="7724" h="5904" extrusionOk="0">
                  <a:moveTo>
                    <a:pt x="1165" y="1"/>
                  </a:moveTo>
                  <a:cubicBezTo>
                    <a:pt x="521" y="1"/>
                    <a:pt x="0" y="521"/>
                    <a:pt x="0" y="1166"/>
                  </a:cubicBezTo>
                  <a:lnTo>
                    <a:pt x="0" y="4739"/>
                  </a:lnTo>
                  <a:cubicBezTo>
                    <a:pt x="0" y="5372"/>
                    <a:pt x="521" y="5904"/>
                    <a:pt x="1165" y="5904"/>
                  </a:cubicBezTo>
                  <a:lnTo>
                    <a:pt x="6559" y="5904"/>
                  </a:lnTo>
                  <a:cubicBezTo>
                    <a:pt x="7203" y="5904"/>
                    <a:pt x="7723" y="5372"/>
                    <a:pt x="7723" y="4739"/>
                  </a:cubicBezTo>
                  <a:lnTo>
                    <a:pt x="7723" y="1166"/>
                  </a:lnTo>
                  <a:cubicBezTo>
                    <a:pt x="7723" y="521"/>
                    <a:pt x="7203" y="1"/>
                    <a:pt x="655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5"/>
            <p:cNvSpPr/>
            <p:nvPr/>
          </p:nvSpPr>
          <p:spPr>
            <a:xfrm>
              <a:off x="2190863" y="4336710"/>
              <a:ext cx="97589" cy="98228"/>
            </a:xfrm>
            <a:custGeom>
              <a:avLst/>
              <a:gdLst/>
              <a:ahLst/>
              <a:cxnLst/>
              <a:rect l="l" t="t" r="r" b="b"/>
              <a:pathLst>
                <a:path w="1833" h="1845" extrusionOk="0">
                  <a:moveTo>
                    <a:pt x="917" y="1"/>
                  </a:moveTo>
                  <a:cubicBezTo>
                    <a:pt x="408" y="1"/>
                    <a:pt x="0" y="420"/>
                    <a:pt x="0" y="917"/>
                  </a:cubicBezTo>
                  <a:cubicBezTo>
                    <a:pt x="0" y="1426"/>
                    <a:pt x="408" y="1845"/>
                    <a:pt x="917" y="1845"/>
                  </a:cubicBezTo>
                  <a:cubicBezTo>
                    <a:pt x="1425" y="1845"/>
                    <a:pt x="1832" y="1426"/>
                    <a:pt x="1832" y="917"/>
                  </a:cubicBezTo>
                  <a:cubicBezTo>
                    <a:pt x="1832" y="420"/>
                    <a:pt x="1425" y="1"/>
                    <a:pt x="9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5"/>
            <p:cNvSpPr/>
            <p:nvPr/>
          </p:nvSpPr>
          <p:spPr>
            <a:xfrm>
              <a:off x="2288400" y="4336710"/>
              <a:ext cx="98228" cy="98228"/>
            </a:xfrm>
            <a:custGeom>
              <a:avLst/>
              <a:gdLst/>
              <a:ahLst/>
              <a:cxnLst/>
              <a:rect l="l" t="t" r="r" b="b"/>
              <a:pathLst>
                <a:path w="1845" h="1845" extrusionOk="0">
                  <a:moveTo>
                    <a:pt x="917" y="1"/>
                  </a:moveTo>
                  <a:cubicBezTo>
                    <a:pt x="419" y="1"/>
                    <a:pt x="0" y="420"/>
                    <a:pt x="0" y="917"/>
                  </a:cubicBezTo>
                  <a:cubicBezTo>
                    <a:pt x="0" y="1426"/>
                    <a:pt x="419" y="1845"/>
                    <a:pt x="917" y="1845"/>
                  </a:cubicBezTo>
                  <a:cubicBezTo>
                    <a:pt x="1425" y="1845"/>
                    <a:pt x="1844" y="1426"/>
                    <a:pt x="1844" y="917"/>
                  </a:cubicBezTo>
                  <a:cubicBezTo>
                    <a:pt x="1844" y="420"/>
                    <a:pt x="1425" y="1"/>
                    <a:pt x="9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5"/>
            <p:cNvSpPr/>
            <p:nvPr/>
          </p:nvSpPr>
          <p:spPr>
            <a:xfrm>
              <a:off x="2386576" y="4336710"/>
              <a:ext cx="97536" cy="98228"/>
            </a:xfrm>
            <a:custGeom>
              <a:avLst/>
              <a:gdLst/>
              <a:ahLst/>
              <a:cxnLst/>
              <a:rect l="l" t="t" r="r" b="b"/>
              <a:pathLst>
                <a:path w="1832" h="1845" extrusionOk="0">
                  <a:moveTo>
                    <a:pt x="916" y="1"/>
                  </a:moveTo>
                  <a:cubicBezTo>
                    <a:pt x="407" y="1"/>
                    <a:pt x="0" y="420"/>
                    <a:pt x="0" y="917"/>
                  </a:cubicBezTo>
                  <a:cubicBezTo>
                    <a:pt x="0" y="1426"/>
                    <a:pt x="407" y="1845"/>
                    <a:pt x="916" y="1845"/>
                  </a:cubicBezTo>
                  <a:cubicBezTo>
                    <a:pt x="1425" y="1845"/>
                    <a:pt x="1832" y="1426"/>
                    <a:pt x="1832" y="917"/>
                  </a:cubicBezTo>
                  <a:cubicBezTo>
                    <a:pt x="1832" y="420"/>
                    <a:pt x="1425" y="1"/>
                    <a:pt x="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5"/>
            <p:cNvSpPr/>
            <p:nvPr/>
          </p:nvSpPr>
          <p:spPr>
            <a:xfrm>
              <a:off x="2190863" y="4434886"/>
              <a:ext cx="97589" cy="97589"/>
            </a:xfrm>
            <a:custGeom>
              <a:avLst/>
              <a:gdLst/>
              <a:ahLst/>
              <a:cxnLst/>
              <a:rect l="l" t="t" r="r" b="b"/>
              <a:pathLst>
                <a:path w="1833" h="1833" extrusionOk="0">
                  <a:moveTo>
                    <a:pt x="917" y="1"/>
                  </a:moveTo>
                  <a:cubicBezTo>
                    <a:pt x="408" y="1"/>
                    <a:pt x="0" y="408"/>
                    <a:pt x="0" y="916"/>
                  </a:cubicBezTo>
                  <a:cubicBezTo>
                    <a:pt x="0" y="1425"/>
                    <a:pt x="408" y="1832"/>
                    <a:pt x="917" y="1832"/>
                  </a:cubicBezTo>
                  <a:cubicBezTo>
                    <a:pt x="1425" y="1832"/>
                    <a:pt x="1832" y="1425"/>
                    <a:pt x="1832" y="916"/>
                  </a:cubicBezTo>
                  <a:cubicBezTo>
                    <a:pt x="1832" y="408"/>
                    <a:pt x="1425" y="1"/>
                    <a:pt x="9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5"/>
            <p:cNvSpPr/>
            <p:nvPr/>
          </p:nvSpPr>
          <p:spPr>
            <a:xfrm>
              <a:off x="2288400" y="4434886"/>
              <a:ext cx="98228" cy="97589"/>
            </a:xfrm>
            <a:custGeom>
              <a:avLst/>
              <a:gdLst/>
              <a:ahLst/>
              <a:cxnLst/>
              <a:rect l="l" t="t" r="r" b="b"/>
              <a:pathLst>
                <a:path w="1845" h="1833" extrusionOk="0">
                  <a:moveTo>
                    <a:pt x="917" y="1"/>
                  </a:moveTo>
                  <a:cubicBezTo>
                    <a:pt x="419" y="1"/>
                    <a:pt x="0" y="408"/>
                    <a:pt x="0" y="916"/>
                  </a:cubicBezTo>
                  <a:cubicBezTo>
                    <a:pt x="0" y="1425"/>
                    <a:pt x="419" y="1832"/>
                    <a:pt x="917" y="1832"/>
                  </a:cubicBezTo>
                  <a:cubicBezTo>
                    <a:pt x="1425" y="1832"/>
                    <a:pt x="1844" y="1425"/>
                    <a:pt x="1844" y="916"/>
                  </a:cubicBezTo>
                  <a:cubicBezTo>
                    <a:pt x="1844" y="408"/>
                    <a:pt x="1425" y="1"/>
                    <a:pt x="9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5"/>
            <p:cNvSpPr/>
            <p:nvPr/>
          </p:nvSpPr>
          <p:spPr>
            <a:xfrm>
              <a:off x="2386576" y="4434886"/>
              <a:ext cx="97536" cy="97589"/>
            </a:xfrm>
            <a:custGeom>
              <a:avLst/>
              <a:gdLst/>
              <a:ahLst/>
              <a:cxnLst/>
              <a:rect l="l" t="t" r="r" b="b"/>
              <a:pathLst>
                <a:path w="1832" h="1833" extrusionOk="0">
                  <a:moveTo>
                    <a:pt x="916" y="1"/>
                  </a:moveTo>
                  <a:cubicBezTo>
                    <a:pt x="407" y="1"/>
                    <a:pt x="0" y="408"/>
                    <a:pt x="0" y="916"/>
                  </a:cubicBezTo>
                  <a:cubicBezTo>
                    <a:pt x="0" y="1425"/>
                    <a:pt x="407" y="1832"/>
                    <a:pt x="916" y="1832"/>
                  </a:cubicBezTo>
                  <a:cubicBezTo>
                    <a:pt x="1425" y="1832"/>
                    <a:pt x="1832" y="1425"/>
                    <a:pt x="1832" y="916"/>
                  </a:cubicBezTo>
                  <a:cubicBezTo>
                    <a:pt x="1832" y="408"/>
                    <a:pt x="1425" y="1"/>
                    <a:pt x="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D2AC46-607F-0AD1-AB02-84D1BE4CF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52" y="3532682"/>
            <a:ext cx="298730" cy="4145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52"/>
          <p:cNvSpPr txBox="1">
            <a:spLocks noGrp="1"/>
          </p:cNvSpPr>
          <p:nvPr>
            <p:ph type="title"/>
          </p:nvPr>
        </p:nvSpPr>
        <p:spPr>
          <a:xfrm>
            <a:off x="376536" y="327102"/>
            <a:ext cx="8021664" cy="16299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solidFill>
                  <a:schemeClr val="accent2"/>
                </a:solidFill>
                <a:effectLst/>
                <a:latin typeface="Bahnschrift Condensed" panose="020B05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ГТО – </a:t>
            </a:r>
            <a:r>
              <a:rPr lang="ru-RU" sz="9600" b="1" dirty="0">
                <a:solidFill>
                  <a:schemeClr val="accent1"/>
                </a:solidFill>
                <a:effectLst/>
                <a:latin typeface="Bahnschrift Condensed" panose="020B05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XXI</a:t>
            </a:r>
            <a:r>
              <a:rPr lang="ru-RU" sz="9600" b="1" dirty="0">
                <a:solidFill>
                  <a:schemeClr val="accent2"/>
                </a:solidFill>
                <a:effectLst/>
                <a:latin typeface="Bahnschrift Condensed" panose="020B05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ВЕК</a:t>
            </a:r>
            <a:endParaRPr sz="9600" dirty="0">
              <a:solidFill>
                <a:schemeClr val="accent2"/>
              </a:solidFill>
              <a:latin typeface="Bahnschrift Condense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274" name="Google Shape;1274;p52"/>
          <p:cNvSpPr txBox="1">
            <a:spLocks noGrp="1"/>
          </p:cNvSpPr>
          <p:nvPr>
            <p:ph type="subTitle" idx="1"/>
          </p:nvPr>
        </p:nvSpPr>
        <p:spPr>
          <a:xfrm>
            <a:off x="-154999" y="1793490"/>
            <a:ext cx="7655904" cy="24799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bg2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2014 г. Правительство РФ разработало и приняло ряд документов, направленных на воссоздание комплекса ГТО: Постановление Правительства РФ № 540, Положение о ГТО, Указ Президента о ГТО.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2"/>
                </a:solidFill>
                <a:effectLst/>
                <a:latin typeface="Aptos Display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этих документах определены цели, задачи, принципы, содержание, структура и методика внедрения комплекса ГТО.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E1F25A-71C5-DF50-0A4A-0E4ACBB08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022" y="1240402"/>
            <a:ext cx="1593442" cy="32532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8"/>
          <p:cNvSpPr txBox="1">
            <a:spLocks noGrp="1"/>
          </p:cNvSpPr>
          <p:nvPr>
            <p:ph type="title"/>
          </p:nvPr>
        </p:nvSpPr>
        <p:spPr>
          <a:xfrm>
            <a:off x="686753" y="162708"/>
            <a:ext cx="7704000" cy="9437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chemeClr val="accent6"/>
                </a:solidFill>
                <a:latin typeface="Bahnschrift Condensed" panose="020B0502040204020203" pitchFamily="34" charset="0"/>
                <a:ea typeface="Source Sans Pro" panose="020B0503030403020204" pitchFamily="34" charset="0"/>
              </a:rPr>
              <a:t>ГТО – </a:t>
            </a:r>
            <a:r>
              <a:rPr lang="en-US" sz="6000" dirty="0">
                <a:solidFill>
                  <a:schemeClr val="accent6"/>
                </a:solidFill>
                <a:latin typeface="Bahnschrift Condensed" panose="020B0502040204020203" pitchFamily="34" charset="0"/>
                <a:ea typeface="Source Sans Pro" panose="020B0503030403020204" pitchFamily="34" charset="0"/>
              </a:rPr>
              <a:t>XXI </a:t>
            </a:r>
            <a:r>
              <a:rPr lang="ru-RU" sz="6000" dirty="0">
                <a:solidFill>
                  <a:schemeClr val="accent6"/>
                </a:solidFill>
                <a:latin typeface="Bahnschrift Condensed" panose="020B0502040204020203" pitchFamily="34" charset="0"/>
                <a:ea typeface="Source Sans Pro" panose="020B0503030403020204" pitchFamily="34" charset="0"/>
              </a:rPr>
              <a:t>ВЕК</a:t>
            </a:r>
            <a:endParaRPr sz="6000" dirty="0">
              <a:solidFill>
                <a:schemeClr val="accent6"/>
              </a:solidFill>
              <a:latin typeface="Bahnschrift Condensed" panose="020B0502040204020203" pitchFamily="34" charset="0"/>
              <a:ea typeface="Source Sans Pro" panose="020B0503030403020204" pitchFamily="34" charset="0"/>
            </a:endParaRPr>
          </a:p>
        </p:txBody>
      </p:sp>
      <p:sp>
        <p:nvSpPr>
          <p:cNvPr id="565" name="Google Shape;565;p38"/>
          <p:cNvSpPr txBox="1">
            <a:spLocks noGrp="1"/>
          </p:cNvSpPr>
          <p:nvPr>
            <p:ph type="subTitle" idx="1"/>
          </p:nvPr>
        </p:nvSpPr>
        <p:spPr>
          <a:xfrm>
            <a:off x="598374" y="1197526"/>
            <a:ext cx="3403241" cy="382201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>
                <a:effectLst/>
                <a:latin typeface="Bahnschrift Condensed" panose="020B0502040204020203" pitchFamily="34" charset="0"/>
                <a:ea typeface="Source Sans Pro" panose="020B0503030403020204" pitchFamily="34" charset="0"/>
              </a:rPr>
              <a:t>ЦЕЛЬ КОМПЛЕКСА ГТО</a:t>
            </a:r>
            <a:endParaRPr sz="2400" dirty="0">
              <a:latin typeface="Bahnschrift Condensed" panose="020B0502040204020203" pitchFamily="34" charset="0"/>
              <a:ea typeface="Source Sans Pro" panose="020B0503030403020204" pitchFamily="34" charset="0"/>
            </a:endParaRPr>
          </a:p>
        </p:txBody>
      </p:sp>
      <p:sp>
        <p:nvSpPr>
          <p:cNvPr id="567" name="Google Shape;567;p38"/>
          <p:cNvSpPr txBox="1">
            <a:spLocks noGrp="1"/>
          </p:cNvSpPr>
          <p:nvPr>
            <p:ph type="subTitle" idx="3"/>
          </p:nvPr>
        </p:nvSpPr>
        <p:spPr>
          <a:xfrm>
            <a:off x="598374" y="1592082"/>
            <a:ext cx="4144248" cy="734502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effectLst/>
                <a:latin typeface="Bahnschrift Light SemiCondensed" panose="020B0502040204020203" pitchFamily="34" charset="0"/>
                <a:ea typeface="Batang" panose="02030600000101010101" pitchFamily="18" charset="-127"/>
              </a:rPr>
              <a:t>увеличение продолжительности жизни населения с помощью систематической физической подготовки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  <p:sp>
        <p:nvSpPr>
          <p:cNvPr id="569" name="Google Shape;569;p38"/>
          <p:cNvSpPr txBox="1">
            <a:spLocks noGrp="1"/>
          </p:cNvSpPr>
          <p:nvPr>
            <p:ph type="subTitle" idx="5"/>
          </p:nvPr>
        </p:nvSpPr>
        <p:spPr>
          <a:xfrm>
            <a:off x="4230380" y="1171647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Bahnschrift Condensed" panose="020B0502040204020203" pitchFamily="34" charset="0"/>
                <a:ea typeface="Source Sans Pro" panose="020B0503030403020204" pitchFamily="34" charset="0"/>
              </a:rPr>
              <a:t>ЗАДАЧА</a:t>
            </a:r>
            <a:endParaRPr sz="2400" dirty="0">
              <a:latin typeface="Bahnschrift Condensed" panose="020B0502040204020203" pitchFamily="34" charset="0"/>
              <a:ea typeface="Source Sans Pro" panose="020B0503030403020204" pitchFamily="34" charset="0"/>
            </a:endParaRPr>
          </a:p>
        </p:txBody>
      </p:sp>
      <p:sp>
        <p:nvSpPr>
          <p:cNvPr id="570" name="Google Shape;570;p38"/>
          <p:cNvSpPr txBox="1">
            <a:spLocks noGrp="1"/>
          </p:cNvSpPr>
          <p:nvPr>
            <p:ph type="subTitle" idx="6"/>
          </p:nvPr>
        </p:nvSpPr>
        <p:spPr>
          <a:xfrm>
            <a:off x="4230380" y="1616584"/>
            <a:ext cx="3617524" cy="818332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Bahnschrift Light SemiCondensed" panose="020B0502040204020203" pitchFamily="34" charset="0"/>
              </a:rPr>
              <a:t>массовое внедрение комплекса ГТО, охват системой подготовки всех возрастных групп населения.</a:t>
            </a:r>
            <a:endParaRPr dirty="0">
              <a:latin typeface="Bahnschrift Light SemiCondensed" panose="020B0502040204020203" pitchFamily="34" charset="0"/>
            </a:endParaRPr>
          </a:p>
        </p:txBody>
      </p:sp>
      <p:sp>
        <p:nvSpPr>
          <p:cNvPr id="572" name="Google Shape;572;p38"/>
          <p:cNvSpPr txBox="1">
            <a:spLocks noGrp="1"/>
          </p:cNvSpPr>
          <p:nvPr>
            <p:ph type="subTitle" idx="8"/>
          </p:nvPr>
        </p:nvSpPr>
        <p:spPr>
          <a:xfrm>
            <a:off x="611632" y="2448427"/>
            <a:ext cx="25089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Bahnschrift Condensed" panose="020B0502040204020203" pitchFamily="34" charset="0"/>
                <a:ea typeface="Source Sans Pro" panose="020B0503030403020204" pitchFamily="34" charset="0"/>
              </a:rPr>
              <a:t>ПРИНЦИПЫ</a:t>
            </a:r>
            <a:endParaRPr sz="2400" dirty="0">
              <a:latin typeface="Bahnschrift Condensed" panose="020B0502040204020203" pitchFamily="34" charset="0"/>
              <a:ea typeface="Source Sans Pro" panose="020B0503030403020204" pitchFamily="34" charset="0"/>
            </a:endParaRPr>
          </a:p>
        </p:txBody>
      </p:sp>
      <p:sp>
        <p:nvSpPr>
          <p:cNvPr id="573" name="Google Shape;573;p38"/>
          <p:cNvSpPr txBox="1">
            <a:spLocks noGrp="1"/>
          </p:cNvSpPr>
          <p:nvPr>
            <p:ph type="subTitle" idx="9"/>
          </p:nvPr>
        </p:nvSpPr>
        <p:spPr>
          <a:xfrm>
            <a:off x="611632" y="2876666"/>
            <a:ext cx="3460985" cy="1858919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Bahnschrift Light SemiCondensed" panose="020B0502040204020203" pitchFamily="34" charset="0"/>
              </a:rPr>
              <a:t>добровольность и доступность системы подготовки для всех слоев населения, медицинский контроль, учет местных традиций и особенностей</a:t>
            </a:r>
            <a:endParaRPr dirty="0">
              <a:latin typeface="Bahnschrift Light SemiCondensed" panose="020B0502040204020203" pitchFamily="34" charset="0"/>
            </a:endParaRPr>
          </a:p>
        </p:txBody>
      </p:sp>
      <p:sp>
        <p:nvSpPr>
          <p:cNvPr id="575" name="Google Shape;575;p38"/>
          <p:cNvSpPr txBox="1">
            <a:spLocks noGrp="1"/>
          </p:cNvSpPr>
          <p:nvPr>
            <p:ph type="subTitle" idx="14"/>
          </p:nvPr>
        </p:nvSpPr>
        <p:spPr>
          <a:xfrm>
            <a:off x="4202246" y="2488207"/>
            <a:ext cx="4002203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dirty="0">
                <a:latin typeface="Bahnschrift Condensed" panose="020B0502040204020203" pitchFamily="34" charset="0"/>
                <a:ea typeface="Source Sans Pro" panose="020B0503030403020204" pitchFamily="34" charset="0"/>
              </a:rPr>
              <a:t>СОДЕРЖАНИЕ КОМПЛЕКСА</a:t>
            </a:r>
            <a:endParaRPr sz="2400" dirty="0">
              <a:latin typeface="Bahnschrift Condensed" panose="020B0502040204020203" pitchFamily="34" charset="0"/>
              <a:ea typeface="Source Sans Pro" panose="020B0503030403020204" pitchFamily="34" charset="0"/>
            </a:endParaRPr>
          </a:p>
        </p:txBody>
      </p:sp>
      <p:sp>
        <p:nvSpPr>
          <p:cNvPr id="576" name="Google Shape;576;p38"/>
          <p:cNvSpPr txBox="1">
            <a:spLocks noGrp="1"/>
          </p:cNvSpPr>
          <p:nvPr>
            <p:ph type="subTitle" idx="15"/>
          </p:nvPr>
        </p:nvSpPr>
        <p:spPr>
          <a:xfrm>
            <a:off x="4202246" y="2946730"/>
            <a:ext cx="3495649" cy="5313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latin typeface="Bahnschrift Light SemiCondensed" panose="020B0502040204020203" pitchFamily="34" charset="0"/>
              </a:rPr>
              <a:t>нормативы ГТО и спортивных разрядов, система тестирования, рекомендации по особенностям двигательного режима для различных групп</a:t>
            </a:r>
            <a:endParaRPr dirty="0">
              <a:latin typeface="Bahnschrift Light SemiCondensed" panose="020B0502040204020203" pitchFamily="34" charset="0"/>
            </a:endParaRPr>
          </a:p>
        </p:txBody>
      </p:sp>
      <p:grpSp>
        <p:nvGrpSpPr>
          <p:cNvPr id="577" name="Google Shape;577;p38"/>
          <p:cNvGrpSpPr/>
          <p:nvPr/>
        </p:nvGrpSpPr>
        <p:grpSpPr>
          <a:xfrm>
            <a:off x="7545659" y="2876666"/>
            <a:ext cx="1598341" cy="2156711"/>
            <a:chOff x="6263055" y="1382975"/>
            <a:chExt cx="2465013" cy="3665271"/>
          </a:xfrm>
        </p:grpSpPr>
        <p:grpSp>
          <p:nvGrpSpPr>
            <p:cNvPr id="578" name="Google Shape;578;p38"/>
            <p:cNvGrpSpPr/>
            <p:nvPr/>
          </p:nvGrpSpPr>
          <p:grpSpPr>
            <a:xfrm>
              <a:off x="6263055" y="1382975"/>
              <a:ext cx="735225" cy="735202"/>
              <a:chOff x="1434510" y="2019201"/>
              <a:chExt cx="114052" cy="114052"/>
            </a:xfrm>
          </p:grpSpPr>
          <p:sp>
            <p:nvSpPr>
              <p:cNvPr id="579" name="Google Shape;579;p38"/>
              <p:cNvSpPr/>
              <p:nvPr/>
            </p:nvSpPr>
            <p:spPr>
              <a:xfrm>
                <a:off x="1434510" y="2019201"/>
                <a:ext cx="114052" cy="114052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5" y="0"/>
                      <a:pt x="0" y="724"/>
                      <a:pt x="0" y="1628"/>
                    </a:cubicBezTo>
                    <a:cubicBezTo>
                      <a:pt x="0" y="2522"/>
                      <a:pt x="735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8"/>
              <p:cNvSpPr/>
              <p:nvPr/>
            </p:nvSpPr>
            <p:spPr>
              <a:xfrm>
                <a:off x="1441619" y="2019201"/>
                <a:ext cx="106943" cy="112476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3" y="0"/>
                    </a:moveTo>
                    <a:cubicBezTo>
                      <a:pt x="1267" y="12"/>
                      <a:pt x="1210" y="12"/>
                      <a:pt x="1142" y="23"/>
                    </a:cubicBezTo>
                    <a:cubicBezTo>
                      <a:pt x="1810" y="329"/>
                      <a:pt x="2250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6" y="1821"/>
                      <a:pt x="1346" y="1515"/>
                      <a:pt x="1222" y="1301"/>
                    </a:cubicBezTo>
                    <a:cubicBezTo>
                      <a:pt x="1018" y="917"/>
                      <a:pt x="667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8" y="894"/>
                    </a:cubicBezTo>
                    <a:cubicBezTo>
                      <a:pt x="215" y="1154"/>
                      <a:pt x="1" y="1832"/>
                      <a:pt x="23" y="2443"/>
                    </a:cubicBezTo>
                    <a:cubicBezTo>
                      <a:pt x="57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8" y="973"/>
                    </a:cubicBezTo>
                    <a:cubicBezTo>
                      <a:pt x="860" y="984"/>
                      <a:pt x="883" y="995"/>
                      <a:pt x="893" y="1018"/>
                    </a:cubicBezTo>
                    <a:cubicBezTo>
                      <a:pt x="1097" y="1211"/>
                      <a:pt x="1177" y="1482"/>
                      <a:pt x="1323" y="1719"/>
                    </a:cubicBezTo>
                    <a:cubicBezTo>
                      <a:pt x="973" y="1855"/>
                      <a:pt x="860" y="2239"/>
                      <a:pt x="1052" y="2522"/>
                    </a:cubicBezTo>
                    <a:cubicBezTo>
                      <a:pt x="848" y="2703"/>
                      <a:pt x="826" y="2963"/>
                      <a:pt x="916" y="3178"/>
                    </a:cubicBezTo>
                    <a:lnTo>
                      <a:pt x="1052" y="3212"/>
                    </a:lnTo>
                    <a:cubicBezTo>
                      <a:pt x="928" y="3020"/>
                      <a:pt x="916" y="2771"/>
                      <a:pt x="1109" y="2601"/>
                    </a:cubicBezTo>
                    <a:cubicBezTo>
                      <a:pt x="1131" y="2624"/>
                      <a:pt x="1165" y="2646"/>
                      <a:pt x="1187" y="2669"/>
                    </a:cubicBezTo>
                    <a:cubicBezTo>
                      <a:pt x="1400" y="2825"/>
                      <a:pt x="1653" y="2881"/>
                      <a:pt x="1916" y="2881"/>
                    </a:cubicBezTo>
                    <a:cubicBezTo>
                      <a:pt x="2129" y="2881"/>
                      <a:pt x="2348" y="2844"/>
                      <a:pt x="2556" y="2794"/>
                    </a:cubicBezTo>
                    <a:cubicBezTo>
                      <a:pt x="2601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2" y="2765"/>
                      <a:pt x="1958" y="2765"/>
                    </a:cubicBezTo>
                    <a:cubicBezTo>
                      <a:pt x="1906" y="2765"/>
                      <a:pt x="1852" y="2763"/>
                      <a:pt x="1798" y="2759"/>
                    </a:cubicBezTo>
                    <a:cubicBezTo>
                      <a:pt x="1561" y="2748"/>
                      <a:pt x="1323" y="2669"/>
                      <a:pt x="1154" y="2511"/>
                    </a:cubicBezTo>
                    <a:cubicBezTo>
                      <a:pt x="893" y="2284"/>
                      <a:pt x="1120" y="1889"/>
                      <a:pt x="1380" y="1799"/>
                    </a:cubicBezTo>
                    <a:cubicBezTo>
                      <a:pt x="1391" y="1821"/>
                      <a:pt x="1414" y="1832"/>
                      <a:pt x="1425" y="1844"/>
                    </a:cubicBezTo>
                    <a:cubicBezTo>
                      <a:pt x="1565" y="2003"/>
                      <a:pt x="1730" y="2071"/>
                      <a:pt x="1895" y="2071"/>
                    </a:cubicBezTo>
                    <a:cubicBezTo>
                      <a:pt x="2116" y="2071"/>
                      <a:pt x="2337" y="1948"/>
                      <a:pt x="2499" y="1753"/>
                    </a:cubicBezTo>
                    <a:cubicBezTo>
                      <a:pt x="2570" y="1788"/>
                      <a:pt x="2658" y="1806"/>
                      <a:pt x="2742" y="1806"/>
                    </a:cubicBezTo>
                    <a:cubicBezTo>
                      <a:pt x="2792" y="1806"/>
                      <a:pt x="2841" y="1800"/>
                      <a:pt x="2884" y="1787"/>
                    </a:cubicBezTo>
                    <a:cubicBezTo>
                      <a:pt x="2941" y="1776"/>
                      <a:pt x="2997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6" y="1696"/>
                      <a:pt x="2805" y="1708"/>
                    </a:cubicBezTo>
                    <a:cubicBezTo>
                      <a:pt x="2792" y="1710"/>
                      <a:pt x="2777" y="1711"/>
                      <a:pt x="2762" y="1711"/>
                    </a:cubicBezTo>
                    <a:cubicBezTo>
                      <a:pt x="2680" y="1711"/>
                      <a:pt x="2568" y="1687"/>
                      <a:pt x="2511" y="1640"/>
                    </a:cubicBezTo>
                    <a:cubicBezTo>
                      <a:pt x="2341" y="950"/>
                      <a:pt x="1934" y="339"/>
                      <a:pt x="1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1" name="Google Shape;581;p38"/>
            <p:cNvGrpSpPr/>
            <p:nvPr/>
          </p:nvGrpSpPr>
          <p:grpSpPr>
            <a:xfrm>
              <a:off x="6716209" y="1959723"/>
              <a:ext cx="2011859" cy="3088523"/>
              <a:chOff x="1823689" y="2021258"/>
              <a:chExt cx="437408" cy="671462"/>
            </a:xfrm>
          </p:grpSpPr>
          <p:sp>
            <p:nvSpPr>
              <p:cNvPr id="582" name="Google Shape;582;p38"/>
              <p:cNvSpPr/>
              <p:nvPr/>
            </p:nvSpPr>
            <p:spPr>
              <a:xfrm>
                <a:off x="1940403" y="2644714"/>
                <a:ext cx="240698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076" extrusionOk="0">
                    <a:moveTo>
                      <a:pt x="2703" y="1"/>
                    </a:moveTo>
                    <a:cubicBezTo>
                      <a:pt x="1211" y="1"/>
                      <a:pt x="0" y="239"/>
                      <a:pt x="0" y="543"/>
                    </a:cubicBezTo>
                    <a:cubicBezTo>
                      <a:pt x="0" y="837"/>
                      <a:pt x="1211" y="1075"/>
                      <a:pt x="2703" y="1075"/>
                    </a:cubicBezTo>
                    <a:cubicBezTo>
                      <a:pt x="4196" y="1075"/>
                      <a:pt x="5395" y="837"/>
                      <a:pt x="5395" y="543"/>
                    </a:cubicBezTo>
                    <a:cubicBezTo>
                      <a:pt x="5395" y="239"/>
                      <a:pt x="4196" y="1"/>
                      <a:pt x="2703" y="1"/>
                    </a:cubicBezTo>
                    <a:close/>
                  </a:path>
                </a:pathLst>
              </a:custGeom>
              <a:solidFill>
                <a:srgbClr val="17253A">
                  <a:alpha val="24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>
                <a:off x="1823689" y="2215692"/>
                <a:ext cx="188409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2538" extrusionOk="0">
                    <a:moveTo>
                      <a:pt x="808" y="1"/>
                    </a:moveTo>
                    <a:cubicBezTo>
                      <a:pt x="803" y="1"/>
                      <a:pt x="799" y="2"/>
                      <a:pt x="796" y="5"/>
                    </a:cubicBezTo>
                    <a:cubicBezTo>
                      <a:pt x="728" y="72"/>
                      <a:pt x="1022" y="469"/>
                      <a:pt x="977" y="469"/>
                    </a:cubicBezTo>
                    <a:cubicBezTo>
                      <a:pt x="932" y="457"/>
                      <a:pt x="593" y="265"/>
                      <a:pt x="480" y="186"/>
                    </a:cubicBezTo>
                    <a:cubicBezTo>
                      <a:pt x="408" y="141"/>
                      <a:pt x="334" y="114"/>
                      <a:pt x="287" y="114"/>
                    </a:cubicBezTo>
                    <a:cubicBezTo>
                      <a:pt x="251" y="114"/>
                      <a:pt x="232" y="129"/>
                      <a:pt x="242" y="163"/>
                    </a:cubicBezTo>
                    <a:cubicBezTo>
                      <a:pt x="276" y="276"/>
                      <a:pt x="706" y="547"/>
                      <a:pt x="706" y="547"/>
                    </a:cubicBezTo>
                    <a:cubicBezTo>
                      <a:pt x="691" y="549"/>
                      <a:pt x="676" y="550"/>
                      <a:pt x="662" y="550"/>
                    </a:cubicBezTo>
                    <a:cubicBezTo>
                      <a:pt x="555" y="550"/>
                      <a:pt x="453" y="509"/>
                      <a:pt x="253" y="389"/>
                    </a:cubicBezTo>
                    <a:cubicBezTo>
                      <a:pt x="175" y="338"/>
                      <a:pt x="114" y="317"/>
                      <a:pt x="75" y="317"/>
                    </a:cubicBezTo>
                    <a:cubicBezTo>
                      <a:pt x="1" y="317"/>
                      <a:pt x="3" y="391"/>
                      <a:pt x="106" y="480"/>
                    </a:cubicBezTo>
                    <a:cubicBezTo>
                      <a:pt x="264" y="627"/>
                      <a:pt x="638" y="819"/>
                      <a:pt x="638" y="819"/>
                    </a:cubicBezTo>
                    <a:cubicBezTo>
                      <a:pt x="622" y="823"/>
                      <a:pt x="604" y="825"/>
                      <a:pt x="585" y="825"/>
                    </a:cubicBezTo>
                    <a:cubicBezTo>
                      <a:pt x="465" y="825"/>
                      <a:pt x="289" y="753"/>
                      <a:pt x="222" y="753"/>
                    </a:cubicBezTo>
                    <a:cubicBezTo>
                      <a:pt x="190" y="753"/>
                      <a:pt x="183" y="769"/>
                      <a:pt x="219" y="819"/>
                    </a:cubicBezTo>
                    <a:cubicBezTo>
                      <a:pt x="445" y="1135"/>
                      <a:pt x="1169" y="1147"/>
                      <a:pt x="1169" y="1147"/>
                    </a:cubicBezTo>
                    <a:cubicBezTo>
                      <a:pt x="1169" y="1147"/>
                      <a:pt x="2064" y="2538"/>
                      <a:pt x="3557" y="2538"/>
                    </a:cubicBezTo>
                    <a:cubicBezTo>
                      <a:pt x="3767" y="2538"/>
                      <a:pt x="3989" y="2510"/>
                      <a:pt x="4222" y="2447"/>
                    </a:cubicBezTo>
                    <a:lnTo>
                      <a:pt x="4189" y="1600"/>
                    </a:lnTo>
                    <a:cubicBezTo>
                      <a:pt x="3960" y="1633"/>
                      <a:pt x="3747" y="1647"/>
                      <a:pt x="3548" y="1647"/>
                    </a:cubicBezTo>
                    <a:cubicBezTo>
                      <a:pt x="2125" y="1647"/>
                      <a:pt x="1463" y="898"/>
                      <a:pt x="1463" y="898"/>
                    </a:cubicBezTo>
                    <a:cubicBezTo>
                      <a:pt x="1388" y="542"/>
                      <a:pt x="911" y="1"/>
                      <a:pt x="808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1961595" y="2287032"/>
                <a:ext cx="50504" cy="41938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940" extrusionOk="0">
                    <a:moveTo>
                      <a:pt x="1098" y="1"/>
                    </a:moveTo>
                    <a:cubicBezTo>
                      <a:pt x="905" y="23"/>
                      <a:pt x="736" y="34"/>
                      <a:pt x="566" y="46"/>
                    </a:cubicBezTo>
                    <a:cubicBezTo>
                      <a:pt x="419" y="373"/>
                      <a:pt x="249" y="656"/>
                      <a:pt x="0" y="893"/>
                    </a:cubicBezTo>
                    <a:cubicBezTo>
                      <a:pt x="148" y="923"/>
                      <a:pt x="303" y="940"/>
                      <a:pt x="465" y="940"/>
                    </a:cubicBezTo>
                    <a:cubicBezTo>
                      <a:pt x="674" y="940"/>
                      <a:pt x="896" y="912"/>
                      <a:pt x="1131" y="848"/>
                    </a:cubicBezTo>
                    <a:lnTo>
                      <a:pt x="1098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1986803" y="2281856"/>
                <a:ext cx="65629" cy="50638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135" extrusionOk="0">
                    <a:moveTo>
                      <a:pt x="663" y="0"/>
                    </a:moveTo>
                    <a:cubicBezTo>
                      <a:pt x="323" y="0"/>
                      <a:pt x="1" y="49"/>
                      <a:pt x="1" y="49"/>
                    </a:cubicBezTo>
                    <a:lnTo>
                      <a:pt x="272" y="1134"/>
                    </a:lnTo>
                    <a:cubicBezTo>
                      <a:pt x="521" y="1134"/>
                      <a:pt x="985" y="999"/>
                      <a:pt x="1109" y="896"/>
                    </a:cubicBezTo>
                    <a:cubicBezTo>
                      <a:pt x="1471" y="602"/>
                      <a:pt x="1154" y="37"/>
                      <a:pt x="951" y="14"/>
                    </a:cubicBezTo>
                    <a:cubicBezTo>
                      <a:pt x="858" y="4"/>
                      <a:pt x="760" y="0"/>
                      <a:pt x="663" y="0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1986803" y="2283463"/>
                <a:ext cx="18738" cy="4903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99" extrusionOk="0">
                    <a:moveTo>
                      <a:pt x="69" y="1"/>
                    </a:moveTo>
                    <a:cubicBezTo>
                      <a:pt x="23" y="1"/>
                      <a:pt x="1" y="13"/>
                      <a:pt x="1" y="13"/>
                    </a:cubicBezTo>
                    <a:lnTo>
                      <a:pt x="272" y="1098"/>
                    </a:lnTo>
                    <a:cubicBezTo>
                      <a:pt x="317" y="1098"/>
                      <a:pt x="363" y="1098"/>
                      <a:pt x="420" y="1087"/>
                    </a:cubicBezTo>
                    <a:cubicBezTo>
                      <a:pt x="374" y="883"/>
                      <a:pt x="317" y="691"/>
                      <a:pt x="272" y="488"/>
                    </a:cubicBezTo>
                    <a:cubicBezTo>
                      <a:pt x="227" y="318"/>
                      <a:pt x="182" y="137"/>
                      <a:pt x="69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1939912" y="2460050"/>
                <a:ext cx="91862" cy="212234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4757" extrusionOk="0">
                    <a:moveTo>
                      <a:pt x="905" y="1"/>
                    </a:moveTo>
                    <a:cubicBezTo>
                      <a:pt x="905" y="1"/>
                      <a:pt x="351" y="2330"/>
                      <a:pt x="883" y="4423"/>
                    </a:cubicBezTo>
                    <a:cubicBezTo>
                      <a:pt x="883" y="4423"/>
                      <a:pt x="1" y="4558"/>
                      <a:pt x="79" y="4660"/>
                    </a:cubicBezTo>
                    <a:cubicBezTo>
                      <a:pt x="125" y="4712"/>
                      <a:pt x="588" y="4757"/>
                      <a:pt x="967" y="4757"/>
                    </a:cubicBezTo>
                    <a:cubicBezTo>
                      <a:pt x="1243" y="4757"/>
                      <a:pt x="1475" y="4733"/>
                      <a:pt x="1471" y="4672"/>
                    </a:cubicBezTo>
                    <a:cubicBezTo>
                      <a:pt x="1471" y="4536"/>
                      <a:pt x="1504" y="4513"/>
                      <a:pt x="1504" y="4513"/>
                    </a:cubicBezTo>
                    <a:cubicBezTo>
                      <a:pt x="1504" y="4513"/>
                      <a:pt x="1561" y="1652"/>
                      <a:pt x="2059" y="385"/>
                    </a:cubicBez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1974221" y="2460050"/>
                <a:ext cx="57553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144" extrusionOk="0">
                    <a:moveTo>
                      <a:pt x="136" y="1"/>
                    </a:moveTo>
                    <a:cubicBezTo>
                      <a:pt x="136" y="1"/>
                      <a:pt x="68" y="284"/>
                      <a:pt x="0" y="759"/>
                    </a:cubicBezTo>
                    <a:cubicBezTo>
                      <a:pt x="351" y="928"/>
                      <a:pt x="712" y="1064"/>
                      <a:pt x="1074" y="1143"/>
                    </a:cubicBezTo>
                    <a:cubicBezTo>
                      <a:pt x="1131" y="860"/>
                      <a:pt x="1210" y="601"/>
                      <a:pt x="1290" y="385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2069074" y="2460050"/>
                <a:ext cx="128090" cy="209021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685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667" y="2534"/>
                      <a:pt x="2160" y="4084"/>
                    </a:cubicBezTo>
                    <a:cubicBezTo>
                      <a:pt x="2160" y="4084"/>
                      <a:pt x="1459" y="4649"/>
                      <a:pt x="1584" y="4682"/>
                    </a:cubicBezTo>
                    <a:cubicBezTo>
                      <a:pt x="1588" y="4684"/>
                      <a:pt x="1593" y="4685"/>
                      <a:pt x="1600" y="4685"/>
                    </a:cubicBezTo>
                    <a:cubicBezTo>
                      <a:pt x="1780" y="4685"/>
                      <a:pt x="2870" y="4125"/>
                      <a:pt x="2805" y="4016"/>
                    </a:cubicBezTo>
                    <a:cubicBezTo>
                      <a:pt x="2725" y="3891"/>
                      <a:pt x="2748" y="3857"/>
                      <a:pt x="2748" y="3857"/>
                    </a:cubicBezTo>
                    <a:cubicBezTo>
                      <a:pt x="2748" y="3857"/>
                      <a:pt x="1391" y="1347"/>
                      <a:pt x="1187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8"/>
              <p:cNvSpPr/>
              <p:nvPr/>
            </p:nvSpPr>
            <p:spPr>
              <a:xfrm>
                <a:off x="2069074" y="2460050"/>
                <a:ext cx="61078" cy="50504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32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102" y="601"/>
                      <a:pt x="328" y="1132"/>
                    </a:cubicBezTo>
                    <a:cubicBezTo>
                      <a:pt x="690" y="1098"/>
                      <a:pt x="1063" y="985"/>
                      <a:pt x="1368" y="736"/>
                    </a:cubicBezTo>
                    <a:cubicBezTo>
                      <a:pt x="1312" y="544"/>
                      <a:pt x="1222" y="171"/>
                      <a:pt x="1187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1931435" y="2636504"/>
                <a:ext cx="80173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900" extrusionOk="0">
                    <a:moveTo>
                      <a:pt x="997" y="1"/>
                    </a:moveTo>
                    <a:cubicBezTo>
                      <a:pt x="982" y="1"/>
                      <a:pt x="966" y="5"/>
                      <a:pt x="948" y="15"/>
                    </a:cubicBezTo>
                    <a:cubicBezTo>
                      <a:pt x="824" y="83"/>
                      <a:pt x="880" y="332"/>
                      <a:pt x="880" y="332"/>
                    </a:cubicBezTo>
                    <a:cubicBezTo>
                      <a:pt x="880" y="332"/>
                      <a:pt x="32" y="626"/>
                      <a:pt x="10" y="717"/>
                    </a:cubicBezTo>
                    <a:cubicBezTo>
                      <a:pt x="1" y="776"/>
                      <a:pt x="223" y="899"/>
                      <a:pt x="876" y="899"/>
                    </a:cubicBezTo>
                    <a:cubicBezTo>
                      <a:pt x="1092" y="899"/>
                      <a:pt x="1355" y="886"/>
                      <a:pt x="1671" y="852"/>
                    </a:cubicBezTo>
                    <a:cubicBezTo>
                      <a:pt x="1671" y="852"/>
                      <a:pt x="1796" y="649"/>
                      <a:pt x="1683" y="501"/>
                    </a:cubicBezTo>
                    <a:lnTo>
                      <a:pt x="1683" y="501"/>
                    </a:lnTo>
                    <a:cubicBezTo>
                      <a:pt x="1683" y="501"/>
                      <a:pt x="1655" y="504"/>
                      <a:pt x="1610" y="504"/>
                    </a:cubicBezTo>
                    <a:cubicBezTo>
                      <a:pt x="1505" y="504"/>
                      <a:pt x="1309" y="488"/>
                      <a:pt x="1151" y="377"/>
                    </a:cubicBezTo>
                    <a:cubicBezTo>
                      <a:pt x="1151" y="377"/>
                      <a:pt x="1133" y="1"/>
                      <a:pt x="99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1928267" y="2658857"/>
                <a:ext cx="803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422" extrusionOk="0">
                    <a:moveTo>
                      <a:pt x="385" y="0"/>
                    </a:moveTo>
                    <a:cubicBezTo>
                      <a:pt x="385" y="0"/>
                      <a:pt x="69" y="102"/>
                      <a:pt x="35" y="216"/>
                    </a:cubicBezTo>
                    <a:cubicBezTo>
                      <a:pt x="1" y="317"/>
                      <a:pt x="159" y="385"/>
                      <a:pt x="352" y="396"/>
                    </a:cubicBezTo>
                    <a:cubicBezTo>
                      <a:pt x="525" y="414"/>
                      <a:pt x="768" y="421"/>
                      <a:pt x="1005" y="421"/>
                    </a:cubicBezTo>
                    <a:cubicBezTo>
                      <a:pt x="1387" y="421"/>
                      <a:pt x="1751" y="402"/>
                      <a:pt x="1765" y="374"/>
                    </a:cubicBezTo>
                    <a:cubicBezTo>
                      <a:pt x="1799" y="329"/>
                      <a:pt x="1799" y="283"/>
                      <a:pt x="1777" y="283"/>
                    </a:cubicBezTo>
                    <a:cubicBezTo>
                      <a:pt x="1742" y="283"/>
                      <a:pt x="657" y="339"/>
                      <a:pt x="657" y="339"/>
                    </a:cubicBezTo>
                    <a:cubicBezTo>
                      <a:pt x="657" y="339"/>
                      <a:pt x="612" y="148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1952493" y="2653815"/>
                <a:ext cx="13295" cy="1137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5" extrusionOk="0">
                    <a:moveTo>
                      <a:pt x="69" y="0"/>
                    </a:moveTo>
                    <a:cubicBezTo>
                      <a:pt x="13" y="0"/>
                      <a:pt x="1" y="68"/>
                      <a:pt x="46" y="80"/>
                    </a:cubicBezTo>
                    <a:cubicBezTo>
                      <a:pt x="126" y="91"/>
                      <a:pt x="193" y="158"/>
                      <a:pt x="216" y="226"/>
                    </a:cubicBezTo>
                    <a:cubicBezTo>
                      <a:pt x="221" y="245"/>
                      <a:pt x="237" y="254"/>
                      <a:pt x="253" y="254"/>
                    </a:cubicBezTo>
                    <a:cubicBezTo>
                      <a:pt x="276" y="254"/>
                      <a:pt x="297" y="237"/>
                      <a:pt x="284" y="204"/>
                    </a:cubicBezTo>
                    <a:cubicBezTo>
                      <a:pt x="261" y="113"/>
                      <a:pt x="171" y="23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1962264" y="2650737"/>
                <a:ext cx="11466" cy="1003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25" extrusionOk="0">
                    <a:moveTo>
                      <a:pt x="53" y="0"/>
                    </a:moveTo>
                    <a:cubicBezTo>
                      <a:pt x="7" y="0"/>
                      <a:pt x="0" y="59"/>
                      <a:pt x="42" y="69"/>
                    </a:cubicBezTo>
                    <a:cubicBezTo>
                      <a:pt x="88" y="81"/>
                      <a:pt x="178" y="126"/>
                      <a:pt x="178" y="182"/>
                    </a:cubicBezTo>
                    <a:cubicBezTo>
                      <a:pt x="178" y="211"/>
                      <a:pt x="198" y="225"/>
                      <a:pt x="217" y="225"/>
                    </a:cubicBezTo>
                    <a:cubicBezTo>
                      <a:pt x="237" y="225"/>
                      <a:pt x="257" y="211"/>
                      <a:pt x="257" y="182"/>
                    </a:cubicBezTo>
                    <a:cubicBezTo>
                      <a:pt x="257" y="92"/>
                      <a:pt x="144" y="13"/>
                      <a:pt x="65" y="1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8"/>
              <p:cNvSpPr/>
              <p:nvPr/>
            </p:nvSpPr>
            <p:spPr>
              <a:xfrm>
                <a:off x="2128591" y="2625440"/>
                <a:ext cx="68662" cy="51441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153" extrusionOk="0">
                    <a:moveTo>
                      <a:pt x="569" y="1"/>
                    </a:moveTo>
                    <a:cubicBezTo>
                      <a:pt x="542" y="1"/>
                      <a:pt x="517" y="15"/>
                      <a:pt x="498" y="48"/>
                    </a:cubicBezTo>
                    <a:cubicBezTo>
                      <a:pt x="419" y="161"/>
                      <a:pt x="589" y="354"/>
                      <a:pt x="589" y="354"/>
                    </a:cubicBezTo>
                    <a:cubicBezTo>
                      <a:pt x="589" y="354"/>
                      <a:pt x="1" y="1032"/>
                      <a:pt x="23" y="1123"/>
                    </a:cubicBezTo>
                    <a:cubicBezTo>
                      <a:pt x="31" y="1140"/>
                      <a:pt x="57" y="1152"/>
                      <a:pt x="106" y="1152"/>
                    </a:cubicBezTo>
                    <a:cubicBezTo>
                      <a:pt x="277" y="1152"/>
                      <a:pt x="719" y="1003"/>
                      <a:pt x="1539" y="422"/>
                    </a:cubicBezTo>
                    <a:cubicBezTo>
                      <a:pt x="1539" y="422"/>
                      <a:pt x="1539" y="184"/>
                      <a:pt x="1380" y="105"/>
                    </a:cubicBezTo>
                    <a:cubicBezTo>
                      <a:pt x="1380" y="105"/>
                      <a:pt x="1150" y="265"/>
                      <a:pt x="906" y="265"/>
                    </a:cubicBezTo>
                    <a:cubicBezTo>
                      <a:pt x="891" y="265"/>
                      <a:pt x="875" y="265"/>
                      <a:pt x="860" y="263"/>
                    </a:cubicBezTo>
                    <a:cubicBezTo>
                      <a:pt x="860" y="263"/>
                      <a:pt x="688" y="1"/>
                      <a:pt x="569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8"/>
              <p:cNvSpPr/>
              <p:nvPr/>
            </p:nvSpPr>
            <p:spPr>
              <a:xfrm>
                <a:off x="2126583" y="2640698"/>
                <a:ext cx="72187" cy="3886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871" extrusionOk="0">
                    <a:moveTo>
                      <a:pt x="1572" y="0"/>
                    </a:moveTo>
                    <a:cubicBezTo>
                      <a:pt x="1549" y="12"/>
                      <a:pt x="634" y="600"/>
                      <a:pt x="634" y="600"/>
                    </a:cubicBezTo>
                    <a:cubicBezTo>
                      <a:pt x="634" y="600"/>
                      <a:pt x="509" y="464"/>
                      <a:pt x="238" y="442"/>
                    </a:cubicBezTo>
                    <a:cubicBezTo>
                      <a:pt x="238" y="442"/>
                      <a:pt x="1" y="690"/>
                      <a:pt x="34" y="792"/>
                    </a:cubicBezTo>
                    <a:cubicBezTo>
                      <a:pt x="45" y="848"/>
                      <a:pt x="94" y="871"/>
                      <a:pt x="160" y="871"/>
                    </a:cubicBezTo>
                    <a:cubicBezTo>
                      <a:pt x="226" y="871"/>
                      <a:pt x="311" y="848"/>
                      <a:pt x="396" y="814"/>
                    </a:cubicBezTo>
                    <a:cubicBezTo>
                      <a:pt x="815" y="623"/>
                      <a:pt x="1617" y="136"/>
                      <a:pt x="1617" y="91"/>
                    </a:cubicBezTo>
                    <a:cubicBezTo>
                      <a:pt x="1617" y="35"/>
                      <a:pt x="1595" y="0"/>
                      <a:pt x="1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2141351" y="2650469"/>
                <a:ext cx="16240" cy="687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54" extrusionOk="0">
                    <a:moveTo>
                      <a:pt x="129" y="1"/>
                    </a:moveTo>
                    <a:cubicBezTo>
                      <a:pt x="100" y="1"/>
                      <a:pt x="71" y="6"/>
                      <a:pt x="42" y="19"/>
                    </a:cubicBezTo>
                    <a:cubicBezTo>
                      <a:pt x="1" y="40"/>
                      <a:pt x="7" y="99"/>
                      <a:pt x="44" y="99"/>
                    </a:cubicBezTo>
                    <a:cubicBezTo>
                      <a:pt x="47" y="99"/>
                      <a:pt x="50" y="99"/>
                      <a:pt x="54" y="98"/>
                    </a:cubicBezTo>
                    <a:cubicBezTo>
                      <a:pt x="79" y="87"/>
                      <a:pt x="105" y="82"/>
                      <a:pt x="131" y="82"/>
                    </a:cubicBezTo>
                    <a:cubicBezTo>
                      <a:pt x="187" y="82"/>
                      <a:pt x="241" y="105"/>
                      <a:pt x="280" y="143"/>
                    </a:cubicBezTo>
                    <a:cubicBezTo>
                      <a:pt x="287" y="151"/>
                      <a:pt x="296" y="154"/>
                      <a:pt x="304" y="154"/>
                    </a:cubicBezTo>
                    <a:cubicBezTo>
                      <a:pt x="334" y="154"/>
                      <a:pt x="363" y="113"/>
                      <a:pt x="336" y="87"/>
                    </a:cubicBezTo>
                    <a:cubicBezTo>
                      <a:pt x="280" y="38"/>
                      <a:pt x="205" y="1"/>
                      <a:pt x="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8"/>
              <p:cNvSpPr/>
              <p:nvPr/>
            </p:nvSpPr>
            <p:spPr>
              <a:xfrm>
                <a:off x="2148043" y="2642929"/>
                <a:ext cx="14455" cy="620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39" extrusionOk="0">
                    <a:moveTo>
                      <a:pt x="135" y="0"/>
                    </a:moveTo>
                    <a:cubicBezTo>
                      <a:pt x="101" y="0"/>
                      <a:pt x="67" y="6"/>
                      <a:pt x="40" y="18"/>
                    </a:cubicBezTo>
                    <a:cubicBezTo>
                      <a:pt x="0" y="28"/>
                      <a:pt x="4" y="90"/>
                      <a:pt x="43" y="90"/>
                    </a:cubicBezTo>
                    <a:cubicBezTo>
                      <a:pt x="49" y="90"/>
                      <a:pt x="55" y="89"/>
                      <a:pt x="62" y="86"/>
                    </a:cubicBezTo>
                    <a:cubicBezTo>
                      <a:pt x="76" y="81"/>
                      <a:pt x="103" y="77"/>
                      <a:pt x="132" y="77"/>
                    </a:cubicBezTo>
                    <a:cubicBezTo>
                      <a:pt x="173" y="77"/>
                      <a:pt x="218" y="86"/>
                      <a:pt x="232" y="120"/>
                    </a:cubicBezTo>
                    <a:cubicBezTo>
                      <a:pt x="242" y="133"/>
                      <a:pt x="255" y="139"/>
                      <a:pt x="267" y="139"/>
                    </a:cubicBezTo>
                    <a:cubicBezTo>
                      <a:pt x="297" y="139"/>
                      <a:pt x="324" y="107"/>
                      <a:pt x="299" y="75"/>
                    </a:cubicBezTo>
                    <a:cubicBezTo>
                      <a:pt x="270" y="23"/>
                      <a:pt x="201" y="0"/>
                      <a:pt x="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8"/>
              <p:cNvSpPr/>
              <p:nvPr/>
            </p:nvSpPr>
            <p:spPr>
              <a:xfrm>
                <a:off x="1967663" y="2388933"/>
                <a:ext cx="163023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2538" extrusionOk="0">
                    <a:moveTo>
                      <a:pt x="509" y="1"/>
                    </a:moveTo>
                    <a:lnTo>
                      <a:pt x="0" y="2070"/>
                    </a:lnTo>
                    <a:cubicBezTo>
                      <a:pt x="0" y="2070"/>
                      <a:pt x="876" y="2445"/>
                      <a:pt x="1427" y="2445"/>
                    </a:cubicBezTo>
                    <a:cubicBezTo>
                      <a:pt x="1449" y="2445"/>
                      <a:pt x="1471" y="2445"/>
                      <a:pt x="1493" y="2443"/>
                    </a:cubicBezTo>
                    <a:lnTo>
                      <a:pt x="1606" y="1708"/>
                    </a:lnTo>
                    <a:lnTo>
                      <a:pt x="1719" y="2466"/>
                    </a:lnTo>
                    <a:cubicBezTo>
                      <a:pt x="1719" y="2466"/>
                      <a:pt x="1929" y="2538"/>
                      <a:pt x="2280" y="2538"/>
                    </a:cubicBezTo>
                    <a:cubicBezTo>
                      <a:pt x="2625" y="2538"/>
                      <a:pt x="3104" y="2469"/>
                      <a:pt x="3653" y="2195"/>
                    </a:cubicBezTo>
                    <a:lnTo>
                      <a:pt x="3098" y="3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8"/>
              <p:cNvSpPr/>
              <p:nvPr/>
            </p:nvSpPr>
            <p:spPr>
              <a:xfrm>
                <a:off x="2011029" y="2445461"/>
                <a:ext cx="28286" cy="5264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80" extrusionOk="0">
                    <a:moveTo>
                      <a:pt x="475" y="0"/>
                    </a:moveTo>
                    <a:lnTo>
                      <a:pt x="1" y="1119"/>
                    </a:lnTo>
                    <a:cubicBezTo>
                      <a:pt x="151" y="1157"/>
                      <a:pt x="310" y="1179"/>
                      <a:pt x="444" y="1179"/>
                    </a:cubicBezTo>
                    <a:cubicBezTo>
                      <a:pt x="471" y="1179"/>
                      <a:pt x="496" y="1178"/>
                      <a:pt x="521" y="1176"/>
                    </a:cubicBezTo>
                    <a:lnTo>
                      <a:pt x="634" y="44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172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8"/>
              <p:cNvSpPr/>
              <p:nvPr/>
            </p:nvSpPr>
            <p:spPr>
              <a:xfrm>
                <a:off x="2068761" y="2396384"/>
                <a:ext cx="29624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2310" extrusionOk="0">
                    <a:moveTo>
                      <a:pt x="53" y="1"/>
                    </a:moveTo>
                    <a:cubicBezTo>
                      <a:pt x="28" y="1"/>
                      <a:pt x="0" y="20"/>
                      <a:pt x="7" y="48"/>
                    </a:cubicBezTo>
                    <a:cubicBezTo>
                      <a:pt x="154" y="444"/>
                      <a:pt x="199" y="885"/>
                      <a:pt x="301" y="1304"/>
                    </a:cubicBezTo>
                    <a:cubicBezTo>
                      <a:pt x="380" y="1643"/>
                      <a:pt x="482" y="1982"/>
                      <a:pt x="584" y="2310"/>
                    </a:cubicBezTo>
                    <a:cubicBezTo>
                      <a:pt x="606" y="2310"/>
                      <a:pt x="641" y="2299"/>
                      <a:pt x="663" y="2299"/>
                    </a:cubicBezTo>
                    <a:cubicBezTo>
                      <a:pt x="561" y="1960"/>
                      <a:pt x="460" y="1621"/>
                      <a:pt x="380" y="1281"/>
                    </a:cubicBezTo>
                    <a:cubicBezTo>
                      <a:pt x="279" y="874"/>
                      <a:pt x="234" y="433"/>
                      <a:pt x="86" y="26"/>
                    </a:cubicBezTo>
                    <a:cubicBezTo>
                      <a:pt x="82" y="8"/>
                      <a:pt x="68" y="1"/>
                      <a:pt x="53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2082681" y="2390450"/>
                <a:ext cx="35870" cy="10346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319" extrusionOk="0">
                    <a:moveTo>
                      <a:pt x="0" y="0"/>
                    </a:moveTo>
                    <a:cubicBezTo>
                      <a:pt x="125" y="804"/>
                      <a:pt x="430" y="1561"/>
                      <a:pt x="724" y="2319"/>
                    </a:cubicBezTo>
                    <a:cubicBezTo>
                      <a:pt x="747" y="2307"/>
                      <a:pt x="769" y="2296"/>
                      <a:pt x="804" y="2285"/>
                    </a:cubicBezTo>
                    <a:cubicBezTo>
                      <a:pt x="498" y="1538"/>
                      <a:pt x="204" y="792"/>
                      <a:pt x="80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1983769" y="2277886"/>
                <a:ext cx="126707" cy="13741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3080" extrusionOk="0">
                    <a:moveTo>
                      <a:pt x="1668" y="1"/>
                    </a:moveTo>
                    <a:cubicBezTo>
                      <a:pt x="1219" y="1"/>
                      <a:pt x="917" y="70"/>
                      <a:pt x="917" y="70"/>
                    </a:cubicBezTo>
                    <a:cubicBezTo>
                      <a:pt x="204" y="1121"/>
                      <a:pt x="1" y="2806"/>
                      <a:pt x="1" y="2806"/>
                    </a:cubicBezTo>
                    <a:cubicBezTo>
                      <a:pt x="433" y="3011"/>
                      <a:pt x="888" y="3080"/>
                      <a:pt x="1304" y="3080"/>
                    </a:cubicBezTo>
                    <a:cubicBezTo>
                      <a:pt x="2153" y="3080"/>
                      <a:pt x="2840" y="2795"/>
                      <a:pt x="2840" y="2795"/>
                    </a:cubicBezTo>
                    <a:cubicBezTo>
                      <a:pt x="2783" y="2523"/>
                      <a:pt x="2365" y="58"/>
                      <a:pt x="2365" y="58"/>
                    </a:cubicBezTo>
                    <a:cubicBezTo>
                      <a:pt x="2112" y="15"/>
                      <a:pt x="1874" y="1"/>
                      <a:pt x="1668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8"/>
              <p:cNvSpPr/>
              <p:nvPr/>
            </p:nvSpPr>
            <p:spPr>
              <a:xfrm>
                <a:off x="2037798" y="2280473"/>
                <a:ext cx="72678" cy="134827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3022" extrusionOk="0">
                    <a:moveTo>
                      <a:pt x="1119" y="0"/>
                    </a:moveTo>
                    <a:cubicBezTo>
                      <a:pt x="656" y="306"/>
                      <a:pt x="803" y="1120"/>
                      <a:pt x="690" y="1640"/>
                    </a:cubicBezTo>
                    <a:cubicBezTo>
                      <a:pt x="566" y="2138"/>
                      <a:pt x="340" y="2635"/>
                      <a:pt x="0" y="3020"/>
                    </a:cubicBezTo>
                    <a:cubicBezTo>
                      <a:pt x="32" y="3021"/>
                      <a:pt x="64" y="3021"/>
                      <a:pt x="95" y="3021"/>
                    </a:cubicBezTo>
                    <a:cubicBezTo>
                      <a:pt x="945" y="3021"/>
                      <a:pt x="1629" y="2737"/>
                      <a:pt x="1629" y="2737"/>
                    </a:cubicBezTo>
                    <a:cubicBezTo>
                      <a:pt x="1572" y="2465"/>
                      <a:pt x="1154" y="0"/>
                      <a:pt x="1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>
                <a:off x="1983769" y="2396473"/>
                <a:ext cx="1267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422" extrusionOk="0">
                    <a:moveTo>
                      <a:pt x="2805" y="1"/>
                    </a:moveTo>
                    <a:cubicBezTo>
                      <a:pt x="2482" y="45"/>
                      <a:pt x="1928" y="209"/>
                      <a:pt x="1235" y="209"/>
                    </a:cubicBezTo>
                    <a:cubicBezTo>
                      <a:pt x="863" y="209"/>
                      <a:pt x="451" y="162"/>
                      <a:pt x="13" y="24"/>
                    </a:cubicBezTo>
                    <a:cubicBezTo>
                      <a:pt x="1" y="103"/>
                      <a:pt x="1" y="148"/>
                      <a:pt x="1" y="148"/>
                    </a:cubicBezTo>
                    <a:cubicBezTo>
                      <a:pt x="433" y="353"/>
                      <a:pt x="888" y="422"/>
                      <a:pt x="1304" y="422"/>
                    </a:cubicBezTo>
                    <a:cubicBezTo>
                      <a:pt x="2153" y="422"/>
                      <a:pt x="2840" y="137"/>
                      <a:pt x="2840" y="137"/>
                    </a:cubicBezTo>
                    <a:cubicBezTo>
                      <a:pt x="2828" y="103"/>
                      <a:pt x="2817" y="69"/>
                      <a:pt x="2805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8"/>
              <p:cNvSpPr/>
              <p:nvPr/>
            </p:nvSpPr>
            <p:spPr>
              <a:xfrm>
                <a:off x="2105391" y="2290066"/>
                <a:ext cx="155706" cy="158874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56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33" y="1199"/>
                      <a:pt x="2307" y="2409"/>
                      <a:pt x="2307" y="2409"/>
                    </a:cubicBezTo>
                    <a:cubicBezTo>
                      <a:pt x="2252" y="2774"/>
                      <a:pt x="2521" y="3473"/>
                      <a:pt x="2607" y="3473"/>
                    </a:cubicBezTo>
                    <a:cubicBezTo>
                      <a:pt x="2609" y="3473"/>
                      <a:pt x="2611" y="3472"/>
                      <a:pt x="2612" y="3472"/>
                    </a:cubicBezTo>
                    <a:cubicBezTo>
                      <a:pt x="2701" y="3449"/>
                      <a:pt x="2573" y="2985"/>
                      <a:pt x="2599" y="2985"/>
                    </a:cubicBezTo>
                    <a:cubicBezTo>
                      <a:pt x="2600" y="2985"/>
                      <a:pt x="2601" y="2985"/>
                      <a:pt x="2601" y="2986"/>
                    </a:cubicBezTo>
                    <a:cubicBezTo>
                      <a:pt x="2647" y="2997"/>
                      <a:pt x="2906" y="3302"/>
                      <a:pt x="2986" y="3415"/>
                    </a:cubicBezTo>
                    <a:cubicBezTo>
                      <a:pt x="3043" y="3497"/>
                      <a:pt x="3123" y="3560"/>
                      <a:pt x="3164" y="3560"/>
                    </a:cubicBezTo>
                    <a:cubicBezTo>
                      <a:pt x="3180" y="3560"/>
                      <a:pt x="3190" y="3551"/>
                      <a:pt x="3190" y="3529"/>
                    </a:cubicBezTo>
                    <a:cubicBezTo>
                      <a:pt x="3200" y="3404"/>
                      <a:pt x="2896" y="3008"/>
                      <a:pt x="2896" y="3008"/>
                    </a:cubicBezTo>
                    <a:lnTo>
                      <a:pt x="2896" y="3008"/>
                    </a:lnTo>
                    <a:cubicBezTo>
                      <a:pt x="3019" y="3031"/>
                      <a:pt x="3099" y="3110"/>
                      <a:pt x="3257" y="3313"/>
                    </a:cubicBezTo>
                    <a:cubicBezTo>
                      <a:pt x="3327" y="3402"/>
                      <a:pt x="3387" y="3442"/>
                      <a:pt x="3426" y="3442"/>
                    </a:cubicBezTo>
                    <a:cubicBezTo>
                      <a:pt x="3476" y="3442"/>
                      <a:pt x="3489" y="3376"/>
                      <a:pt x="3438" y="3268"/>
                    </a:cubicBezTo>
                    <a:cubicBezTo>
                      <a:pt x="3336" y="3087"/>
                      <a:pt x="3054" y="2760"/>
                      <a:pt x="3054" y="2760"/>
                    </a:cubicBezTo>
                    <a:lnTo>
                      <a:pt x="3054" y="2760"/>
                    </a:lnTo>
                    <a:cubicBezTo>
                      <a:pt x="3183" y="2785"/>
                      <a:pt x="3380" y="2984"/>
                      <a:pt x="3439" y="2984"/>
                    </a:cubicBezTo>
                    <a:cubicBezTo>
                      <a:pt x="3457" y="2984"/>
                      <a:pt x="3462" y="2966"/>
                      <a:pt x="3449" y="2918"/>
                    </a:cubicBezTo>
                    <a:cubicBezTo>
                      <a:pt x="3336" y="2533"/>
                      <a:pt x="2669" y="2273"/>
                      <a:pt x="2669" y="2273"/>
                    </a:cubicBezTo>
                    <a:cubicBezTo>
                      <a:pt x="2669" y="2273"/>
                      <a:pt x="2194" y="181"/>
                      <a:pt x="260" y="0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2105391" y="2290066"/>
                <a:ext cx="59561" cy="4242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95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2" y="848"/>
                      <a:pt x="351" y="893"/>
                      <a:pt x="509" y="950"/>
                    </a:cubicBezTo>
                    <a:cubicBezTo>
                      <a:pt x="758" y="690"/>
                      <a:pt x="1018" y="498"/>
                      <a:pt x="1335" y="351"/>
                    </a:cubicBezTo>
                    <a:cubicBezTo>
                      <a:pt x="1041" y="170"/>
                      <a:pt x="690" y="34"/>
                      <a:pt x="260" y="0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8"/>
              <p:cNvSpPr/>
              <p:nvPr/>
            </p:nvSpPr>
            <p:spPr>
              <a:xfrm>
                <a:off x="2060998" y="2280429"/>
                <a:ext cx="69153" cy="560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257" extrusionOk="0">
                    <a:moveTo>
                      <a:pt x="572" y="1"/>
                    </a:moveTo>
                    <a:cubicBezTo>
                      <a:pt x="514" y="1"/>
                      <a:pt x="468" y="5"/>
                      <a:pt x="441" y="13"/>
                    </a:cubicBezTo>
                    <a:cubicBezTo>
                      <a:pt x="0" y="137"/>
                      <a:pt x="283" y="793"/>
                      <a:pt x="464" y="895"/>
                    </a:cubicBezTo>
                    <a:cubicBezTo>
                      <a:pt x="826" y="1121"/>
                      <a:pt x="1335" y="1257"/>
                      <a:pt x="1335" y="1257"/>
                    </a:cubicBezTo>
                    <a:lnTo>
                      <a:pt x="1549" y="159"/>
                    </a:lnTo>
                    <a:cubicBezTo>
                      <a:pt x="1355" y="77"/>
                      <a:pt x="836" y="1"/>
                      <a:pt x="572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2115474" y="2285024"/>
                <a:ext cx="14678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54" extrusionOk="0">
                    <a:moveTo>
                      <a:pt x="182" y="0"/>
                    </a:moveTo>
                    <a:cubicBezTo>
                      <a:pt x="136" y="204"/>
                      <a:pt x="102" y="407"/>
                      <a:pt x="69" y="611"/>
                    </a:cubicBezTo>
                    <a:cubicBezTo>
                      <a:pt x="34" y="780"/>
                      <a:pt x="1" y="973"/>
                      <a:pt x="57" y="1142"/>
                    </a:cubicBezTo>
                    <a:cubicBezTo>
                      <a:pt x="91" y="1154"/>
                      <a:pt x="114" y="1154"/>
                      <a:pt x="114" y="1154"/>
                    </a:cubicBezTo>
                    <a:lnTo>
                      <a:pt x="328" y="56"/>
                    </a:lnTo>
                    <a:cubicBezTo>
                      <a:pt x="283" y="34"/>
                      <a:pt x="238" y="23"/>
                      <a:pt x="182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2032221" y="2256247"/>
                <a:ext cx="28821" cy="4077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914" extrusionOk="0">
                    <a:moveTo>
                      <a:pt x="0" y="0"/>
                    </a:moveTo>
                    <a:lnTo>
                      <a:pt x="0" y="860"/>
                    </a:lnTo>
                    <a:cubicBezTo>
                      <a:pt x="0" y="860"/>
                      <a:pt x="78" y="914"/>
                      <a:pt x="202" y="914"/>
                    </a:cubicBezTo>
                    <a:cubicBezTo>
                      <a:pt x="318" y="914"/>
                      <a:pt x="475" y="866"/>
                      <a:pt x="645" y="679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8"/>
              <p:cNvSpPr/>
              <p:nvPr/>
            </p:nvSpPr>
            <p:spPr>
              <a:xfrm>
                <a:off x="2032221" y="2256247"/>
                <a:ext cx="26814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376" extrusionOk="0">
                    <a:moveTo>
                      <a:pt x="0" y="0"/>
                    </a:moveTo>
                    <a:lnTo>
                      <a:pt x="0" y="351"/>
                    </a:lnTo>
                    <a:cubicBezTo>
                      <a:pt x="71" y="368"/>
                      <a:pt x="145" y="375"/>
                      <a:pt x="219" y="375"/>
                    </a:cubicBezTo>
                    <a:cubicBezTo>
                      <a:pt x="347" y="375"/>
                      <a:pt x="478" y="353"/>
                      <a:pt x="600" y="317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8"/>
              <p:cNvSpPr/>
              <p:nvPr/>
            </p:nvSpPr>
            <p:spPr>
              <a:xfrm>
                <a:off x="1969090" y="2051819"/>
                <a:ext cx="234229" cy="211877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4749" extrusionOk="0">
                    <a:moveTo>
                      <a:pt x="2269" y="0"/>
                    </a:moveTo>
                    <a:cubicBezTo>
                      <a:pt x="1234" y="0"/>
                      <a:pt x="0" y="1088"/>
                      <a:pt x="217" y="2660"/>
                    </a:cubicBezTo>
                    <a:cubicBezTo>
                      <a:pt x="217" y="2660"/>
                      <a:pt x="862" y="4537"/>
                      <a:pt x="2490" y="4730"/>
                    </a:cubicBezTo>
                    <a:cubicBezTo>
                      <a:pt x="2490" y="4730"/>
                      <a:pt x="2583" y="4748"/>
                      <a:pt x="2734" y="4748"/>
                    </a:cubicBezTo>
                    <a:cubicBezTo>
                      <a:pt x="3110" y="4748"/>
                      <a:pt x="3845" y="4633"/>
                      <a:pt x="4378" y="3825"/>
                    </a:cubicBezTo>
                    <a:cubicBezTo>
                      <a:pt x="5034" y="2830"/>
                      <a:pt x="5249" y="410"/>
                      <a:pt x="2988" y="217"/>
                    </a:cubicBezTo>
                    <a:cubicBezTo>
                      <a:pt x="2778" y="69"/>
                      <a:pt x="2530" y="0"/>
                      <a:pt x="2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8"/>
              <p:cNvSpPr/>
              <p:nvPr/>
            </p:nvSpPr>
            <p:spPr>
              <a:xfrm>
                <a:off x="2133141" y="2021258"/>
                <a:ext cx="82270" cy="90747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2034" extrusionOk="0">
                    <a:moveTo>
                      <a:pt x="916" y="1"/>
                    </a:moveTo>
                    <a:cubicBezTo>
                      <a:pt x="247" y="1"/>
                      <a:pt x="0" y="1151"/>
                      <a:pt x="0" y="1151"/>
                    </a:cubicBezTo>
                    <a:lnTo>
                      <a:pt x="724" y="2033"/>
                    </a:lnTo>
                    <a:cubicBezTo>
                      <a:pt x="1844" y="1852"/>
                      <a:pt x="1764" y="145"/>
                      <a:pt x="1018" y="9"/>
                    </a:cubicBezTo>
                    <a:cubicBezTo>
                      <a:pt x="983" y="4"/>
                      <a:pt x="949" y="1"/>
                      <a:pt x="916" y="1"/>
                    </a:cubicBezTo>
                    <a:close/>
                  </a:path>
                </a:pathLst>
              </a:custGeom>
              <a:solidFill>
                <a:srgbClr val="EDB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8"/>
              <p:cNvSpPr/>
              <p:nvPr/>
            </p:nvSpPr>
            <p:spPr>
              <a:xfrm>
                <a:off x="2087411" y="2101030"/>
                <a:ext cx="97216" cy="15985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83" extrusionOk="0">
                    <a:moveTo>
                      <a:pt x="1788" y="0"/>
                    </a:moveTo>
                    <a:cubicBezTo>
                      <a:pt x="1779" y="0"/>
                      <a:pt x="1771" y="6"/>
                      <a:pt x="1771" y="19"/>
                    </a:cubicBezTo>
                    <a:cubicBezTo>
                      <a:pt x="1885" y="732"/>
                      <a:pt x="1806" y="1523"/>
                      <a:pt x="1500" y="2179"/>
                    </a:cubicBezTo>
                    <a:cubicBezTo>
                      <a:pt x="1195" y="2823"/>
                      <a:pt x="663" y="3163"/>
                      <a:pt x="64" y="3468"/>
                    </a:cubicBezTo>
                    <a:cubicBezTo>
                      <a:pt x="0" y="3500"/>
                      <a:pt x="37" y="3582"/>
                      <a:pt x="98" y="3582"/>
                    </a:cubicBezTo>
                    <a:cubicBezTo>
                      <a:pt x="102" y="3582"/>
                      <a:pt x="106" y="3582"/>
                      <a:pt x="110" y="3582"/>
                    </a:cubicBezTo>
                    <a:cubicBezTo>
                      <a:pt x="1580" y="3163"/>
                      <a:pt x="2179" y="1399"/>
                      <a:pt x="1806" y="8"/>
                    </a:cubicBezTo>
                    <a:cubicBezTo>
                      <a:pt x="1801" y="3"/>
                      <a:pt x="1794" y="0"/>
                      <a:pt x="1788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8"/>
              <p:cNvSpPr/>
              <p:nvPr/>
            </p:nvSpPr>
            <p:spPr>
              <a:xfrm>
                <a:off x="2092854" y="2091750"/>
                <a:ext cx="72098" cy="126796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842" extrusionOk="0">
                    <a:moveTo>
                      <a:pt x="1548" y="1"/>
                    </a:moveTo>
                    <a:cubicBezTo>
                      <a:pt x="1412" y="1053"/>
                      <a:pt x="1016" y="2285"/>
                      <a:pt x="10" y="2805"/>
                    </a:cubicBezTo>
                    <a:cubicBezTo>
                      <a:pt x="0" y="2815"/>
                      <a:pt x="7" y="2842"/>
                      <a:pt x="24" y="2842"/>
                    </a:cubicBezTo>
                    <a:cubicBezTo>
                      <a:pt x="27" y="2842"/>
                      <a:pt x="30" y="2841"/>
                      <a:pt x="33" y="2840"/>
                    </a:cubicBezTo>
                    <a:cubicBezTo>
                      <a:pt x="508" y="2681"/>
                      <a:pt x="802" y="2297"/>
                      <a:pt x="1039" y="1867"/>
                    </a:cubicBezTo>
                    <a:cubicBezTo>
                      <a:pt x="1333" y="1324"/>
                      <a:pt x="1616" y="623"/>
                      <a:pt x="1548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2095932" y="2084835"/>
                <a:ext cx="60453" cy="7870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764" extrusionOk="0">
                    <a:moveTo>
                      <a:pt x="1349" y="0"/>
                    </a:moveTo>
                    <a:cubicBezTo>
                      <a:pt x="1346" y="0"/>
                      <a:pt x="1343" y="3"/>
                      <a:pt x="1343" y="9"/>
                    </a:cubicBezTo>
                    <a:cubicBezTo>
                      <a:pt x="1276" y="349"/>
                      <a:pt x="1105" y="653"/>
                      <a:pt x="947" y="959"/>
                    </a:cubicBezTo>
                    <a:cubicBezTo>
                      <a:pt x="755" y="1332"/>
                      <a:pt x="382" y="1535"/>
                      <a:pt x="20" y="1728"/>
                    </a:cubicBezTo>
                    <a:cubicBezTo>
                      <a:pt x="1" y="1737"/>
                      <a:pt x="14" y="1764"/>
                      <a:pt x="33" y="1764"/>
                    </a:cubicBezTo>
                    <a:cubicBezTo>
                      <a:pt x="36" y="1764"/>
                      <a:pt x="39" y="1763"/>
                      <a:pt x="43" y="1762"/>
                    </a:cubicBezTo>
                    <a:cubicBezTo>
                      <a:pt x="404" y="1592"/>
                      <a:pt x="721" y="1422"/>
                      <a:pt x="959" y="1083"/>
                    </a:cubicBezTo>
                    <a:cubicBezTo>
                      <a:pt x="1162" y="789"/>
                      <a:pt x="1309" y="359"/>
                      <a:pt x="1354" y="9"/>
                    </a:cubicBezTo>
                    <a:cubicBezTo>
                      <a:pt x="1354" y="3"/>
                      <a:pt x="1352" y="0"/>
                      <a:pt x="1349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8"/>
              <p:cNvSpPr/>
              <p:nvPr/>
            </p:nvSpPr>
            <p:spPr>
              <a:xfrm>
                <a:off x="2067066" y="2079035"/>
                <a:ext cx="84189" cy="46578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044" extrusionOk="0">
                    <a:moveTo>
                      <a:pt x="1867" y="0"/>
                    </a:moveTo>
                    <a:cubicBezTo>
                      <a:pt x="1863" y="0"/>
                      <a:pt x="1859" y="1"/>
                      <a:pt x="1855" y="4"/>
                    </a:cubicBezTo>
                    <a:cubicBezTo>
                      <a:pt x="1335" y="546"/>
                      <a:pt x="757" y="840"/>
                      <a:pt x="34" y="999"/>
                    </a:cubicBezTo>
                    <a:cubicBezTo>
                      <a:pt x="0" y="999"/>
                      <a:pt x="11" y="1044"/>
                      <a:pt x="34" y="1044"/>
                    </a:cubicBezTo>
                    <a:cubicBezTo>
                      <a:pt x="803" y="1010"/>
                      <a:pt x="1402" y="592"/>
                      <a:pt x="1877" y="26"/>
                    </a:cubicBezTo>
                    <a:cubicBezTo>
                      <a:pt x="1886" y="17"/>
                      <a:pt x="1881" y="0"/>
                      <a:pt x="186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2070769" y="2075778"/>
                <a:ext cx="65941" cy="2641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592" extrusionOk="0">
                    <a:moveTo>
                      <a:pt x="1332" y="1"/>
                    </a:moveTo>
                    <a:cubicBezTo>
                      <a:pt x="858" y="1"/>
                      <a:pt x="378" y="243"/>
                      <a:pt x="19" y="540"/>
                    </a:cubicBezTo>
                    <a:cubicBezTo>
                      <a:pt x="0" y="558"/>
                      <a:pt x="19" y="591"/>
                      <a:pt x="45" y="591"/>
                    </a:cubicBezTo>
                    <a:cubicBezTo>
                      <a:pt x="51" y="591"/>
                      <a:pt x="57" y="589"/>
                      <a:pt x="64" y="585"/>
                    </a:cubicBezTo>
                    <a:cubicBezTo>
                      <a:pt x="505" y="291"/>
                      <a:pt x="935" y="42"/>
                      <a:pt x="1478" y="20"/>
                    </a:cubicBezTo>
                    <a:lnTo>
                      <a:pt x="1478" y="9"/>
                    </a:lnTo>
                    <a:cubicBezTo>
                      <a:pt x="1429" y="3"/>
                      <a:pt x="1381" y="1"/>
                      <a:pt x="133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8"/>
              <p:cNvSpPr/>
              <p:nvPr/>
            </p:nvSpPr>
            <p:spPr>
              <a:xfrm>
                <a:off x="2017320" y="2066587"/>
                <a:ext cx="103730" cy="51798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161" extrusionOk="0">
                    <a:moveTo>
                      <a:pt x="1984" y="0"/>
                    </a:moveTo>
                    <a:cubicBezTo>
                      <a:pt x="1176" y="0"/>
                      <a:pt x="456" y="400"/>
                      <a:pt x="18" y="1108"/>
                    </a:cubicBezTo>
                    <a:cubicBezTo>
                      <a:pt x="0" y="1134"/>
                      <a:pt x="23" y="1160"/>
                      <a:pt x="51" y="1160"/>
                    </a:cubicBezTo>
                    <a:cubicBezTo>
                      <a:pt x="59" y="1160"/>
                      <a:pt x="67" y="1158"/>
                      <a:pt x="75" y="1153"/>
                    </a:cubicBezTo>
                    <a:cubicBezTo>
                      <a:pt x="324" y="881"/>
                      <a:pt x="538" y="610"/>
                      <a:pt x="855" y="407"/>
                    </a:cubicBezTo>
                    <a:cubicBezTo>
                      <a:pt x="1251" y="135"/>
                      <a:pt x="1839" y="34"/>
                      <a:pt x="2314" y="34"/>
                    </a:cubicBezTo>
                    <a:cubicBezTo>
                      <a:pt x="2325" y="34"/>
                      <a:pt x="2325" y="34"/>
                      <a:pt x="2314" y="22"/>
                    </a:cubicBezTo>
                    <a:cubicBezTo>
                      <a:pt x="2203" y="7"/>
                      <a:pt x="2092" y="0"/>
                      <a:pt x="1984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8"/>
              <p:cNvSpPr/>
              <p:nvPr/>
            </p:nvSpPr>
            <p:spPr>
              <a:xfrm>
                <a:off x="1982297" y="2058155"/>
                <a:ext cx="112028" cy="12742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856" extrusionOk="0">
                    <a:moveTo>
                      <a:pt x="2311" y="0"/>
                    </a:moveTo>
                    <a:cubicBezTo>
                      <a:pt x="1655" y="0"/>
                      <a:pt x="1029" y="267"/>
                      <a:pt x="554" y="731"/>
                    </a:cubicBezTo>
                    <a:cubicBezTo>
                      <a:pt x="0" y="1274"/>
                      <a:pt x="68" y="2145"/>
                      <a:pt x="204" y="2835"/>
                    </a:cubicBezTo>
                    <a:cubicBezTo>
                      <a:pt x="209" y="2849"/>
                      <a:pt x="221" y="2855"/>
                      <a:pt x="234" y="2855"/>
                    </a:cubicBezTo>
                    <a:cubicBezTo>
                      <a:pt x="253" y="2855"/>
                      <a:pt x="272" y="2843"/>
                      <a:pt x="272" y="2824"/>
                    </a:cubicBezTo>
                    <a:cubicBezTo>
                      <a:pt x="249" y="2100"/>
                      <a:pt x="113" y="1410"/>
                      <a:pt x="622" y="811"/>
                    </a:cubicBezTo>
                    <a:cubicBezTo>
                      <a:pt x="1097" y="245"/>
                      <a:pt x="1810" y="98"/>
                      <a:pt x="2499" y="19"/>
                    </a:cubicBezTo>
                    <a:cubicBezTo>
                      <a:pt x="2511" y="19"/>
                      <a:pt x="2511" y="7"/>
                      <a:pt x="2499" y="7"/>
                    </a:cubicBezTo>
                    <a:cubicBezTo>
                      <a:pt x="2436" y="3"/>
                      <a:pt x="2374" y="0"/>
                      <a:pt x="231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8"/>
              <p:cNvSpPr/>
              <p:nvPr/>
            </p:nvSpPr>
            <p:spPr>
              <a:xfrm>
                <a:off x="2138183" y="2025675"/>
                <a:ext cx="30294" cy="43321"/>
              </a:xfrm>
              <a:custGeom>
                <a:avLst/>
                <a:gdLst/>
                <a:ahLst/>
                <a:cxnLst/>
                <a:rect l="l" t="t" r="r" b="b"/>
                <a:pathLst>
                  <a:path w="679" h="971" extrusionOk="0">
                    <a:moveTo>
                      <a:pt x="645" y="1"/>
                    </a:moveTo>
                    <a:cubicBezTo>
                      <a:pt x="464" y="34"/>
                      <a:pt x="317" y="227"/>
                      <a:pt x="215" y="374"/>
                    </a:cubicBezTo>
                    <a:cubicBezTo>
                      <a:pt x="102" y="544"/>
                      <a:pt x="0" y="758"/>
                      <a:pt x="45" y="962"/>
                    </a:cubicBezTo>
                    <a:cubicBezTo>
                      <a:pt x="45" y="968"/>
                      <a:pt x="51" y="970"/>
                      <a:pt x="57" y="970"/>
                    </a:cubicBezTo>
                    <a:cubicBezTo>
                      <a:pt x="62" y="970"/>
                      <a:pt x="68" y="968"/>
                      <a:pt x="68" y="962"/>
                    </a:cubicBezTo>
                    <a:cubicBezTo>
                      <a:pt x="91" y="555"/>
                      <a:pt x="339" y="250"/>
                      <a:pt x="668" y="34"/>
                    </a:cubicBezTo>
                    <a:cubicBezTo>
                      <a:pt x="679" y="24"/>
                      <a:pt x="668" y="1"/>
                      <a:pt x="6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8"/>
              <p:cNvSpPr/>
              <p:nvPr/>
            </p:nvSpPr>
            <p:spPr>
              <a:xfrm>
                <a:off x="2148801" y="2024158"/>
                <a:ext cx="32792" cy="4684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0" extrusionOk="0">
                    <a:moveTo>
                      <a:pt x="712" y="1"/>
                    </a:moveTo>
                    <a:cubicBezTo>
                      <a:pt x="328" y="171"/>
                      <a:pt x="45" y="634"/>
                      <a:pt x="0" y="1041"/>
                    </a:cubicBezTo>
                    <a:cubicBezTo>
                      <a:pt x="0" y="1047"/>
                      <a:pt x="3" y="1050"/>
                      <a:pt x="6" y="1050"/>
                    </a:cubicBezTo>
                    <a:cubicBezTo>
                      <a:pt x="8" y="1050"/>
                      <a:pt x="11" y="1047"/>
                      <a:pt x="11" y="1041"/>
                    </a:cubicBezTo>
                    <a:cubicBezTo>
                      <a:pt x="91" y="646"/>
                      <a:pt x="362" y="216"/>
                      <a:pt x="712" y="23"/>
                    </a:cubicBezTo>
                    <a:cubicBezTo>
                      <a:pt x="735" y="12"/>
                      <a:pt x="724" y="1"/>
                      <a:pt x="71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8"/>
              <p:cNvSpPr/>
              <p:nvPr/>
            </p:nvSpPr>
            <p:spPr>
              <a:xfrm>
                <a:off x="2152281" y="2029333"/>
                <a:ext cx="33194" cy="45329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16" extrusionOk="0">
                    <a:moveTo>
                      <a:pt x="707" y="0"/>
                    </a:moveTo>
                    <a:cubicBezTo>
                      <a:pt x="700" y="0"/>
                      <a:pt x="694" y="3"/>
                      <a:pt x="691" y="9"/>
                    </a:cubicBezTo>
                    <a:cubicBezTo>
                      <a:pt x="533" y="394"/>
                      <a:pt x="239" y="676"/>
                      <a:pt x="1" y="1004"/>
                    </a:cubicBezTo>
                    <a:cubicBezTo>
                      <a:pt x="1" y="1015"/>
                      <a:pt x="13" y="1015"/>
                      <a:pt x="13" y="1015"/>
                    </a:cubicBezTo>
                    <a:cubicBezTo>
                      <a:pt x="295" y="767"/>
                      <a:pt x="623" y="382"/>
                      <a:pt x="736" y="32"/>
                    </a:cubicBezTo>
                    <a:cubicBezTo>
                      <a:pt x="744" y="16"/>
                      <a:pt x="724" y="0"/>
                      <a:pt x="70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8"/>
              <p:cNvSpPr/>
              <p:nvPr/>
            </p:nvSpPr>
            <p:spPr>
              <a:xfrm>
                <a:off x="2157323" y="2038970"/>
                <a:ext cx="33863" cy="4073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913" extrusionOk="0">
                    <a:moveTo>
                      <a:pt x="745" y="1"/>
                    </a:moveTo>
                    <a:cubicBezTo>
                      <a:pt x="740" y="1"/>
                      <a:pt x="736" y="3"/>
                      <a:pt x="736" y="8"/>
                    </a:cubicBezTo>
                    <a:cubicBezTo>
                      <a:pt x="578" y="347"/>
                      <a:pt x="363" y="743"/>
                      <a:pt x="1" y="902"/>
                    </a:cubicBezTo>
                    <a:cubicBezTo>
                      <a:pt x="1" y="902"/>
                      <a:pt x="1" y="912"/>
                      <a:pt x="13" y="912"/>
                    </a:cubicBezTo>
                    <a:cubicBezTo>
                      <a:pt x="216" y="867"/>
                      <a:pt x="352" y="709"/>
                      <a:pt x="488" y="551"/>
                    </a:cubicBezTo>
                    <a:cubicBezTo>
                      <a:pt x="623" y="404"/>
                      <a:pt x="736" y="211"/>
                      <a:pt x="759" y="20"/>
                    </a:cubicBezTo>
                    <a:cubicBezTo>
                      <a:pt x="759" y="6"/>
                      <a:pt x="751" y="1"/>
                      <a:pt x="7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2163569" y="2048562"/>
                <a:ext cx="36183" cy="3944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84" extrusionOk="0">
                    <a:moveTo>
                      <a:pt x="795" y="0"/>
                    </a:moveTo>
                    <a:cubicBezTo>
                      <a:pt x="788" y="0"/>
                      <a:pt x="782" y="3"/>
                      <a:pt x="777" y="8"/>
                    </a:cubicBezTo>
                    <a:cubicBezTo>
                      <a:pt x="652" y="415"/>
                      <a:pt x="393" y="709"/>
                      <a:pt x="8" y="878"/>
                    </a:cubicBezTo>
                    <a:cubicBezTo>
                      <a:pt x="404" y="765"/>
                      <a:pt x="743" y="449"/>
                      <a:pt x="811" y="19"/>
                    </a:cubicBezTo>
                    <a:cubicBezTo>
                      <a:pt x="811" y="6"/>
                      <a:pt x="803" y="0"/>
                      <a:pt x="795" y="0"/>
                    </a:cubicBezTo>
                    <a:close/>
                    <a:moveTo>
                      <a:pt x="8" y="878"/>
                    </a:moveTo>
                    <a:cubicBezTo>
                      <a:pt x="1" y="878"/>
                      <a:pt x="3" y="884"/>
                      <a:pt x="6" y="884"/>
                    </a:cubicBezTo>
                    <a:cubicBezTo>
                      <a:pt x="7" y="884"/>
                      <a:pt x="8" y="882"/>
                      <a:pt x="8" y="878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8"/>
              <p:cNvSpPr/>
              <p:nvPr/>
            </p:nvSpPr>
            <p:spPr>
              <a:xfrm>
                <a:off x="2173474" y="2067925"/>
                <a:ext cx="28152" cy="27929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26" extrusionOk="0">
                    <a:moveTo>
                      <a:pt x="591" y="0"/>
                    </a:moveTo>
                    <a:cubicBezTo>
                      <a:pt x="582" y="0"/>
                      <a:pt x="573" y="4"/>
                      <a:pt x="566" y="15"/>
                    </a:cubicBezTo>
                    <a:cubicBezTo>
                      <a:pt x="453" y="263"/>
                      <a:pt x="307" y="580"/>
                      <a:pt x="1" y="614"/>
                    </a:cubicBezTo>
                    <a:lnTo>
                      <a:pt x="1" y="625"/>
                    </a:lnTo>
                    <a:cubicBezTo>
                      <a:pt x="307" y="625"/>
                      <a:pt x="566" y="320"/>
                      <a:pt x="623" y="37"/>
                    </a:cubicBezTo>
                    <a:cubicBezTo>
                      <a:pt x="631" y="22"/>
                      <a:pt x="611" y="0"/>
                      <a:pt x="59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8"/>
              <p:cNvSpPr/>
              <p:nvPr/>
            </p:nvSpPr>
            <p:spPr>
              <a:xfrm>
                <a:off x="1951021" y="2090144"/>
                <a:ext cx="182654" cy="175069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3924" extrusionOk="0">
                    <a:moveTo>
                      <a:pt x="2334" y="1"/>
                    </a:moveTo>
                    <a:cubicBezTo>
                      <a:pt x="1990" y="1"/>
                      <a:pt x="1613" y="62"/>
                      <a:pt x="1380" y="286"/>
                    </a:cubicBezTo>
                    <a:cubicBezTo>
                      <a:pt x="848" y="795"/>
                      <a:pt x="893" y="1213"/>
                      <a:pt x="475" y="1733"/>
                    </a:cubicBezTo>
                    <a:cubicBezTo>
                      <a:pt x="147" y="2140"/>
                      <a:pt x="0" y="3373"/>
                      <a:pt x="1459" y="3791"/>
                    </a:cubicBezTo>
                    <a:cubicBezTo>
                      <a:pt x="1782" y="3883"/>
                      <a:pt x="2085" y="3924"/>
                      <a:pt x="2363" y="3924"/>
                    </a:cubicBezTo>
                    <a:cubicBezTo>
                      <a:pt x="3284" y="3924"/>
                      <a:pt x="3929" y="3478"/>
                      <a:pt x="4094" y="2966"/>
                    </a:cubicBezTo>
                    <a:cubicBezTo>
                      <a:pt x="4094" y="2966"/>
                      <a:pt x="3845" y="1937"/>
                      <a:pt x="4014" y="1235"/>
                    </a:cubicBezTo>
                    <a:cubicBezTo>
                      <a:pt x="4014" y="1235"/>
                      <a:pt x="3302" y="670"/>
                      <a:pt x="3132" y="94"/>
                    </a:cubicBezTo>
                    <a:cubicBezTo>
                      <a:pt x="3132" y="94"/>
                      <a:pt x="2758" y="1"/>
                      <a:pt x="2334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8"/>
              <p:cNvSpPr/>
              <p:nvPr/>
            </p:nvSpPr>
            <p:spPr>
              <a:xfrm>
                <a:off x="2073089" y="2171166"/>
                <a:ext cx="38904" cy="3529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1" extrusionOk="0">
                    <a:moveTo>
                      <a:pt x="405" y="0"/>
                    </a:moveTo>
                    <a:cubicBezTo>
                      <a:pt x="343" y="0"/>
                      <a:pt x="281" y="15"/>
                      <a:pt x="227" y="42"/>
                    </a:cubicBezTo>
                    <a:cubicBezTo>
                      <a:pt x="91" y="110"/>
                      <a:pt x="34" y="245"/>
                      <a:pt x="12" y="381"/>
                    </a:cubicBezTo>
                    <a:cubicBezTo>
                      <a:pt x="1" y="517"/>
                      <a:pt x="91" y="675"/>
                      <a:pt x="204" y="743"/>
                    </a:cubicBezTo>
                    <a:cubicBezTo>
                      <a:pt x="272" y="776"/>
                      <a:pt x="295" y="776"/>
                      <a:pt x="374" y="788"/>
                    </a:cubicBezTo>
                    <a:lnTo>
                      <a:pt x="385" y="788"/>
                    </a:lnTo>
                    <a:cubicBezTo>
                      <a:pt x="399" y="790"/>
                      <a:pt x="412" y="791"/>
                      <a:pt x="426" y="791"/>
                    </a:cubicBezTo>
                    <a:cubicBezTo>
                      <a:pt x="491" y="791"/>
                      <a:pt x="555" y="771"/>
                      <a:pt x="612" y="743"/>
                    </a:cubicBezTo>
                    <a:cubicBezTo>
                      <a:pt x="713" y="709"/>
                      <a:pt x="781" y="607"/>
                      <a:pt x="815" y="505"/>
                    </a:cubicBezTo>
                    <a:cubicBezTo>
                      <a:pt x="871" y="313"/>
                      <a:pt x="781" y="121"/>
                      <a:pt x="600" y="53"/>
                    </a:cubicBezTo>
                    <a:cubicBezTo>
                      <a:pt x="541" y="17"/>
                      <a:pt x="473" y="0"/>
                      <a:pt x="405" y="0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1965120" y="2157469"/>
                <a:ext cx="27304" cy="2712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08" extrusionOk="0">
                    <a:moveTo>
                      <a:pt x="316" y="1"/>
                    </a:moveTo>
                    <a:cubicBezTo>
                      <a:pt x="286" y="1"/>
                      <a:pt x="255" y="4"/>
                      <a:pt x="227" y="10"/>
                    </a:cubicBezTo>
                    <a:cubicBezTo>
                      <a:pt x="159" y="32"/>
                      <a:pt x="91" y="78"/>
                      <a:pt x="46" y="145"/>
                    </a:cubicBezTo>
                    <a:cubicBezTo>
                      <a:pt x="1" y="201"/>
                      <a:pt x="1" y="292"/>
                      <a:pt x="12" y="360"/>
                    </a:cubicBezTo>
                    <a:lnTo>
                      <a:pt x="12" y="382"/>
                    </a:lnTo>
                    <a:cubicBezTo>
                      <a:pt x="34" y="485"/>
                      <a:pt x="114" y="575"/>
                      <a:pt x="227" y="598"/>
                    </a:cubicBezTo>
                    <a:cubicBezTo>
                      <a:pt x="258" y="603"/>
                      <a:pt x="290" y="608"/>
                      <a:pt x="324" y="608"/>
                    </a:cubicBezTo>
                    <a:cubicBezTo>
                      <a:pt x="366" y="608"/>
                      <a:pt x="409" y="600"/>
                      <a:pt x="453" y="575"/>
                    </a:cubicBezTo>
                    <a:cubicBezTo>
                      <a:pt x="509" y="530"/>
                      <a:pt x="566" y="473"/>
                      <a:pt x="589" y="394"/>
                    </a:cubicBezTo>
                    <a:cubicBezTo>
                      <a:pt x="612" y="315"/>
                      <a:pt x="600" y="236"/>
                      <a:pt x="566" y="168"/>
                    </a:cubicBezTo>
                    <a:cubicBezTo>
                      <a:pt x="532" y="88"/>
                      <a:pt x="476" y="43"/>
                      <a:pt x="396" y="10"/>
                    </a:cubicBezTo>
                    <a:cubicBezTo>
                      <a:pt x="374" y="4"/>
                      <a:pt x="345" y="1"/>
                      <a:pt x="316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2081655" y="2128379"/>
                <a:ext cx="11154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60" extrusionOk="0">
                    <a:moveTo>
                      <a:pt x="127" y="1"/>
                    </a:moveTo>
                    <a:cubicBezTo>
                      <a:pt x="100" y="1"/>
                      <a:pt x="70" y="9"/>
                      <a:pt x="46" y="17"/>
                    </a:cubicBezTo>
                    <a:cubicBezTo>
                      <a:pt x="1" y="28"/>
                      <a:pt x="1" y="84"/>
                      <a:pt x="58" y="84"/>
                    </a:cubicBezTo>
                    <a:cubicBezTo>
                      <a:pt x="80" y="96"/>
                      <a:pt x="103" y="96"/>
                      <a:pt x="126" y="130"/>
                    </a:cubicBezTo>
                    <a:cubicBezTo>
                      <a:pt x="138" y="148"/>
                      <a:pt x="163" y="160"/>
                      <a:pt x="185" y="160"/>
                    </a:cubicBezTo>
                    <a:cubicBezTo>
                      <a:pt x="204" y="160"/>
                      <a:pt x="222" y="151"/>
                      <a:pt x="227" y="130"/>
                    </a:cubicBezTo>
                    <a:cubicBezTo>
                      <a:pt x="249" y="74"/>
                      <a:pt x="204" y="28"/>
                      <a:pt x="159" y="6"/>
                    </a:cubicBezTo>
                    <a:cubicBezTo>
                      <a:pt x="149" y="2"/>
                      <a:pt x="138" y="1"/>
                      <a:pt x="12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2004961" y="2115976"/>
                <a:ext cx="9681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26" extrusionOk="0">
                    <a:moveTo>
                      <a:pt x="111" y="1"/>
                    </a:moveTo>
                    <a:cubicBezTo>
                      <a:pt x="79" y="1"/>
                      <a:pt x="46" y="16"/>
                      <a:pt x="23" y="46"/>
                    </a:cubicBezTo>
                    <a:cubicBezTo>
                      <a:pt x="1" y="80"/>
                      <a:pt x="35" y="114"/>
                      <a:pt x="69" y="125"/>
                    </a:cubicBezTo>
                    <a:cubicBezTo>
                      <a:pt x="91" y="125"/>
                      <a:pt x="114" y="114"/>
                      <a:pt x="137" y="114"/>
                    </a:cubicBezTo>
                    <a:cubicBezTo>
                      <a:pt x="140" y="110"/>
                      <a:pt x="146" y="109"/>
                      <a:pt x="151" y="109"/>
                    </a:cubicBezTo>
                    <a:cubicBezTo>
                      <a:pt x="161" y="109"/>
                      <a:pt x="171" y="114"/>
                      <a:pt x="171" y="114"/>
                    </a:cubicBezTo>
                    <a:cubicBezTo>
                      <a:pt x="174" y="117"/>
                      <a:pt x="178" y="119"/>
                      <a:pt x="183" y="119"/>
                    </a:cubicBezTo>
                    <a:cubicBezTo>
                      <a:pt x="193" y="119"/>
                      <a:pt x="204" y="110"/>
                      <a:pt x="204" y="103"/>
                    </a:cubicBezTo>
                    <a:cubicBezTo>
                      <a:pt x="216" y="58"/>
                      <a:pt x="204" y="23"/>
                      <a:pt x="159" y="12"/>
                    </a:cubicBezTo>
                    <a:cubicBezTo>
                      <a:pt x="144" y="5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8"/>
              <p:cNvSpPr/>
              <p:nvPr/>
            </p:nvSpPr>
            <p:spPr>
              <a:xfrm>
                <a:off x="2026912" y="2194232"/>
                <a:ext cx="39663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83" extrusionOk="0">
                    <a:moveTo>
                      <a:pt x="846" y="1"/>
                    </a:moveTo>
                    <a:cubicBezTo>
                      <a:pt x="827" y="1"/>
                      <a:pt x="810" y="12"/>
                      <a:pt x="810" y="33"/>
                    </a:cubicBezTo>
                    <a:cubicBezTo>
                      <a:pt x="810" y="192"/>
                      <a:pt x="775" y="362"/>
                      <a:pt x="629" y="440"/>
                    </a:cubicBezTo>
                    <a:cubicBezTo>
                      <a:pt x="559" y="479"/>
                      <a:pt x="493" y="495"/>
                      <a:pt x="429" y="495"/>
                    </a:cubicBezTo>
                    <a:cubicBezTo>
                      <a:pt x="307" y="495"/>
                      <a:pt x="193" y="436"/>
                      <a:pt x="74" y="362"/>
                    </a:cubicBezTo>
                    <a:cubicBezTo>
                      <a:pt x="68" y="359"/>
                      <a:pt x="62" y="357"/>
                      <a:pt x="56" y="357"/>
                    </a:cubicBezTo>
                    <a:cubicBezTo>
                      <a:pt x="21" y="357"/>
                      <a:pt x="0" y="410"/>
                      <a:pt x="29" y="430"/>
                    </a:cubicBezTo>
                    <a:cubicBezTo>
                      <a:pt x="159" y="506"/>
                      <a:pt x="309" y="582"/>
                      <a:pt x="455" y="582"/>
                    </a:cubicBezTo>
                    <a:cubicBezTo>
                      <a:pt x="526" y="582"/>
                      <a:pt x="596" y="564"/>
                      <a:pt x="662" y="520"/>
                    </a:cubicBezTo>
                    <a:cubicBezTo>
                      <a:pt x="832" y="407"/>
                      <a:pt x="888" y="237"/>
                      <a:pt x="888" y="45"/>
                    </a:cubicBezTo>
                    <a:cubicBezTo>
                      <a:pt x="888" y="15"/>
                      <a:pt x="866" y="1"/>
                      <a:pt x="846" y="1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8"/>
              <p:cNvSpPr/>
              <p:nvPr/>
            </p:nvSpPr>
            <p:spPr>
              <a:xfrm>
                <a:off x="2008530" y="2164205"/>
                <a:ext cx="23869" cy="1824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09" extrusionOk="0">
                    <a:moveTo>
                      <a:pt x="244" y="1"/>
                    </a:moveTo>
                    <a:cubicBezTo>
                      <a:pt x="197" y="1"/>
                      <a:pt x="153" y="12"/>
                      <a:pt x="114" y="40"/>
                    </a:cubicBezTo>
                    <a:cubicBezTo>
                      <a:pt x="0" y="118"/>
                      <a:pt x="34" y="277"/>
                      <a:pt x="91" y="390"/>
                    </a:cubicBezTo>
                    <a:cubicBezTo>
                      <a:pt x="98" y="403"/>
                      <a:pt x="109" y="409"/>
                      <a:pt x="120" y="409"/>
                    </a:cubicBezTo>
                    <a:cubicBezTo>
                      <a:pt x="146" y="409"/>
                      <a:pt x="175" y="380"/>
                      <a:pt x="159" y="356"/>
                    </a:cubicBezTo>
                    <a:cubicBezTo>
                      <a:pt x="124" y="277"/>
                      <a:pt x="68" y="141"/>
                      <a:pt x="170" y="96"/>
                    </a:cubicBezTo>
                    <a:cubicBezTo>
                      <a:pt x="195" y="87"/>
                      <a:pt x="220" y="84"/>
                      <a:pt x="245" y="84"/>
                    </a:cubicBezTo>
                    <a:cubicBezTo>
                      <a:pt x="321" y="84"/>
                      <a:pt x="393" y="116"/>
                      <a:pt x="453" y="141"/>
                    </a:cubicBezTo>
                    <a:cubicBezTo>
                      <a:pt x="462" y="148"/>
                      <a:pt x="470" y="150"/>
                      <a:pt x="479" y="150"/>
                    </a:cubicBezTo>
                    <a:cubicBezTo>
                      <a:pt x="512" y="150"/>
                      <a:pt x="534" y="103"/>
                      <a:pt x="498" y="85"/>
                    </a:cubicBezTo>
                    <a:cubicBezTo>
                      <a:pt x="424" y="40"/>
                      <a:pt x="331" y="1"/>
                      <a:pt x="244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8"/>
              <p:cNvSpPr/>
              <p:nvPr/>
            </p:nvSpPr>
            <p:spPr>
              <a:xfrm>
                <a:off x="2059972" y="2147698"/>
                <a:ext cx="16686" cy="1717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85" extrusionOk="0">
                    <a:moveTo>
                      <a:pt x="234" y="0"/>
                    </a:moveTo>
                    <a:cubicBezTo>
                      <a:pt x="178" y="0"/>
                      <a:pt x="132" y="31"/>
                      <a:pt x="102" y="70"/>
                    </a:cubicBezTo>
                    <a:cubicBezTo>
                      <a:pt x="91" y="81"/>
                      <a:pt x="80" y="81"/>
                      <a:pt x="69" y="93"/>
                    </a:cubicBezTo>
                    <a:cubicBezTo>
                      <a:pt x="23" y="149"/>
                      <a:pt x="1" y="240"/>
                      <a:pt x="46" y="307"/>
                    </a:cubicBezTo>
                    <a:cubicBezTo>
                      <a:pt x="77" y="354"/>
                      <a:pt x="130" y="385"/>
                      <a:pt x="185" y="385"/>
                    </a:cubicBezTo>
                    <a:cubicBezTo>
                      <a:pt x="210" y="385"/>
                      <a:pt x="236" y="378"/>
                      <a:pt x="261" y="364"/>
                    </a:cubicBezTo>
                    <a:cubicBezTo>
                      <a:pt x="306" y="330"/>
                      <a:pt x="340" y="285"/>
                      <a:pt x="351" y="229"/>
                    </a:cubicBezTo>
                    <a:cubicBezTo>
                      <a:pt x="374" y="149"/>
                      <a:pt x="351" y="25"/>
                      <a:pt x="261" y="2"/>
                    </a:cubicBezTo>
                    <a:cubicBezTo>
                      <a:pt x="251" y="1"/>
                      <a:pt x="242" y="0"/>
                      <a:pt x="234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8"/>
              <p:cNvSpPr/>
              <p:nvPr/>
            </p:nvSpPr>
            <p:spPr>
              <a:xfrm>
                <a:off x="1996440" y="2139087"/>
                <a:ext cx="1463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46" extrusionOk="0">
                    <a:moveTo>
                      <a:pt x="76" y="71"/>
                    </a:moveTo>
                    <a:cubicBezTo>
                      <a:pt x="74" y="73"/>
                      <a:pt x="72" y="76"/>
                      <a:pt x="68" y="82"/>
                    </a:cubicBezTo>
                    <a:cubicBezTo>
                      <a:pt x="71" y="79"/>
                      <a:pt x="74" y="75"/>
                      <a:pt x="76" y="71"/>
                    </a:cubicBezTo>
                    <a:close/>
                    <a:moveTo>
                      <a:pt x="193" y="0"/>
                    </a:moveTo>
                    <a:cubicBezTo>
                      <a:pt x="156" y="0"/>
                      <a:pt x="119" y="15"/>
                      <a:pt x="91" y="48"/>
                    </a:cubicBezTo>
                    <a:cubicBezTo>
                      <a:pt x="83" y="56"/>
                      <a:pt x="80" y="63"/>
                      <a:pt x="76" y="71"/>
                    </a:cubicBezTo>
                    <a:lnTo>
                      <a:pt x="76" y="71"/>
                    </a:lnTo>
                    <a:cubicBezTo>
                      <a:pt x="77" y="70"/>
                      <a:pt x="77" y="70"/>
                      <a:pt x="77" y="70"/>
                    </a:cubicBezTo>
                    <a:lnTo>
                      <a:pt x="77" y="70"/>
                    </a:lnTo>
                    <a:cubicBezTo>
                      <a:pt x="79" y="70"/>
                      <a:pt x="65" y="93"/>
                      <a:pt x="56" y="93"/>
                    </a:cubicBezTo>
                    <a:cubicBezTo>
                      <a:pt x="45" y="105"/>
                      <a:pt x="45" y="116"/>
                      <a:pt x="45" y="128"/>
                    </a:cubicBezTo>
                    <a:cubicBezTo>
                      <a:pt x="0" y="184"/>
                      <a:pt x="0" y="252"/>
                      <a:pt x="45" y="309"/>
                    </a:cubicBezTo>
                    <a:cubicBezTo>
                      <a:pt x="74" y="335"/>
                      <a:pt x="104" y="346"/>
                      <a:pt x="134" y="346"/>
                    </a:cubicBezTo>
                    <a:cubicBezTo>
                      <a:pt x="234" y="346"/>
                      <a:pt x="328" y="223"/>
                      <a:pt x="328" y="128"/>
                    </a:cubicBezTo>
                    <a:cubicBezTo>
                      <a:pt x="321" y="48"/>
                      <a:pt x="258" y="0"/>
                      <a:pt x="193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2119534" y="2187629"/>
                <a:ext cx="55546" cy="5487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230" extrusionOk="0">
                    <a:moveTo>
                      <a:pt x="599" y="1"/>
                    </a:moveTo>
                    <a:cubicBezTo>
                      <a:pt x="301" y="1"/>
                      <a:pt x="79" y="249"/>
                      <a:pt x="79" y="249"/>
                    </a:cubicBezTo>
                    <a:lnTo>
                      <a:pt x="0" y="1120"/>
                    </a:lnTo>
                    <a:cubicBezTo>
                      <a:pt x="169" y="1197"/>
                      <a:pt x="318" y="1230"/>
                      <a:pt x="446" y="1230"/>
                    </a:cubicBezTo>
                    <a:cubicBezTo>
                      <a:pt x="1132" y="1230"/>
                      <a:pt x="1244" y="290"/>
                      <a:pt x="882" y="80"/>
                    </a:cubicBezTo>
                    <a:cubicBezTo>
                      <a:pt x="784" y="23"/>
                      <a:pt x="688" y="1"/>
                      <a:pt x="599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8"/>
              <p:cNvSpPr/>
              <p:nvPr/>
            </p:nvSpPr>
            <p:spPr>
              <a:xfrm>
                <a:off x="2125066" y="2199139"/>
                <a:ext cx="32301" cy="33372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48" extrusionOk="0">
                    <a:moveTo>
                      <a:pt x="280" y="416"/>
                    </a:moveTo>
                    <a:cubicBezTo>
                      <a:pt x="362" y="416"/>
                      <a:pt x="400" y="531"/>
                      <a:pt x="339" y="602"/>
                    </a:cubicBezTo>
                    <a:cubicBezTo>
                      <a:pt x="305" y="630"/>
                      <a:pt x="266" y="642"/>
                      <a:pt x="225" y="642"/>
                    </a:cubicBezTo>
                    <a:cubicBezTo>
                      <a:pt x="184" y="642"/>
                      <a:pt x="142" y="630"/>
                      <a:pt x="102" y="614"/>
                    </a:cubicBezTo>
                    <a:cubicBezTo>
                      <a:pt x="102" y="568"/>
                      <a:pt x="125" y="523"/>
                      <a:pt x="136" y="478"/>
                    </a:cubicBezTo>
                    <a:cubicBezTo>
                      <a:pt x="170" y="443"/>
                      <a:pt x="215" y="433"/>
                      <a:pt x="249" y="421"/>
                    </a:cubicBezTo>
                    <a:cubicBezTo>
                      <a:pt x="260" y="417"/>
                      <a:pt x="270" y="416"/>
                      <a:pt x="280" y="416"/>
                    </a:cubicBezTo>
                    <a:close/>
                    <a:moveTo>
                      <a:pt x="525" y="1"/>
                    </a:moveTo>
                    <a:cubicBezTo>
                      <a:pt x="424" y="1"/>
                      <a:pt x="321" y="51"/>
                      <a:pt x="238" y="127"/>
                    </a:cubicBezTo>
                    <a:cubicBezTo>
                      <a:pt x="80" y="263"/>
                      <a:pt x="0" y="478"/>
                      <a:pt x="12" y="681"/>
                    </a:cubicBezTo>
                    <a:cubicBezTo>
                      <a:pt x="12" y="704"/>
                      <a:pt x="23" y="715"/>
                      <a:pt x="45" y="715"/>
                    </a:cubicBezTo>
                    <a:lnTo>
                      <a:pt x="68" y="738"/>
                    </a:lnTo>
                    <a:cubicBezTo>
                      <a:pt x="105" y="744"/>
                      <a:pt x="140" y="748"/>
                      <a:pt x="174" y="748"/>
                    </a:cubicBezTo>
                    <a:cubicBezTo>
                      <a:pt x="257" y="748"/>
                      <a:pt x="332" y="726"/>
                      <a:pt x="396" y="670"/>
                    </a:cubicBezTo>
                    <a:cubicBezTo>
                      <a:pt x="475" y="602"/>
                      <a:pt x="509" y="478"/>
                      <a:pt x="430" y="398"/>
                    </a:cubicBezTo>
                    <a:cubicBezTo>
                      <a:pt x="398" y="366"/>
                      <a:pt x="358" y="354"/>
                      <a:pt x="317" y="354"/>
                    </a:cubicBezTo>
                    <a:cubicBezTo>
                      <a:pt x="271" y="354"/>
                      <a:pt x="223" y="369"/>
                      <a:pt x="181" y="387"/>
                    </a:cubicBezTo>
                    <a:lnTo>
                      <a:pt x="249" y="252"/>
                    </a:lnTo>
                    <a:cubicBezTo>
                      <a:pt x="339" y="116"/>
                      <a:pt x="458" y="74"/>
                      <a:pt x="600" y="74"/>
                    </a:cubicBezTo>
                    <a:cubicBezTo>
                      <a:pt x="636" y="74"/>
                      <a:pt x="674" y="77"/>
                      <a:pt x="713" y="82"/>
                    </a:cubicBezTo>
                    <a:cubicBezTo>
                      <a:pt x="713" y="82"/>
                      <a:pt x="724" y="71"/>
                      <a:pt x="713" y="71"/>
                    </a:cubicBezTo>
                    <a:cubicBezTo>
                      <a:pt x="655" y="22"/>
                      <a:pt x="591" y="1"/>
                      <a:pt x="525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1867</Words>
  <Application>Microsoft Office PowerPoint</Application>
  <PresentationFormat>Экран (16:9)</PresentationFormat>
  <Paragraphs>132</Paragraphs>
  <Slides>29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5" baseType="lpstr">
      <vt:lpstr>Batang</vt:lpstr>
      <vt:lpstr>Bahnschrift Light</vt:lpstr>
      <vt:lpstr>Arvo</vt:lpstr>
      <vt:lpstr>Source Sans Pro</vt:lpstr>
      <vt:lpstr>Segoe UI Black</vt:lpstr>
      <vt:lpstr>Bahnschrift Light SemiCondensed</vt:lpstr>
      <vt:lpstr>Bahnschrift SemiLight</vt:lpstr>
      <vt:lpstr>Arial Black</vt:lpstr>
      <vt:lpstr>Aptos Display</vt:lpstr>
      <vt:lpstr>Arial</vt:lpstr>
      <vt:lpstr>Encode Sans</vt:lpstr>
      <vt:lpstr>Symbol</vt:lpstr>
      <vt:lpstr>Calibri</vt:lpstr>
      <vt:lpstr>Bahnschrift Condensed</vt:lpstr>
      <vt:lpstr>Times New Roman</vt:lpstr>
      <vt:lpstr>Community, Family &amp; Personal Services Major for College: Physical Education by Slidesgo</vt:lpstr>
      <vt:lpstr>От уроков физкультуры к золотым знакам ГТО</vt:lpstr>
      <vt:lpstr>24 МАРТА 2014 Г.</vt:lpstr>
      <vt:lpstr>ЧТО ТАКОЕ ГТО?</vt:lpstr>
      <vt:lpstr>ОСНОВНЫЕ СВЕДЕНИЯ</vt:lpstr>
      <vt:lpstr>ИСТОРИЯ РАЗВИТИЯ КОМПЛЕКСА ГТО</vt:lpstr>
      <vt:lpstr>ПРИНЯТАЯ В 1931 Г. ПРОГРАММА СОСТОЯЛА ИЗ 2-Х ЧАСТЕЙ:</vt:lpstr>
      <vt:lpstr>КОЛИЧЕСТВЕННЫЕ ПОКАЗАТЕЛИ</vt:lpstr>
      <vt:lpstr> ГТО – XXI ВЕК</vt:lpstr>
      <vt:lpstr>ГТО – XXI ВЕК</vt:lpstr>
      <vt:lpstr>СТРУКТУРА КОМПЛЕКСА</vt:lpstr>
      <vt:lpstr>18 СТУПЕНЕЙ ГТО</vt:lpstr>
      <vt:lpstr>Нормативы и требования комплекса ГТО периодически изменялись:</vt:lpstr>
      <vt:lpstr>Презентация PowerPoint</vt:lpstr>
      <vt:lpstr>ЗНАЧКИ ГТО</vt:lpstr>
      <vt:lpstr>Сдача нормативов в СССР подтверждалась особыми значками. Чтобы получить такой значок, нужно было выполнить заданный набор требований, например, пробежать на скорость стометровку, отжаться определённое количество раз, прыгнуть с вышки в воду или метнуть гранату.  В зависимости от уровня достижений сдающие нормативы каждой ступени награждались золотым или серебряным значком «ГТО», выполняющие нормативы в течение ряда лет — «Почётным значком ГТО». Коллективы физкультуры предприятий, учреждений, организаций, добившиеся особых успехов по внедрению комплекса ГТО в повседневную жизнь трудящихся, награждались знаком «За успехи в работе по комплексу ГТО». </vt:lpstr>
      <vt:lpstr>НОВЫЕ ЗНАЧКИ ГТО В РОССИИ Разработкой эскиза новых значков ГТО занималось Министерство спорта. Дизайн уже утвержден правительством. Он не многим отличается от значков 1972 года выпуска. Главное отличие – отсутствие серпа и молота. Изменена и расшифровка аббревиатуры. Теперь ГТО расшифровывается как «Горжусь тобой, Отечество»</vt:lpstr>
      <vt:lpstr>Форма знака отличия за спортивные достижения во Всероссийском физкультурно-спортивном комплексе «Готов к труду и обороне» выглядит, как раньше. Это многоконечная звезда, в центре – окружность с изображением бегущего спортсмена. Фон окружности отличается в зависимости от вида значка: золотой, серебряный и бронзовый. </vt:lpstr>
      <vt:lpstr>ВИДЫ ЗНАЧКОВ ГТО</vt:lpstr>
      <vt:lpstr>Презентация PowerPoint</vt:lpstr>
      <vt:lpstr>НОРМАТИВЫ  ТРЕТЬЕЙ СТУПЕНИ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уроков физкультуры к золотым знакам ГТО</dc:title>
  <dc:creator>Пользователь</dc:creator>
  <cp:lastModifiedBy>Вадим</cp:lastModifiedBy>
  <cp:revision>3</cp:revision>
  <dcterms:modified xsi:type="dcterms:W3CDTF">2025-05-01T19:10:41Z</dcterms:modified>
</cp:coreProperties>
</file>