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238413" cy="857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Датчики на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VEX IQ</a:t>
            </a:r>
            <a:br>
              <a:rPr lang="en-US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</a:rPr>
              <a:t>Использование светодиодного индикатора VEX IQ Touch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86256"/>
            <a:ext cx="6400800" cy="207170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Мастер-класс 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Подготовила: педагог дополнительного образования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</a:rPr>
              <a:t>Астахова Е.П.</a:t>
            </a:r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798195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4775" y="571480"/>
            <a:ext cx="9248775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71480"/>
            <a:ext cx="6215106" cy="544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52"/>
            <a:ext cx="840105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07625"/>
            <a:ext cx="4572031" cy="625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Датчики на VEX IQ Использование светодиодного индикатора VEX IQ Touch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Датчики на VEX IQ Использование светодиодного индикатора VEX IQ Touch </dc:title>
  <dc:creator>Ленка Без Супер Маг</dc:creator>
  <cp:lastModifiedBy>Ленка Без Супер Маг</cp:lastModifiedBy>
  <cp:revision>1</cp:revision>
  <dcterms:created xsi:type="dcterms:W3CDTF">2025-10-20T16:11:39Z</dcterms:created>
  <dcterms:modified xsi:type="dcterms:W3CDTF">2025-10-20T16:20:33Z</dcterms:modified>
</cp:coreProperties>
</file>