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62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4527FD-C22F-4528-B2BB-24ACAEFD76BE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205" y="323850"/>
            <a:ext cx="10942955" cy="676910"/>
          </a:xfrm>
        </p:spPr>
        <p:txBody>
          <a:bodyPr/>
          <a:p>
            <a:pPr algn="ctr"/>
            <a:r>
              <a:rPr lang="ru-RU" altLang="en-US" b="1"/>
              <a:t>Полезные советы от логопеда</a:t>
            </a:r>
            <a:endParaRPr lang="ru-RU" altLang="en-US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7765" y="1652905"/>
            <a:ext cx="15478760" cy="1029335"/>
          </a:xfrm>
        </p:spPr>
        <p:txBody>
          <a:bodyPr/>
          <a:p>
            <a:r>
              <a:rPr lang="en-US" altLang="ru-RU"/>
              <a:t>13</a:t>
            </a:r>
            <a:r>
              <a:rPr lang="en-US" altLang="en-US"/>
              <a:t> </a:t>
            </a:r>
            <a:r>
              <a:rPr lang="en-US" altLang="en-US"/>
              <a:t>способов</a:t>
            </a:r>
            <a:r>
              <a:rPr lang="en-US" altLang="en-US"/>
              <a:t> </a:t>
            </a:r>
            <a:r>
              <a:rPr lang="en-US" altLang="en-US"/>
              <a:t>запуска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развития</a:t>
            </a:r>
            <a:r>
              <a:rPr lang="en-US" altLang="ru-RU"/>
              <a:t> </a:t>
            </a:r>
            <a:r>
              <a:rPr lang="en-US" altLang="en-US"/>
              <a:t>речи</a:t>
            </a:r>
            <a:r>
              <a:rPr lang="en-US" altLang="en-US"/>
              <a:t> </a:t>
            </a:r>
            <a:r>
              <a:rPr lang="en-US" altLang="en-US"/>
              <a:t>ребенка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242185"/>
            <a:ext cx="5867400" cy="41833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en-US"/>
              <a:t> </a:t>
            </a:r>
            <a:r>
              <a:rPr lang="en-US" altLang="ru-RU"/>
              <a:t>9 — </a:t>
            </a:r>
            <a:r>
              <a:rPr lang="en-US" altLang="en-US"/>
              <a:t>выключите</a:t>
            </a:r>
            <a:r>
              <a:rPr lang="en-US" altLang="ru-RU"/>
              <a:t> </a:t>
            </a:r>
            <a:r>
              <a:rPr lang="en-US" altLang="en-US"/>
              <a:t>компьютер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телевизор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развития</a:t>
            </a:r>
            <a:r>
              <a:rPr lang="en-US" altLang="ru-RU"/>
              <a:t> </a:t>
            </a:r>
            <a:r>
              <a:rPr lang="en-US" altLang="en-US"/>
              <a:t>речи</a:t>
            </a:r>
            <a:r>
              <a:rPr lang="en-US" altLang="en-US"/>
              <a:t> </a:t>
            </a:r>
            <a:r>
              <a:rPr lang="en-US" altLang="en-US"/>
              <a:t>ребенку</a:t>
            </a:r>
            <a:r>
              <a:rPr lang="en-US" altLang="en-US"/>
              <a:t> </a:t>
            </a:r>
            <a:r>
              <a:rPr lang="en-US" altLang="en-US"/>
              <a:t>нужно</a:t>
            </a:r>
            <a:r>
              <a:rPr lang="en-US" altLang="ru-RU"/>
              <a:t> </a:t>
            </a:r>
            <a:r>
              <a:rPr lang="en-US" altLang="en-US"/>
              <a:t>ее</a:t>
            </a:r>
            <a:r>
              <a:rPr lang="en-US" altLang="ru-RU"/>
              <a:t> </a:t>
            </a:r>
            <a:r>
              <a:rPr lang="en-US" altLang="en-US"/>
              <a:t>слышать</a:t>
            </a:r>
            <a:r>
              <a:rPr lang="en-US" altLang="ru-RU"/>
              <a:t> — </a:t>
            </a:r>
            <a:r>
              <a:rPr lang="en-US" altLang="en-US"/>
              <a:t>чистую</a:t>
            </a:r>
            <a:r>
              <a:rPr lang="en-US" altLang="ru-RU"/>
              <a:t>, </a:t>
            </a:r>
            <a:r>
              <a:rPr lang="en-US" altLang="en-US"/>
              <a:t>четкую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правильную</a:t>
            </a:r>
            <a:r>
              <a:rPr lang="en-US" altLang="ru-RU"/>
              <a:t>. </a:t>
            </a:r>
            <a:r>
              <a:rPr lang="en-US" altLang="en-US"/>
              <a:t>За</a:t>
            </a:r>
            <a:r>
              <a:rPr lang="en-US" altLang="ru-RU"/>
              <a:t> </a:t>
            </a:r>
            <a:r>
              <a:rPr lang="en-US" altLang="en-US"/>
              <a:t>звуками</a:t>
            </a:r>
            <a:r>
              <a:rPr lang="en-US" altLang="ru-RU"/>
              <a:t> </a:t>
            </a:r>
            <a:r>
              <a:rPr lang="en-US" altLang="en-US"/>
              <a:t>рекламы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мультиков</a:t>
            </a:r>
            <a:r>
              <a:rPr lang="en-US" altLang="ru-RU"/>
              <a:t> </a:t>
            </a:r>
            <a:r>
              <a:rPr lang="en-US" altLang="en-US"/>
              <a:t>ваши</a:t>
            </a:r>
            <a:r>
              <a:rPr lang="en-US" altLang="ru-RU"/>
              <a:t> </a:t>
            </a:r>
            <a:r>
              <a:rPr lang="en-US" altLang="en-US"/>
              <a:t>слова</a:t>
            </a:r>
            <a:r>
              <a:rPr lang="en-US" altLang="ru-RU"/>
              <a:t> </a:t>
            </a:r>
            <a:r>
              <a:rPr lang="en-US" altLang="en-US"/>
              <a:t>перестают</a:t>
            </a:r>
            <a:r>
              <a:rPr lang="en-US" altLang="ru-RU"/>
              <a:t> </a:t>
            </a:r>
            <a:r>
              <a:rPr lang="en-US" altLang="en-US"/>
              <a:t>быть</a:t>
            </a:r>
            <a:r>
              <a:rPr lang="en-US" altLang="ru-RU"/>
              <a:t> </a:t>
            </a:r>
            <a:r>
              <a:rPr lang="en-US" altLang="en-US"/>
              <a:t>слышны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включенный</a:t>
            </a:r>
            <a:r>
              <a:rPr lang="en-US" altLang="en-US"/>
              <a:t> «</a:t>
            </a:r>
            <a:r>
              <a:rPr lang="en-US" altLang="en-US"/>
              <a:t>фоном</a:t>
            </a:r>
            <a:r>
              <a:rPr lang="en-US" altLang="en-US"/>
              <a:t>» </a:t>
            </a:r>
            <a:r>
              <a:rPr lang="en-US" altLang="en-US"/>
              <a:t>телевизор</a:t>
            </a:r>
            <a:r>
              <a:rPr lang="en-US" altLang="ru-RU"/>
              <a:t> </a:t>
            </a:r>
            <a:endParaRPr lang="en-US" altLang="ru-RU"/>
          </a:p>
          <a:p>
            <a:r>
              <a:rPr lang="en-US" altLang="en-US"/>
              <a:t>создает</a:t>
            </a:r>
            <a:r>
              <a:rPr lang="en-US" altLang="ru-RU"/>
              <a:t> </a:t>
            </a:r>
            <a:r>
              <a:rPr lang="en-US" altLang="en-US"/>
              <a:t>лишь</a:t>
            </a:r>
            <a:r>
              <a:rPr lang="en-US" altLang="ru-RU"/>
              <a:t> </a:t>
            </a:r>
            <a:r>
              <a:rPr lang="en-US" altLang="en-US"/>
              <a:t>звуковой</a:t>
            </a:r>
            <a:r>
              <a:rPr lang="en-US" altLang="ru-RU"/>
              <a:t> </a:t>
            </a:r>
            <a:r>
              <a:rPr lang="en-US" altLang="en-US"/>
              <a:t>шум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5163" t="17425" r="4574" b="14923"/>
          <a:stretch>
            <a:fillRect/>
          </a:stretch>
        </p:blipFill>
        <p:spPr>
          <a:xfrm>
            <a:off x="7405370" y="2963545"/>
            <a:ext cx="4545330" cy="34067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en-US"/>
              <a:t> </a:t>
            </a:r>
            <a:r>
              <a:rPr lang="en-US" altLang="ru-RU"/>
              <a:t>10 — </a:t>
            </a:r>
            <a:r>
              <a:rPr lang="en-US" altLang="en-US"/>
              <a:t>немного</a:t>
            </a:r>
            <a:r>
              <a:rPr lang="en-US" altLang="ru-RU"/>
              <a:t> </a:t>
            </a:r>
            <a:r>
              <a:rPr lang="en-US" altLang="en-US"/>
              <a:t>хитрите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Читая</a:t>
            </a:r>
            <a:r>
              <a:rPr lang="en-US" altLang="en-US"/>
              <a:t> ребенку</a:t>
            </a:r>
            <a:r>
              <a:rPr lang="en-US" altLang="en-US"/>
              <a:t> знакомые</a:t>
            </a:r>
            <a:r>
              <a:rPr lang="en-US" altLang="ru-RU"/>
              <a:t> </a:t>
            </a:r>
            <a:r>
              <a:rPr lang="en-US" altLang="en-US"/>
              <a:t>стихи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сказки</a:t>
            </a:r>
            <a:r>
              <a:rPr lang="en-US" altLang="ru-RU"/>
              <a:t>, </a:t>
            </a:r>
            <a:r>
              <a:rPr lang="en-US" altLang="en-US"/>
              <a:t>намеренно</a:t>
            </a:r>
            <a:r>
              <a:rPr lang="en-US" altLang="en-US"/>
              <a:t> «путайте</a:t>
            </a:r>
            <a:r>
              <a:rPr lang="en-US" altLang="en-US"/>
              <a:t>» слова</a:t>
            </a:r>
            <a:r>
              <a:rPr lang="en-US" altLang="ru-RU"/>
              <a:t>. </a:t>
            </a:r>
            <a:r>
              <a:rPr lang="en-US" altLang="en-US"/>
              <a:t>Например</a:t>
            </a:r>
            <a:r>
              <a:rPr lang="en-US" altLang="ru-RU"/>
              <a:t>,</a:t>
            </a:r>
            <a:r>
              <a:rPr lang="en-US" altLang="en-US"/>
              <a:t> «Снесла</a:t>
            </a:r>
            <a:r>
              <a:rPr lang="en-US" altLang="ru-RU"/>
              <a:t> </a:t>
            </a:r>
            <a:r>
              <a:rPr lang="en-US" altLang="en-US"/>
              <a:t>курочка</a:t>
            </a:r>
            <a:r>
              <a:rPr lang="en-US" altLang="ru-RU"/>
              <a:t> </a:t>
            </a:r>
            <a:r>
              <a:rPr lang="en-US" altLang="en-US"/>
              <a:t>яичко</a:t>
            </a:r>
            <a:r>
              <a:rPr lang="en-US" altLang="ru-RU"/>
              <a:t>,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золотое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…</a:t>
            </a:r>
            <a:r>
              <a:rPr lang="en-US" altLang="en-US"/>
              <a:t>голубое»</a:t>
            </a:r>
            <a:r>
              <a:rPr lang="en-US" altLang="ru-RU"/>
              <a:t>.</a:t>
            </a:r>
            <a:endParaRPr lang="en-US" altLang="en-US"/>
          </a:p>
          <a:p>
            <a:r>
              <a:rPr lang="en-US" altLang="en-US"/>
              <a:t>Ребенок</a:t>
            </a:r>
            <a:r>
              <a:rPr lang="en-US" altLang="en-US"/>
              <a:t> </a:t>
            </a:r>
            <a:r>
              <a:rPr lang="en-US" altLang="en-US"/>
              <a:t>будет</a:t>
            </a:r>
            <a:r>
              <a:rPr lang="en-US" altLang="ru-RU"/>
              <a:t> </a:t>
            </a:r>
            <a:r>
              <a:rPr lang="en-US" altLang="en-US"/>
              <a:t>рад</a:t>
            </a:r>
            <a:r>
              <a:rPr lang="en-US" altLang="ru-RU"/>
              <a:t> </a:t>
            </a:r>
            <a:r>
              <a:rPr lang="en-US" altLang="en-US"/>
              <a:t>вас</a:t>
            </a:r>
            <a:r>
              <a:rPr lang="en-US" altLang="ru-RU"/>
              <a:t> </a:t>
            </a:r>
            <a:r>
              <a:rPr lang="en-US" altLang="en-US"/>
              <a:t>поправить</a:t>
            </a:r>
            <a:r>
              <a:rPr lang="en-US" altLang="ru-RU"/>
              <a:t>!</a:t>
            </a:r>
            <a:endParaRPr lang="en-US" altLang="ru-RU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7546975" y="2403475"/>
            <a:ext cx="4035425" cy="3724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en-US"/>
              <a:t> </a:t>
            </a:r>
            <a:r>
              <a:rPr lang="en-US" altLang="ru-RU"/>
              <a:t>11 — </a:t>
            </a:r>
            <a:r>
              <a:rPr lang="en-US" altLang="en-US"/>
              <a:t>никаких</a:t>
            </a:r>
            <a:r>
              <a:rPr lang="en-US" altLang="ru-RU"/>
              <a:t> </a:t>
            </a:r>
            <a:r>
              <a:rPr lang="en-US" altLang="en-US"/>
              <a:t>упрощений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Малыш</a:t>
            </a:r>
            <a:r>
              <a:rPr lang="en-US" altLang="ru-RU"/>
              <a:t> </a:t>
            </a:r>
            <a:r>
              <a:rPr lang="en-US" altLang="en-US"/>
              <a:t>так</a:t>
            </a:r>
            <a:r>
              <a:rPr lang="en-US" altLang="ru-RU"/>
              <a:t> </a:t>
            </a:r>
            <a:r>
              <a:rPr lang="en-US" altLang="en-US"/>
              <a:t>мило </a:t>
            </a:r>
            <a:r>
              <a:rPr lang="en-US" altLang="en-US"/>
              <a:t>говорит «</a:t>
            </a:r>
            <a:r>
              <a:rPr lang="en-US" altLang="en-US"/>
              <a:t>каКлета» </a:t>
            </a:r>
            <a:r>
              <a:rPr lang="en-US" altLang="en-US"/>
              <a:t>или «</a:t>
            </a:r>
            <a:r>
              <a:rPr lang="en-US" altLang="en-US"/>
              <a:t>бибика»</a:t>
            </a:r>
            <a:r>
              <a:rPr lang="en-US" altLang="ru-RU"/>
              <a:t>! </a:t>
            </a:r>
            <a:r>
              <a:rPr lang="en-US" altLang="en-US"/>
              <a:t>Можете</a:t>
            </a:r>
            <a:r>
              <a:rPr lang="en-US" altLang="ru-RU"/>
              <a:t> </a:t>
            </a:r>
            <a:r>
              <a:rPr lang="en-US" altLang="en-US"/>
              <a:t>послушать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умилиться</a:t>
            </a:r>
            <a:r>
              <a:rPr lang="en-US" altLang="ru-RU"/>
              <a:t>. </a:t>
            </a:r>
            <a:r>
              <a:rPr lang="en-US" altLang="en-US"/>
              <a:t>Но</a:t>
            </a:r>
            <a:r>
              <a:rPr lang="en-US" altLang="ru-RU"/>
              <a:t> </a:t>
            </a:r>
            <a:r>
              <a:rPr lang="en-US" altLang="en-US"/>
              <a:t>сами</a:t>
            </a:r>
            <a:r>
              <a:rPr lang="en-US" altLang="ru-RU"/>
              <a:t> </a:t>
            </a:r>
            <a:r>
              <a:rPr lang="en-US" altLang="en-US"/>
              <a:t>будьте</a:t>
            </a:r>
            <a:r>
              <a:rPr lang="en-US" altLang="ru-RU"/>
              <a:t> </a:t>
            </a:r>
            <a:r>
              <a:rPr lang="en-US" altLang="en-US"/>
              <a:t>добры</a:t>
            </a:r>
            <a:r>
              <a:rPr lang="en-US" altLang="en-US"/>
              <a:t> говорить</a:t>
            </a:r>
            <a:r>
              <a:rPr lang="en-US" altLang="ru-RU"/>
              <a:t> </a:t>
            </a:r>
            <a:r>
              <a:rPr lang="en-US" altLang="en-US"/>
              <a:t>только «</a:t>
            </a:r>
            <a:r>
              <a:rPr lang="en-US" altLang="en-US"/>
              <a:t>котлета» </a:t>
            </a:r>
            <a:r>
              <a:rPr lang="en-US" altLang="en-US"/>
              <a:t>и «</a:t>
            </a:r>
            <a:r>
              <a:rPr lang="en-US" altLang="en-US"/>
              <a:t>машина»</a:t>
            </a:r>
            <a:r>
              <a:rPr lang="en-US" altLang="ru-RU"/>
              <a:t>. </a:t>
            </a:r>
            <a:r>
              <a:rPr lang="en-US" altLang="en-US"/>
              <a:t>Строго</a:t>
            </a:r>
            <a:r>
              <a:rPr lang="en-US" altLang="en-US"/>
              <a:t> говоря</a:t>
            </a:r>
            <a:r>
              <a:rPr lang="en-US" altLang="ru-RU"/>
              <a:t>, </a:t>
            </a:r>
            <a:r>
              <a:rPr lang="en-US" altLang="en-US"/>
              <a:t>и</a:t>
            </a:r>
            <a:r>
              <a:rPr lang="en-US" altLang="en-US"/>
              <a:t> «бибика</a:t>
            </a:r>
            <a:r>
              <a:rPr lang="en-US" altLang="en-US"/>
              <a:t>» вовсе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обязательна</a:t>
            </a:r>
            <a:r>
              <a:rPr lang="en-US" altLang="ru-RU"/>
              <a:t>. </a:t>
            </a:r>
            <a:r>
              <a:rPr lang="en-US" altLang="en-US"/>
              <a:t>Откуда</a:t>
            </a:r>
            <a:r>
              <a:rPr lang="en-US" altLang="ru-RU"/>
              <a:t> </a:t>
            </a:r>
            <a:r>
              <a:rPr lang="en-US" altLang="en-US"/>
              <a:t>она</a:t>
            </a:r>
            <a:r>
              <a:rPr lang="en-US" altLang="ru-RU"/>
              <a:t> </a:t>
            </a:r>
            <a:r>
              <a:rPr lang="en-US" altLang="en-US"/>
              <a:t>возьмется</a:t>
            </a:r>
            <a:r>
              <a:rPr lang="en-US" altLang="ru-RU"/>
              <a:t>,</a:t>
            </a:r>
            <a:r>
              <a:rPr lang="ru-RU" altLang="en-US"/>
              <a:t> </a:t>
            </a:r>
            <a:endParaRPr lang="ru-RU" altLang="en-US"/>
          </a:p>
          <a:p>
            <a:pPr marL="0" indent="0">
              <a:buNone/>
            </a:pPr>
            <a:r>
              <a:rPr lang="ru-RU" altLang="en-US"/>
              <a:t> </a:t>
            </a:r>
            <a:r>
              <a:rPr lang="en-US" altLang="en-US"/>
              <a:t>если</a:t>
            </a:r>
            <a:r>
              <a:rPr lang="en-US" altLang="ru-RU"/>
              <a:t> </a:t>
            </a:r>
            <a:r>
              <a:rPr lang="en-US" altLang="en-US"/>
              <a:t>вы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скажете</a:t>
            </a:r>
            <a:r>
              <a:rPr lang="en-US" altLang="ru-RU"/>
              <a:t> </a:t>
            </a:r>
            <a:r>
              <a:rPr lang="en-US" altLang="en-US"/>
              <a:t>это</a:t>
            </a:r>
            <a:r>
              <a:rPr lang="en-US" altLang="ru-RU"/>
              <a:t> </a:t>
            </a:r>
            <a:r>
              <a:rPr lang="en-US" altLang="en-US"/>
              <a:t>слово</a:t>
            </a:r>
            <a:endParaRPr lang="en-US" altLang="en-US"/>
          </a:p>
          <a:p>
            <a:pPr marL="0" indent="0">
              <a:buNone/>
            </a:pPr>
            <a:r>
              <a:rPr lang="en-US" altLang="ru-RU"/>
              <a:t> </a:t>
            </a:r>
            <a:r>
              <a:rPr lang="en-US" altLang="en-US"/>
              <a:t>при</a:t>
            </a:r>
            <a:r>
              <a:rPr lang="en-US" altLang="en-US"/>
              <a:t> </a:t>
            </a:r>
            <a:r>
              <a:rPr lang="en-US" altLang="en-US"/>
              <a:t>ребенке</a:t>
            </a:r>
            <a:r>
              <a:rPr lang="en-US" altLang="ru-RU"/>
              <a:t>?</a:t>
            </a:r>
            <a:endParaRPr lang="en-US" altLang="ru-RU"/>
          </a:p>
        </p:txBody>
      </p:sp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8649335" y="3112770"/>
            <a:ext cx="2743200" cy="37452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ru-RU"/>
              <a:t> 12 —</a:t>
            </a:r>
            <a:r>
              <a:rPr lang="en-US" altLang="en-US"/>
              <a:t> «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понимайте</a:t>
            </a:r>
            <a:r>
              <a:rPr lang="en-US" altLang="en-US"/>
              <a:t>» </a:t>
            </a:r>
            <a:r>
              <a:rPr lang="en-US" altLang="en-US"/>
              <a:t>язык</a:t>
            </a:r>
            <a:r>
              <a:rPr lang="en-US" altLang="ru-RU"/>
              <a:t> </a:t>
            </a:r>
            <a:r>
              <a:rPr lang="en-US" altLang="en-US"/>
              <a:t>жестов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Постарайтесь</a:t>
            </a:r>
            <a:r>
              <a:rPr lang="en-US" altLang="ru-RU"/>
              <a:t> </a:t>
            </a:r>
            <a:r>
              <a:rPr lang="en-US" altLang="en-US"/>
              <a:t>стимулировать</a:t>
            </a:r>
            <a:r>
              <a:rPr lang="en-US" altLang="en-US"/>
              <a:t> 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к</a:t>
            </a:r>
            <a:r>
              <a:rPr lang="en-US" altLang="ru-RU"/>
              <a:t> </a:t>
            </a:r>
            <a:r>
              <a:rPr lang="en-US" altLang="en-US"/>
              <a:t>разговору</a:t>
            </a:r>
            <a:r>
              <a:rPr lang="en-US" altLang="ru-RU"/>
              <a:t>. </a:t>
            </a:r>
            <a:r>
              <a:rPr lang="en-US" altLang="en-US"/>
              <a:t>Если</a:t>
            </a:r>
            <a:r>
              <a:rPr lang="en-US" altLang="ru-RU"/>
              <a:t> </a:t>
            </a:r>
            <a:r>
              <a:rPr lang="en-US" altLang="en-US"/>
              <a:t>он</a:t>
            </a:r>
            <a:r>
              <a:rPr lang="en-US" altLang="ru-RU"/>
              <a:t> </a:t>
            </a:r>
            <a:r>
              <a:rPr lang="en-US" altLang="en-US"/>
              <a:t>просит</a:t>
            </a:r>
            <a:r>
              <a:rPr lang="en-US" altLang="ru-RU"/>
              <a:t> </a:t>
            </a:r>
            <a:r>
              <a:rPr lang="en-US" altLang="en-US"/>
              <a:t>что</a:t>
            </a:r>
            <a:r>
              <a:rPr lang="en-US" altLang="ru-RU"/>
              <a:t>-</a:t>
            </a:r>
            <a:r>
              <a:rPr lang="en-US" altLang="en-US"/>
              <a:t>то</a:t>
            </a:r>
            <a:r>
              <a:rPr lang="en-US" altLang="ru-RU"/>
              <a:t>, </a:t>
            </a:r>
            <a:r>
              <a:rPr lang="en-US" altLang="en-US"/>
              <a:t>привычно</a:t>
            </a:r>
            <a:r>
              <a:rPr lang="en-US" altLang="ru-RU"/>
              <a:t> </a:t>
            </a:r>
            <a:r>
              <a:rPr lang="en-US" altLang="en-US"/>
              <a:t>показывая</a:t>
            </a:r>
            <a:r>
              <a:rPr lang="en-US" altLang="ru-RU"/>
              <a:t> </a:t>
            </a:r>
            <a:r>
              <a:rPr lang="en-US" altLang="en-US"/>
              <a:t>пальчиком</a:t>
            </a:r>
            <a:r>
              <a:rPr lang="en-US" altLang="ru-RU"/>
              <a:t>, </a:t>
            </a:r>
            <a:r>
              <a:rPr lang="en-US" altLang="en-US"/>
              <a:t>сделайте</a:t>
            </a:r>
            <a:r>
              <a:rPr lang="en-US" altLang="ru-RU"/>
              <a:t> </a:t>
            </a:r>
            <a:r>
              <a:rPr lang="en-US" altLang="en-US"/>
              <a:t>вид</a:t>
            </a:r>
            <a:r>
              <a:rPr lang="en-US" altLang="ru-RU"/>
              <a:t>, 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понимаете</a:t>
            </a:r>
            <a:r>
              <a:rPr lang="en-US" altLang="ru-RU"/>
              <a:t>.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нужно</a:t>
            </a:r>
            <a:r>
              <a:rPr lang="en-US" altLang="ru-RU"/>
              <a:t> </a:t>
            </a:r>
            <a:r>
              <a:rPr lang="en-US" altLang="en-US"/>
              <a:t>доводить</a:t>
            </a:r>
            <a:r>
              <a:rPr lang="en-US" altLang="en-US"/>
              <a:t> </a:t>
            </a:r>
            <a:r>
              <a:rPr lang="en-US" altLang="en-US"/>
              <a:t>ребенка</a:t>
            </a:r>
            <a:r>
              <a:rPr lang="en-US" altLang="ru-RU"/>
              <a:t> </a:t>
            </a:r>
            <a:r>
              <a:rPr lang="en-US" altLang="en-US"/>
              <a:t>до</a:t>
            </a:r>
            <a:r>
              <a:rPr lang="en-US" altLang="ru-RU"/>
              <a:t> </a:t>
            </a:r>
            <a:r>
              <a:rPr lang="en-US" altLang="en-US"/>
              <a:t>слез</a:t>
            </a:r>
            <a:r>
              <a:rPr lang="en-US" altLang="ru-RU"/>
              <a:t>, </a:t>
            </a:r>
            <a:r>
              <a:rPr lang="en-US" altLang="en-US"/>
              <a:t>полностью</a:t>
            </a:r>
            <a:r>
              <a:rPr lang="en-US" altLang="ru-RU"/>
              <a:t> </a:t>
            </a:r>
            <a:r>
              <a:rPr lang="en-US" altLang="en-US"/>
              <a:t>отказываясь</a:t>
            </a:r>
            <a:r>
              <a:rPr lang="en-US" altLang="ru-RU"/>
              <a:t> </a:t>
            </a:r>
            <a:r>
              <a:rPr lang="en-US" altLang="en-US"/>
              <a:t>сотрудничать</a:t>
            </a:r>
            <a:r>
              <a:rPr lang="en-US" altLang="ru-RU"/>
              <a:t>. </a:t>
            </a:r>
            <a:r>
              <a:rPr lang="en-US" altLang="en-US"/>
              <a:t>Но</a:t>
            </a:r>
            <a:r>
              <a:rPr lang="en-US" altLang="ru-RU"/>
              <a:t> </a:t>
            </a:r>
            <a:r>
              <a:rPr lang="en-US" altLang="en-US"/>
              <a:t>если</a:t>
            </a:r>
            <a:r>
              <a:rPr lang="en-US" altLang="ru-RU"/>
              <a:t> </a:t>
            </a:r>
            <a:r>
              <a:rPr lang="en-US" altLang="en-US"/>
              <a:t>вы</a:t>
            </a:r>
            <a:r>
              <a:rPr lang="en-US" altLang="ru-RU"/>
              <a:t> </a:t>
            </a:r>
            <a:r>
              <a:rPr lang="en-US" altLang="en-US"/>
              <a:t>войдете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диалог</a:t>
            </a:r>
            <a:r>
              <a:rPr lang="en-US" altLang="ru-RU"/>
              <a:t>, </a:t>
            </a:r>
            <a:r>
              <a:rPr lang="en-US" altLang="en-US"/>
              <a:t>будете</a:t>
            </a:r>
            <a:r>
              <a:rPr lang="en-US" altLang="ru-RU"/>
              <a:t> </a:t>
            </a:r>
            <a:r>
              <a:rPr lang="en-US" altLang="en-US"/>
              <a:t>задавать</a:t>
            </a:r>
            <a:r>
              <a:rPr lang="en-US" altLang="ru-RU"/>
              <a:t> </a:t>
            </a:r>
            <a:r>
              <a:rPr lang="en-US" altLang="en-US"/>
              <a:t>наводящие</a:t>
            </a:r>
            <a:r>
              <a:rPr lang="en-US" altLang="ru-RU"/>
              <a:t> </a:t>
            </a:r>
            <a:r>
              <a:rPr lang="en-US" altLang="en-US"/>
              <a:t>вопросы</a:t>
            </a:r>
            <a:r>
              <a:rPr lang="en-US" altLang="ru-RU"/>
              <a:t>,</a:t>
            </a:r>
            <a:endParaRPr lang="en-US" altLang="ru-RU"/>
          </a:p>
          <a:p>
            <a:pPr marL="0" indent="0">
              <a:buNone/>
            </a:pPr>
            <a:r>
              <a:rPr lang="ru-RU" altLang="en-US"/>
              <a:t> </a:t>
            </a:r>
            <a:r>
              <a:rPr lang="en-US" altLang="ru-RU"/>
              <a:t> </a:t>
            </a:r>
            <a:r>
              <a:rPr lang="en-US" altLang="en-US"/>
              <a:t>он</a:t>
            </a:r>
            <a:r>
              <a:rPr lang="en-US" altLang="ru-RU"/>
              <a:t> </a:t>
            </a:r>
            <a:r>
              <a:rPr lang="en-US" altLang="en-US"/>
              <a:t>попробует</a:t>
            </a:r>
            <a:r>
              <a:rPr lang="en-US" altLang="ru-RU"/>
              <a:t> </a:t>
            </a:r>
            <a:r>
              <a:rPr lang="en-US" altLang="en-US"/>
              <a:t>вам</a:t>
            </a:r>
            <a:r>
              <a:rPr lang="en-US" altLang="ru-RU"/>
              <a:t> </a:t>
            </a:r>
            <a:r>
              <a:rPr lang="en-US" altLang="en-US"/>
              <a:t>объяснить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rcRect l="8751" t="2778" r="12760" b="57861"/>
          <a:stretch>
            <a:fillRect/>
          </a:stretch>
        </p:blipFill>
        <p:spPr>
          <a:xfrm>
            <a:off x="7496810" y="3690620"/>
            <a:ext cx="3804285" cy="26993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en-US"/>
              <a:t> </a:t>
            </a:r>
            <a:r>
              <a:rPr lang="en-US" altLang="ru-RU"/>
              <a:t>13 — </a:t>
            </a:r>
            <a:r>
              <a:rPr lang="en-US" altLang="en-US"/>
              <a:t>проявляйте</a:t>
            </a:r>
            <a:r>
              <a:rPr lang="en-US" altLang="ru-RU"/>
              <a:t> </a:t>
            </a:r>
            <a:r>
              <a:rPr lang="en-US" altLang="en-US"/>
              <a:t>внимание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Убедите</a:t>
            </a:r>
            <a:r>
              <a:rPr lang="en-US" altLang="en-US"/>
              <a:t> </a:t>
            </a:r>
            <a:r>
              <a:rPr lang="en-US" altLang="en-US"/>
              <a:t>ребенка</a:t>
            </a:r>
            <a:r>
              <a:rPr lang="en-US" altLang="ru-RU"/>
              <a:t>, 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вам</a:t>
            </a:r>
            <a:r>
              <a:rPr lang="en-US" altLang="ru-RU"/>
              <a:t> </a:t>
            </a:r>
            <a:r>
              <a:rPr lang="en-US" altLang="en-US"/>
              <a:t>интересно</a:t>
            </a:r>
            <a:r>
              <a:rPr lang="en-US" altLang="ru-RU"/>
              <a:t> </a:t>
            </a:r>
            <a:r>
              <a:rPr lang="en-US" altLang="en-US"/>
              <a:t>все</a:t>
            </a:r>
            <a:r>
              <a:rPr lang="en-US" altLang="ru-RU"/>
              <a:t>, 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он</a:t>
            </a:r>
            <a:r>
              <a:rPr lang="en-US" altLang="ru-RU"/>
              <a:t> </a:t>
            </a:r>
            <a:r>
              <a:rPr lang="en-US" altLang="en-US"/>
              <a:t>рассказывает</a:t>
            </a:r>
            <a:r>
              <a:rPr lang="en-US" altLang="ru-RU"/>
              <a:t>. </a:t>
            </a:r>
            <a:r>
              <a:rPr lang="en-US" altLang="en-US"/>
              <a:t>Удивляйтесь</a:t>
            </a:r>
            <a:r>
              <a:rPr lang="en-US" altLang="ru-RU"/>
              <a:t>, </a:t>
            </a:r>
            <a:r>
              <a:rPr lang="en-US" altLang="en-US"/>
              <a:t>задавайте</a:t>
            </a:r>
            <a:r>
              <a:rPr lang="en-US" altLang="ru-RU"/>
              <a:t> </a:t>
            </a:r>
            <a:r>
              <a:rPr lang="en-US" altLang="en-US"/>
              <a:t>вопросы</a:t>
            </a:r>
            <a:r>
              <a:rPr lang="en-US" altLang="ru-RU"/>
              <a:t>, </a:t>
            </a:r>
            <a:r>
              <a:rPr lang="en-US" altLang="en-US"/>
              <a:t>хвалите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восхищайтесь</a:t>
            </a:r>
            <a:r>
              <a:rPr lang="en-US" altLang="ru-RU"/>
              <a:t>! </a:t>
            </a:r>
            <a:r>
              <a:rPr lang="en-US" altLang="en-US"/>
              <a:t>Будьте</a:t>
            </a:r>
            <a:r>
              <a:rPr lang="en-US" altLang="en-US"/>
              <a:t> </a:t>
            </a:r>
            <a:r>
              <a:rPr lang="en-US" altLang="en-US"/>
              <a:t>благодарным</a:t>
            </a:r>
            <a:r>
              <a:rPr lang="en-US" altLang="ru-RU"/>
              <a:t> </a:t>
            </a:r>
            <a:r>
              <a:rPr lang="en-US" altLang="en-US"/>
              <a:t>слушателем</a:t>
            </a:r>
            <a:r>
              <a:rPr lang="en-US" altLang="ru-RU"/>
              <a:t>,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он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радостью</a:t>
            </a:r>
            <a:r>
              <a:rPr lang="en-US" altLang="ru-RU"/>
              <a:t> </a:t>
            </a:r>
            <a:r>
              <a:rPr lang="en-US" altLang="en-US"/>
              <a:t>будет</a:t>
            </a:r>
            <a:r>
              <a:rPr lang="en-US" altLang="ru-RU"/>
              <a:t> </a:t>
            </a:r>
            <a:r>
              <a:rPr lang="en-US" altLang="en-US"/>
              <a:t>стараться</a:t>
            </a:r>
            <a:r>
              <a:rPr lang="en-US" altLang="ru-RU"/>
              <a:t> </a:t>
            </a:r>
            <a:r>
              <a:rPr lang="en-US" altLang="en-US"/>
              <a:t>рассказать</a:t>
            </a:r>
            <a:r>
              <a:rPr lang="en-US" altLang="ru-RU"/>
              <a:t> </a:t>
            </a:r>
            <a:r>
              <a:rPr lang="en-US" altLang="en-US"/>
              <a:t>вам</a:t>
            </a:r>
            <a:r>
              <a:rPr lang="en-US" altLang="ru-RU"/>
              <a:t> </a:t>
            </a:r>
            <a:r>
              <a:rPr lang="en-US" altLang="en-US"/>
              <a:t>обо</a:t>
            </a:r>
            <a:r>
              <a:rPr lang="en-US" altLang="ru-RU"/>
              <a:t> </a:t>
            </a:r>
            <a:r>
              <a:rPr lang="en-US" altLang="en-US"/>
              <a:t>всех</a:t>
            </a:r>
            <a:r>
              <a:rPr lang="en-US" altLang="ru-RU"/>
              <a:t> </a:t>
            </a:r>
            <a:r>
              <a:rPr lang="en-US" altLang="en-US"/>
              <a:t>событиях</a:t>
            </a:r>
            <a:r>
              <a:rPr lang="en-US" altLang="ru-RU"/>
              <a:t> </a:t>
            </a:r>
            <a:r>
              <a:rPr lang="en-US" altLang="en-US"/>
              <a:t>дня</a:t>
            </a:r>
            <a:r>
              <a:rPr lang="en-US" altLang="ru-RU"/>
              <a:t>. </a:t>
            </a:r>
            <a:r>
              <a:rPr lang="en-US" altLang="en-US"/>
              <a:t>Стимулируйте</a:t>
            </a:r>
            <a:r>
              <a:rPr lang="en-US" altLang="ru-RU"/>
              <a:t> </a:t>
            </a:r>
            <a:r>
              <a:rPr lang="en-US" altLang="en-US"/>
              <a:t>рассказывать</a:t>
            </a:r>
            <a:r>
              <a:rPr lang="en-US" altLang="ru-RU"/>
              <a:t> </a:t>
            </a:r>
            <a:r>
              <a:rPr lang="en-US" altLang="en-US"/>
              <a:t>обо</a:t>
            </a:r>
            <a:r>
              <a:rPr lang="en-US" altLang="ru-RU"/>
              <a:t> </a:t>
            </a:r>
            <a:r>
              <a:rPr lang="en-US" altLang="en-US"/>
              <a:t>всем</a:t>
            </a:r>
            <a:r>
              <a:rPr lang="en-US" altLang="ru-RU"/>
              <a:t>, </a:t>
            </a:r>
            <a:endParaRPr lang="en-US" altLang="ru-RU"/>
          </a:p>
          <a:p>
            <a:pPr marL="0" indent="0">
              <a:buNone/>
            </a:pPr>
            <a:r>
              <a:rPr lang="ru-RU" altLang="en-US"/>
              <a:t> </a:t>
            </a:r>
            <a:r>
              <a:rPr lang="en-US" altLang="en-US"/>
              <a:t>но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заставляйте</a:t>
            </a:r>
            <a:r>
              <a:rPr lang="en-US" altLang="ru-RU"/>
              <a:t>, </a:t>
            </a:r>
            <a:endParaRPr lang="en-US" altLang="ru-RU"/>
          </a:p>
          <a:p>
            <a:pPr marL="0" indent="0">
              <a:buNone/>
            </a:pPr>
            <a:r>
              <a:rPr lang="en-US" altLang="en-US"/>
              <a:t>чтобы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вызвать</a:t>
            </a:r>
            <a:r>
              <a:rPr lang="en-US" altLang="ru-RU"/>
              <a:t> </a:t>
            </a:r>
            <a:r>
              <a:rPr lang="en-US" altLang="en-US"/>
              <a:t>негативизма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23200" y="3609975"/>
            <a:ext cx="3904615" cy="30492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33755"/>
            <a:ext cx="10972800" cy="1869440"/>
          </a:xfrm>
        </p:spPr>
        <p:txBody>
          <a:bodyPr/>
          <a:p>
            <a:pPr algn="ctr"/>
            <a:r>
              <a:rPr lang="ru-RU" altLang="en-US"/>
              <a:t>ПРОДОЛЖЕНИЕ СЛЕДУЕТ</a:t>
            </a:r>
            <a:endParaRPr lang="ru-RU" altLang="en-US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59760" y="1965325"/>
            <a:ext cx="5299075" cy="40201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ru-RU"/>
              <a:t> 1 — </a:t>
            </a:r>
            <a:r>
              <a:rPr lang="en-US" altLang="en-US"/>
              <a:t>уберите</a:t>
            </a:r>
            <a:r>
              <a:rPr lang="en-US" altLang="ru-RU"/>
              <a:t> </a:t>
            </a:r>
            <a:r>
              <a:rPr lang="en-US" altLang="en-US"/>
              <a:t>то</a:t>
            </a:r>
            <a:r>
              <a:rPr lang="en-US" altLang="ru-RU"/>
              <a:t>, </a:t>
            </a:r>
            <a:r>
              <a:rPr lang="en-US" altLang="en-US"/>
              <a:t>что</a:t>
            </a:r>
            <a:r>
              <a:rPr lang="en-US" altLang="ru-RU"/>
              <a:t> </a:t>
            </a:r>
            <a:r>
              <a:rPr lang="en-US" altLang="en-US"/>
              <a:t>мешает</a:t>
            </a:r>
            <a:r>
              <a:rPr lang="en-US" altLang="ru-RU"/>
              <a:t>!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Специалисты</a:t>
            </a:r>
            <a:r>
              <a:rPr lang="en-US" altLang="ru-RU"/>
              <a:t> </a:t>
            </a:r>
            <a:r>
              <a:rPr lang="en-US" altLang="en-US"/>
              <a:t>наблюдают</a:t>
            </a:r>
            <a:r>
              <a:rPr lang="en-US" altLang="ru-RU"/>
              <a:t> </a:t>
            </a:r>
            <a:r>
              <a:rPr lang="en-US" altLang="en-US"/>
              <a:t>закономерность</a:t>
            </a:r>
            <a:r>
              <a:rPr lang="en-US" altLang="ru-RU"/>
              <a:t>: </a:t>
            </a:r>
            <a:r>
              <a:rPr lang="en-US" altLang="en-US"/>
              <a:t>дети</a:t>
            </a:r>
            <a:r>
              <a:rPr lang="en-US" altLang="ru-RU"/>
              <a:t>, </a:t>
            </a:r>
            <a:r>
              <a:rPr lang="en-US" altLang="en-US"/>
              <a:t>которые</a:t>
            </a:r>
            <a:r>
              <a:rPr lang="en-US" altLang="ru-RU"/>
              <a:t> </a:t>
            </a:r>
            <a:r>
              <a:rPr lang="en-US" altLang="en-US"/>
              <a:t>сосут</a:t>
            </a:r>
            <a:r>
              <a:rPr lang="en-US" altLang="ru-RU"/>
              <a:t> </a:t>
            </a:r>
            <a:r>
              <a:rPr lang="en-US" altLang="en-US"/>
              <a:t>соску</a:t>
            </a:r>
            <a:r>
              <a:rPr lang="en-US" altLang="ru-RU"/>
              <a:t> </a:t>
            </a:r>
            <a:r>
              <a:rPr lang="en-US" altLang="en-US"/>
              <a:t>длительное</a:t>
            </a:r>
            <a:r>
              <a:rPr lang="en-US" altLang="ru-RU"/>
              <a:t> </a:t>
            </a:r>
            <a:r>
              <a:rPr lang="en-US" altLang="en-US"/>
              <a:t>время</a:t>
            </a:r>
            <a:r>
              <a:rPr lang="en-US" altLang="ru-RU"/>
              <a:t> (</a:t>
            </a:r>
            <a:r>
              <a:rPr lang="en-US" altLang="en-US"/>
              <a:t>до</a:t>
            </a:r>
            <a:r>
              <a:rPr lang="en-US" altLang="ru-RU"/>
              <a:t> </a:t>
            </a:r>
            <a:r>
              <a:rPr lang="en-US" altLang="en-US"/>
              <a:t>нескольких</a:t>
            </a:r>
            <a:r>
              <a:rPr lang="en-US" altLang="ru-RU"/>
              <a:t> </a:t>
            </a:r>
            <a:r>
              <a:rPr lang="en-US" altLang="en-US"/>
              <a:t>часов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день</a:t>
            </a:r>
            <a:r>
              <a:rPr lang="en-US" altLang="ru-RU"/>
              <a:t>, </a:t>
            </a:r>
            <a:r>
              <a:rPr lang="en-US" altLang="en-US"/>
              <a:t>позже</a:t>
            </a:r>
            <a:r>
              <a:rPr lang="en-US" altLang="ru-RU"/>
              <a:t> </a:t>
            </a:r>
            <a:r>
              <a:rPr lang="en-US" altLang="en-US"/>
              <a:t>начинают</a:t>
            </a:r>
            <a:r>
              <a:rPr lang="en-US" altLang="en-US"/>
              <a:t> </a:t>
            </a:r>
            <a:r>
              <a:rPr lang="en-US" altLang="en-US"/>
              <a:t>говорить</a:t>
            </a:r>
            <a:r>
              <a:rPr lang="en-US" altLang="ru-RU"/>
              <a:t>. </a:t>
            </a:r>
            <a:r>
              <a:rPr lang="en-US" altLang="en-US"/>
              <a:t>Сосание</a:t>
            </a:r>
            <a:r>
              <a:rPr lang="en-US" altLang="ru-RU"/>
              <a:t> </a:t>
            </a:r>
            <a:r>
              <a:rPr lang="en-US" altLang="en-US"/>
              <a:t>может</a:t>
            </a:r>
            <a:r>
              <a:rPr lang="en-US" altLang="ru-RU"/>
              <a:t> </a:t>
            </a:r>
            <a:r>
              <a:rPr lang="en-US" altLang="en-US"/>
              <a:t>стать</a:t>
            </a:r>
            <a:r>
              <a:rPr lang="en-US" altLang="ru-RU"/>
              <a:t> </a:t>
            </a:r>
            <a:r>
              <a:rPr lang="en-US" altLang="en-US"/>
              <a:t>причиной</a:t>
            </a:r>
            <a:r>
              <a:rPr lang="en-US" altLang="ru-RU"/>
              <a:t> </a:t>
            </a:r>
            <a:r>
              <a:rPr lang="en-US" altLang="en-US"/>
              <a:t>неправильного</a:t>
            </a:r>
            <a:r>
              <a:rPr lang="en-US" altLang="ru-RU"/>
              <a:t> </a:t>
            </a:r>
            <a:r>
              <a:rPr lang="en-US" altLang="en-US"/>
              <a:t>развития</a:t>
            </a:r>
            <a:r>
              <a:rPr lang="en-US" altLang="ru-RU"/>
              <a:t> </a:t>
            </a:r>
            <a:r>
              <a:rPr lang="en-US" altLang="en-US"/>
              <a:t>артикуляционного</a:t>
            </a:r>
            <a:r>
              <a:rPr lang="en-US" altLang="ru-RU"/>
              <a:t> </a:t>
            </a:r>
            <a:r>
              <a:rPr lang="en-US" altLang="en-US"/>
              <a:t>аппарата</a:t>
            </a:r>
            <a:r>
              <a:rPr lang="en-US" altLang="ru-RU"/>
              <a:t>. </a:t>
            </a:r>
            <a:r>
              <a:rPr lang="en-US" altLang="en-US"/>
              <a:t>Попросту</a:t>
            </a:r>
            <a:r>
              <a:rPr lang="en-US" altLang="en-US"/>
              <a:t> </a:t>
            </a:r>
            <a:r>
              <a:rPr lang="en-US" altLang="en-US"/>
              <a:t>говоря</a:t>
            </a:r>
            <a:r>
              <a:rPr lang="en-US" altLang="ru-RU"/>
              <a:t>, </a:t>
            </a:r>
            <a:r>
              <a:rPr lang="en-US" altLang="en-US"/>
              <a:t>мышцы</a:t>
            </a:r>
            <a:r>
              <a:rPr lang="en-US" altLang="ru-RU"/>
              <a:t> </a:t>
            </a:r>
            <a:r>
              <a:rPr lang="en-US" altLang="en-US"/>
              <a:t>губ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языка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развиваются</a:t>
            </a:r>
            <a:r>
              <a:rPr lang="en-US" altLang="ru-RU"/>
              <a:t> </a:t>
            </a:r>
            <a:r>
              <a:rPr lang="en-US" altLang="en-US"/>
              <a:t>должным</a:t>
            </a:r>
            <a:r>
              <a:rPr lang="en-US" altLang="ru-RU"/>
              <a:t> </a:t>
            </a:r>
            <a:r>
              <a:rPr lang="en-US" altLang="en-US"/>
              <a:t>образом</a:t>
            </a:r>
            <a:r>
              <a:rPr lang="en-US" altLang="ru-RU"/>
              <a:t>. </a:t>
            </a:r>
            <a:r>
              <a:rPr lang="en-US" altLang="en-US"/>
              <a:t>А</a:t>
            </a:r>
            <a:r>
              <a:rPr lang="en-US" altLang="en-US"/>
              <a:t> «</a:t>
            </a:r>
            <a:r>
              <a:rPr lang="en-US" altLang="en-US"/>
              <a:t>ленивый</a:t>
            </a:r>
            <a:r>
              <a:rPr lang="en-US" altLang="en-US"/>
              <a:t>» </a:t>
            </a:r>
            <a:r>
              <a:rPr lang="en-US" altLang="en-US"/>
              <a:t>язычок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сможет</a:t>
            </a:r>
            <a:r>
              <a:rPr lang="en-US" altLang="ru-RU"/>
              <a:t> </a:t>
            </a:r>
            <a:r>
              <a:rPr lang="en-US" altLang="en-US"/>
              <a:t>правильно</a:t>
            </a:r>
            <a:r>
              <a:rPr lang="en-US" altLang="ru-RU"/>
              <a:t> </a:t>
            </a:r>
            <a:r>
              <a:rPr lang="en-US" altLang="en-US"/>
              <a:t>выговаривать</a:t>
            </a:r>
            <a:r>
              <a:rPr lang="en-US" altLang="ru-RU"/>
              <a:t> </a:t>
            </a:r>
            <a:r>
              <a:rPr lang="en-US" altLang="en-US"/>
              <a:t>буквы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84435" y="3621405"/>
            <a:ext cx="1798320" cy="3208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en-US"/>
              <a:t> </a:t>
            </a:r>
            <a:r>
              <a:rPr lang="en-US" altLang="ru-RU"/>
              <a:t>2 — </a:t>
            </a:r>
            <a:r>
              <a:rPr lang="en-US" altLang="en-US"/>
              <a:t>расширяйте</a:t>
            </a:r>
            <a:r>
              <a:rPr lang="en-US" altLang="ru-RU"/>
              <a:t> </a:t>
            </a:r>
            <a:r>
              <a:rPr lang="en-US" altLang="en-US"/>
              <a:t>словарный</a:t>
            </a:r>
            <a:r>
              <a:rPr lang="en-US" altLang="ru-RU"/>
              <a:t> </a:t>
            </a:r>
            <a:r>
              <a:rPr lang="en-US" altLang="en-US"/>
              <a:t>запас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Если</a:t>
            </a:r>
            <a:r>
              <a:rPr lang="en-US" altLang="en-US"/>
              <a:t> </a:t>
            </a:r>
            <a:r>
              <a:rPr lang="en-US" altLang="en-US"/>
              <a:t>ребенок</a:t>
            </a:r>
            <a:r>
              <a:rPr lang="en-US" altLang="ru-RU"/>
              <a:t> </a:t>
            </a:r>
            <a:r>
              <a:rPr lang="en-US" altLang="en-US"/>
              <a:t>говорит</a:t>
            </a:r>
            <a:r>
              <a:rPr lang="en-US" altLang="ru-RU"/>
              <a:t> </a:t>
            </a:r>
            <a:r>
              <a:rPr lang="en-US" altLang="en-US"/>
              <a:t>лишь</a:t>
            </a:r>
            <a:r>
              <a:rPr lang="en-US" altLang="ru-RU"/>
              <a:t> </a:t>
            </a:r>
            <a:r>
              <a:rPr lang="en-US" altLang="en-US"/>
              <a:t>несколько</a:t>
            </a:r>
            <a:r>
              <a:rPr lang="en-US" altLang="ru-RU"/>
              <a:t> </a:t>
            </a:r>
            <a:r>
              <a:rPr lang="en-US" altLang="en-US"/>
              <a:t>слов</a:t>
            </a:r>
            <a:r>
              <a:rPr lang="en-US" altLang="ru-RU"/>
              <a:t>, </a:t>
            </a:r>
            <a:r>
              <a:rPr lang="en-US" altLang="en-US"/>
              <a:t>чаще</a:t>
            </a:r>
            <a:r>
              <a:rPr lang="en-US" altLang="ru-RU"/>
              <a:t> </a:t>
            </a:r>
            <a:r>
              <a:rPr lang="en-US" altLang="en-US"/>
              <a:t>показывайте</a:t>
            </a:r>
            <a:r>
              <a:rPr lang="en-US" altLang="ru-RU"/>
              <a:t> </a:t>
            </a:r>
            <a:r>
              <a:rPr lang="en-US" altLang="en-US"/>
              <a:t>ему</a:t>
            </a:r>
            <a:r>
              <a:rPr lang="en-US" altLang="ru-RU"/>
              <a:t> </a:t>
            </a:r>
            <a:r>
              <a:rPr lang="en-US" altLang="en-US"/>
              <a:t>что</a:t>
            </a:r>
            <a:r>
              <a:rPr lang="en-US" altLang="ru-RU"/>
              <a:t>-</a:t>
            </a:r>
            <a:r>
              <a:rPr lang="en-US" altLang="en-US"/>
              <a:t>то</a:t>
            </a:r>
            <a:r>
              <a:rPr lang="en-US" altLang="ru-RU"/>
              <a:t> </a:t>
            </a:r>
            <a:r>
              <a:rPr lang="en-US" altLang="en-US"/>
              <a:t>новое</a:t>
            </a:r>
            <a:r>
              <a:rPr lang="en-US" altLang="ru-RU"/>
              <a:t>, </a:t>
            </a:r>
            <a:r>
              <a:rPr lang="en-US" altLang="en-US"/>
              <a:t>четко</a:t>
            </a:r>
            <a:r>
              <a:rPr lang="en-US" altLang="ru-RU"/>
              <a:t> </a:t>
            </a:r>
            <a:r>
              <a:rPr lang="en-US" altLang="en-US"/>
              <a:t>проговаривая</a:t>
            </a:r>
            <a:r>
              <a:rPr lang="en-US" altLang="ru-RU"/>
              <a:t> </a:t>
            </a:r>
            <a:r>
              <a:rPr lang="en-US" altLang="en-US"/>
              <a:t>название</a:t>
            </a:r>
            <a:r>
              <a:rPr lang="en-US" altLang="ru-RU"/>
              <a:t>.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улице</a:t>
            </a:r>
            <a:r>
              <a:rPr lang="en-US" altLang="ru-RU"/>
              <a:t>, </a:t>
            </a:r>
            <a:r>
              <a:rPr lang="en-US" altLang="en-US"/>
              <a:t>у</a:t>
            </a:r>
            <a:r>
              <a:rPr lang="en-US" altLang="ru-RU"/>
              <a:t> </a:t>
            </a:r>
            <a:r>
              <a:rPr lang="en-US" altLang="en-US"/>
              <a:t>окошка</a:t>
            </a:r>
            <a:r>
              <a:rPr lang="en-US" altLang="ru-RU"/>
              <a:t>, </a:t>
            </a:r>
            <a:r>
              <a:rPr lang="en-US" altLang="en-US"/>
              <a:t>дома</a:t>
            </a:r>
            <a:r>
              <a:rPr lang="en-US" altLang="ru-RU"/>
              <a:t>,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книжках</a:t>
            </a:r>
            <a:r>
              <a:rPr lang="en-US" altLang="ru-RU"/>
              <a:t> </a:t>
            </a:r>
            <a:r>
              <a:rPr lang="en-US" altLang="en-US"/>
              <a:t>нас</a:t>
            </a:r>
            <a:r>
              <a:rPr lang="en-US" altLang="ru-RU"/>
              <a:t> </a:t>
            </a:r>
            <a:r>
              <a:rPr lang="en-US" altLang="en-US"/>
              <a:t>окружает</a:t>
            </a:r>
            <a:r>
              <a:rPr lang="en-US" altLang="ru-RU"/>
              <a:t> </a:t>
            </a:r>
            <a:r>
              <a:rPr lang="en-US" altLang="en-US"/>
              <a:t>много</a:t>
            </a:r>
            <a:r>
              <a:rPr lang="en-US" altLang="ru-RU"/>
              <a:t> </a:t>
            </a:r>
            <a:r>
              <a:rPr lang="en-US" altLang="en-US"/>
              <a:t>интересного</a:t>
            </a:r>
            <a:r>
              <a:rPr lang="en-US" altLang="ru-RU"/>
              <a:t>.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запутывайте</a:t>
            </a:r>
            <a:r>
              <a:rPr lang="en-US" altLang="ru-RU"/>
              <a:t> </a:t>
            </a:r>
            <a:r>
              <a:rPr lang="en-US" altLang="en-US"/>
              <a:t>малыша</a:t>
            </a:r>
            <a:r>
              <a:rPr lang="en-US" altLang="ru-RU"/>
              <a:t>, </a:t>
            </a:r>
            <a:r>
              <a:rPr lang="en-US" altLang="en-US"/>
              <a:t>называя</a:t>
            </a:r>
            <a:r>
              <a:rPr lang="en-US" altLang="ru-RU"/>
              <a:t> </a:t>
            </a:r>
            <a:r>
              <a:rPr lang="en-US" altLang="en-US"/>
              <a:t>слишком</a:t>
            </a:r>
            <a:r>
              <a:rPr lang="en-US" altLang="ru-RU"/>
              <a:t> </a:t>
            </a:r>
            <a:r>
              <a:rPr lang="en-US" altLang="en-US"/>
              <a:t>много</a:t>
            </a:r>
            <a:r>
              <a:rPr lang="en-US" altLang="ru-RU"/>
              <a:t> </a:t>
            </a:r>
            <a:r>
              <a:rPr lang="en-US" altLang="en-US"/>
              <a:t>незнакомых</a:t>
            </a:r>
            <a:r>
              <a:rPr lang="en-US" altLang="ru-RU"/>
              <a:t> </a:t>
            </a:r>
            <a:r>
              <a:rPr lang="en-US" altLang="en-US"/>
              <a:t>слов</a:t>
            </a:r>
            <a:r>
              <a:rPr lang="en-US" altLang="ru-RU"/>
              <a:t>,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обязательно</a:t>
            </a:r>
            <a:r>
              <a:rPr lang="en-US" altLang="ru-RU"/>
              <a:t> </a:t>
            </a:r>
            <a:r>
              <a:rPr lang="en-US" altLang="en-US"/>
              <a:t>объясняйте</a:t>
            </a:r>
            <a:r>
              <a:rPr lang="en-US" altLang="ru-RU"/>
              <a:t> </a:t>
            </a:r>
            <a:r>
              <a:rPr lang="en-US" altLang="en-US"/>
              <a:t>непонятное</a:t>
            </a:r>
            <a:r>
              <a:rPr lang="en-US" altLang="ru-RU"/>
              <a:t> </a:t>
            </a:r>
            <a:r>
              <a:rPr lang="en-US" altLang="en-US"/>
              <a:t>простыми</a:t>
            </a:r>
            <a:r>
              <a:rPr lang="en-US" altLang="ru-RU"/>
              <a:t> </a:t>
            </a:r>
            <a:r>
              <a:rPr lang="en-US" altLang="en-US"/>
              <a:t>словами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50910" y="4124325"/>
            <a:ext cx="3392170" cy="2733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en-US"/>
              <a:t> </a:t>
            </a:r>
            <a:r>
              <a:rPr lang="en-US" altLang="ru-RU"/>
              <a:t>3 — </a:t>
            </a:r>
            <a:r>
              <a:rPr lang="en-US" altLang="en-US"/>
              <a:t>делайте</a:t>
            </a:r>
            <a:r>
              <a:rPr lang="en-US" altLang="ru-RU"/>
              <a:t> </a:t>
            </a:r>
            <a:r>
              <a:rPr lang="en-US" altLang="en-US"/>
              <a:t>уроки</a:t>
            </a:r>
            <a:r>
              <a:rPr lang="en-US" altLang="ru-RU"/>
              <a:t> </a:t>
            </a:r>
            <a:r>
              <a:rPr lang="en-US" altLang="en-US"/>
              <a:t>веселыми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Академические</a:t>
            </a:r>
            <a:r>
              <a:rPr lang="en-US" altLang="ru-RU"/>
              <a:t> </a:t>
            </a:r>
            <a:r>
              <a:rPr lang="en-US" altLang="en-US"/>
              <a:t>уроки</a:t>
            </a:r>
            <a:r>
              <a:rPr lang="en-US" altLang="ru-RU"/>
              <a:t> </a:t>
            </a:r>
            <a:r>
              <a:rPr lang="en-US" altLang="en-US"/>
              <a:t>пока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вашего</a:t>
            </a:r>
            <a:r>
              <a:rPr lang="en-US" altLang="ru-RU"/>
              <a:t> </a:t>
            </a:r>
            <a:r>
              <a:rPr lang="en-US" altLang="en-US"/>
              <a:t>малыша</a:t>
            </a:r>
            <a:r>
              <a:rPr lang="en-US" altLang="ru-RU"/>
              <a:t>. </a:t>
            </a:r>
            <a:r>
              <a:rPr lang="en-US" altLang="en-US"/>
              <a:t>Занятия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развитию</a:t>
            </a:r>
            <a:r>
              <a:rPr lang="en-US" altLang="ru-RU"/>
              <a:t> </a:t>
            </a:r>
            <a:r>
              <a:rPr lang="en-US" altLang="en-US"/>
              <a:t>речи</a:t>
            </a:r>
            <a:r>
              <a:rPr lang="en-US" altLang="ru-RU"/>
              <a:t> </a:t>
            </a:r>
            <a:r>
              <a:rPr lang="en-US" altLang="en-US"/>
              <a:t>проводите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форме</a:t>
            </a:r>
            <a:r>
              <a:rPr lang="en-US" altLang="ru-RU"/>
              <a:t> </a:t>
            </a:r>
            <a:r>
              <a:rPr lang="en-US" altLang="en-US"/>
              <a:t>игры</a:t>
            </a:r>
            <a:r>
              <a:rPr lang="en-US" altLang="ru-RU"/>
              <a:t>. </a:t>
            </a:r>
            <a:r>
              <a:rPr lang="en-US" altLang="en-US"/>
              <a:t>Дети</a:t>
            </a:r>
            <a:r>
              <a:rPr lang="en-US" altLang="ru-RU"/>
              <a:t> </a:t>
            </a:r>
            <a:r>
              <a:rPr lang="en-US" altLang="en-US"/>
              <a:t>очень</a:t>
            </a:r>
            <a:r>
              <a:rPr lang="en-US" altLang="ru-RU"/>
              <a:t> </a:t>
            </a:r>
            <a:r>
              <a:rPr lang="en-US" altLang="en-US"/>
              <a:t>любят</a:t>
            </a:r>
            <a:r>
              <a:rPr lang="en-US" altLang="ru-RU"/>
              <a:t> </a:t>
            </a:r>
            <a:r>
              <a:rPr lang="en-US" altLang="en-US"/>
              <a:t>подвижные</a:t>
            </a:r>
            <a:r>
              <a:rPr lang="en-US" altLang="ru-RU"/>
              <a:t> </a:t>
            </a:r>
            <a:r>
              <a:rPr lang="en-US" altLang="en-US"/>
              <a:t>игры</a:t>
            </a:r>
            <a:r>
              <a:rPr lang="en-US" altLang="ru-RU"/>
              <a:t>. </a:t>
            </a:r>
            <a:r>
              <a:rPr lang="en-US" altLang="en-US"/>
              <a:t>Поиграйте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новой</a:t>
            </a:r>
            <a:r>
              <a:rPr lang="en-US" altLang="ru-RU"/>
              <a:t> </a:t>
            </a:r>
            <a:r>
              <a:rPr lang="en-US" altLang="en-US"/>
              <a:t>игрушкой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карточками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картинками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прятки</a:t>
            </a:r>
            <a:r>
              <a:rPr lang="en-US" altLang="ru-RU"/>
              <a:t>, </a:t>
            </a:r>
            <a:r>
              <a:rPr lang="en-US" altLang="en-US"/>
              <a:t>просите</a:t>
            </a:r>
            <a:r>
              <a:rPr lang="en-US" altLang="en-US"/>
              <a:t> </a:t>
            </a:r>
            <a:r>
              <a:rPr lang="en-US" altLang="en-US"/>
              <a:t>ребенка</a:t>
            </a:r>
            <a:r>
              <a:rPr lang="en-US" altLang="en-US"/>
              <a:t> </a:t>
            </a:r>
            <a:r>
              <a:rPr lang="en-US" altLang="en-US"/>
              <a:t>принести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унести</a:t>
            </a:r>
            <a:r>
              <a:rPr lang="en-US" altLang="ru-RU"/>
              <a:t> </a:t>
            </a:r>
            <a:r>
              <a:rPr lang="en-US" altLang="en-US"/>
              <a:t>их</a:t>
            </a:r>
            <a:r>
              <a:rPr lang="en-US" altLang="ru-RU"/>
              <a:t>, </a:t>
            </a:r>
            <a:r>
              <a:rPr lang="en-US" altLang="en-US"/>
              <a:t>побегать</a:t>
            </a:r>
            <a:r>
              <a:rPr lang="en-US" altLang="ru-RU"/>
              <a:t> </a:t>
            </a:r>
            <a:r>
              <a:rPr lang="en-US" altLang="en-US"/>
              <a:t>или</a:t>
            </a:r>
            <a:r>
              <a:rPr lang="en-US" altLang="ru-RU"/>
              <a:t> </a:t>
            </a:r>
            <a:r>
              <a:rPr lang="en-US" altLang="en-US"/>
              <a:t>попрыгать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60440" y="3678555"/>
            <a:ext cx="5813425" cy="31794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en-US"/>
              <a:t> </a:t>
            </a:r>
            <a:r>
              <a:rPr lang="en-US" altLang="ru-RU"/>
              <a:t>4 — </a:t>
            </a:r>
            <a:r>
              <a:rPr lang="en-US" altLang="en-US"/>
              <a:t>зарядка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языка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031240"/>
            <a:ext cx="10972800" cy="4620260"/>
          </a:xfrm>
        </p:spPr>
        <p:txBody>
          <a:bodyPr/>
          <a:p>
            <a:r>
              <a:rPr lang="en-US" altLang="en-US"/>
              <a:t>Каждое</a:t>
            </a:r>
            <a:r>
              <a:rPr lang="en-US" altLang="ru-RU"/>
              <a:t> </a:t>
            </a:r>
            <a:r>
              <a:rPr lang="en-US" altLang="en-US"/>
              <a:t>занятия</a:t>
            </a:r>
            <a:r>
              <a:rPr lang="en-US" altLang="ru-RU"/>
              <a:t> </a:t>
            </a:r>
            <a:r>
              <a:rPr lang="en-US" altLang="en-US"/>
              <a:t>логопеды</a:t>
            </a:r>
            <a:r>
              <a:rPr lang="en-US" altLang="ru-RU"/>
              <a:t> </a:t>
            </a:r>
            <a:r>
              <a:rPr lang="en-US" altLang="en-US"/>
              <a:t>начинают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артикуляционной</a:t>
            </a:r>
            <a:r>
              <a:rPr lang="en-US" altLang="ru-RU"/>
              <a:t> </a:t>
            </a:r>
            <a:r>
              <a:rPr lang="en-US" altLang="en-US"/>
              <a:t>гимнастики</a:t>
            </a:r>
            <a:r>
              <a:rPr lang="en-US" altLang="ru-RU"/>
              <a:t>. </a:t>
            </a:r>
            <a:r>
              <a:rPr lang="en-US" altLang="en-US"/>
              <a:t>Почему</a:t>
            </a:r>
            <a:r>
              <a:rPr lang="en-US" altLang="ru-RU"/>
              <a:t> </a:t>
            </a:r>
            <a:r>
              <a:rPr lang="en-US" altLang="en-US"/>
              <a:t>бы</a:t>
            </a:r>
            <a:r>
              <a:rPr lang="en-US" altLang="ru-RU"/>
              <a:t>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потренироваться</a:t>
            </a:r>
            <a:r>
              <a:rPr lang="en-US" altLang="ru-RU"/>
              <a:t> </a:t>
            </a:r>
            <a:r>
              <a:rPr lang="en-US" altLang="en-US"/>
              <a:t>дома</a:t>
            </a:r>
            <a:r>
              <a:rPr lang="en-US" altLang="ru-RU"/>
              <a:t>? </a:t>
            </a:r>
            <a:r>
              <a:rPr lang="en-US" altLang="en-US"/>
              <a:t>Можно</a:t>
            </a:r>
            <a:r>
              <a:rPr lang="en-US" altLang="ru-RU"/>
              <a:t> </a:t>
            </a:r>
            <a:r>
              <a:rPr lang="en-US" altLang="en-US"/>
              <a:t>приобрести</a:t>
            </a:r>
            <a:r>
              <a:rPr lang="en-US" altLang="ru-RU"/>
              <a:t> </a:t>
            </a:r>
            <a:r>
              <a:rPr lang="en-US" altLang="en-US"/>
              <a:t>пособия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можно</a:t>
            </a:r>
            <a:r>
              <a:rPr lang="en-US" altLang="ru-RU"/>
              <a:t> </a:t>
            </a:r>
            <a:r>
              <a:rPr lang="en-US" altLang="en-US"/>
              <a:t>придумать</a:t>
            </a:r>
            <a:r>
              <a:rPr lang="en-US" altLang="ru-RU"/>
              <a:t> </a:t>
            </a:r>
            <a:r>
              <a:rPr lang="en-US" altLang="en-US"/>
              <a:t>небольшие</a:t>
            </a:r>
            <a:r>
              <a:rPr lang="en-US" altLang="ru-RU"/>
              <a:t> </a:t>
            </a:r>
            <a:r>
              <a:rPr lang="en-US" altLang="en-US"/>
              <a:t>элементарные</a:t>
            </a:r>
            <a:r>
              <a:rPr lang="en-US" altLang="ru-RU"/>
              <a:t> </a:t>
            </a:r>
            <a:r>
              <a:rPr lang="en-US" altLang="en-US"/>
              <a:t>игры</a:t>
            </a:r>
            <a:r>
              <a:rPr lang="en-US" altLang="ru-RU"/>
              <a:t> </a:t>
            </a:r>
            <a:r>
              <a:rPr lang="en-US" altLang="en-US"/>
              <a:t>самостоятельно</a:t>
            </a:r>
            <a:r>
              <a:rPr lang="en-US" altLang="ru-RU"/>
              <a:t> — </a:t>
            </a:r>
            <a:r>
              <a:rPr lang="en-US" altLang="en-US"/>
              <a:t>дуть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кусочек</a:t>
            </a:r>
            <a:r>
              <a:rPr lang="en-US" altLang="ru-RU"/>
              <a:t> </a:t>
            </a:r>
            <a:r>
              <a:rPr lang="en-US" altLang="en-US"/>
              <a:t>ваты</a:t>
            </a:r>
            <a:r>
              <a:rPr lang="en-US" altLang="ru-RU"/>
              <a:t>, </a:t>
            </a:r>
            <a:r>
              <a:rPr lang="en-US" altLang="en-US"/>
              <a:t>надувать</a:t>
            </a:r>
            <a:r>
              <a:rPr lang="en-US" altLang="ru-RU"/>
              <a:t> </a:t>
            </a:r>
            <a:r>
              <a:rPr lang="en-US" altLang="en-US"/>
              <a:t>щеки</a:t>
            </a:r>
            <a:r>
              <a:rPr lang="en-US" altLang="ru-RU"/>
              <a:t>, </a:t>
            </a:r>
            <a:r>
              <a:rPr lang="en-US" altLang="en-US"/>
              <a:t>слизывать</a:t>
            </a:r>
            <a:r>
              <a:rPr lang="en-US" altLang="ru-RU"/>
              <a:t> </a:t>
            </a:r>
            <a:r>
              <a:rPr lang="en-US" altLang="en-US"/>
              <a:t>языком</a:t>
            </a:r>
            <a:r>
              <a:rPr lang="en-US" altLang="ru-RU"/>
              <a:t> </a:t>
            </a:r>
            <a:r>
              <a:rPr lang="en-US" altLang="en-US"/>
              <a:t>невидимое</a:t>
            </a:r>
            <a:r>
              <a:rPr lang="en-US" altLang="ru-RU"/>
              <a:t> </a:t>
            </a:r>
            <a:r>
              <a:rPr lang="en-US" altLang="en-US"/>
              <a:t>варенье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ru-RU"/>
              <a:t> </a:t>
            </a:r>
            <a:r>
              <a:rPr lang="en-US" altLang="en-US"/>
              <a:t>губ</a:t>
            </a:r>
            <a:r>
              <a:rPr lang="en-US" altLang="ru-RU"/>
              <a:t>, </a:t>
            </a:r>
            <a:r>
              <a:rPr lang="en-US" altLang="en-US"/>
              <a:t>цокать</a:t>
            </a:r>
            <a:r>
              <a:rPr lang="en-US" altLang="ru-RU"/>
              <a:t> </a:t>
            </a: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лошадка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много</a:t>
            </a:r>
            <a:r>
              <a:rPr lang="en-US" altLang="ru-RU"/>
              <a:t> </a:t>
            </a:r>
            <a:r>
              <a:rPr lang="en-US" altLang="en-US"/>
              <a:t>другое</a:t>
            </a:r>
            <a:r>
              <a:rPr lang="en-US" altLang="ru-RU"/>
              <a:t>.</a:t>
            </a:r>
            <a:endParaRPr lang="en-US" altLang="ru-RU"/>
          </a:p>
          <a:p>
            <a:endParaRPr lang="en-US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b="4480"/>
          <a:stretch>
            <a:fillRect/>
          </a:stretch>
        </p:blipFill>
        <p:spPr>
          <a:xfrm>
            <a:off x="7717790" y="4269740"/>
            <a:ext cx="4474210" cy="25882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en-US"/>
              <a:t> </a:t>
            </a:r>
            <a:r>
              <a:rPr lang="en-US" altLang="ru-RU"/>
              <a:t>5 — </a:t>
            </a:r>
            <a:r>
              <a:rPr lang="en-US" altLang="en-US"/>
              <a:t>повторяйте</a:t>
            </a:r>
            <a:r>
              <a:rPr lang="en-US" altLang="ru-RU"/>
              <a:t> </a:t>
            </a:r>
            <a:r>
              <a:rPr lang="en-US" altLang="en-US"/>
              <a:t>друг</a:t>
            </a:r>
            <a:r>
              <a:rPr lang="en-US" altLang="ru-RU"/>
              <a:t> </a:t>
            </a:r>
            <a:r>
              <a:rPr lang="en-US" altLang="en-US"/>
              <a:t>за</a:t>
            </a:r>
            <a:r>
              <a:rPr lang="en-US" altLang="ru-RU"/>
              <a:t> </a:t>
            </a:r>
            <a:r>
              <a:rPr lang="en-US" altLang="en-US"/>
              <a:t>другом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Попробуйте</a:t>
            </a:r>
            <a:r>
              <a:rPr lang="en-US" altLang="ru-RU"/>
              <a:t> </a:t>
            </a:r>
            <a:r>
              <a:rPr lang="en-US" altLang="en-US"/>
              <a:t>повторять</a:t>
            </a:r>
            <a:r>
              <a:rPr lang="en-US" altLang="ru-RU"/>
              <a:t> </a:t>
            </a:r>
            <a:r>
              <a:rPr lang="en-US" altLang="en-US"/>
              <a:t>за</a:t>
            </a:r>
            <a:r>
              <a:rPr lang="en-US" altLang="ru-RU"/>
              <a:t> </a:t>
            </a:r>
            <a:r>
              <a:rPr lang="en-US" altLang="en-US"/>
              <a:t>малышом</a:t>
            </a:r>
            <a:r>
              <a:rPr lang="en-US" altLang="ru-RU"/>
              <a:t> </a:t>
            </a:r>
            <a:r>
              <a:rPr lang="en-US" altLang="en-US"/>
              <a:t>слоги</a:t>
            </a:r>
            <a:r>
              <a:rPr lang="en-US" altLang="ru-RU"/>
              <a:t>, </a:t>
            </a:r>
            <a:r>
              <a:rPr lang="en-US" altLang="en-US"/>
              <a:t>которые</a:t>
            </a:r>
            <a:r>
              <a:rPr lang="en-US" altLang="ru-RU"/>
              <a:t> </a:t>
            </a:r>
            <a:r>
              <a:rPr lang="en-US" altLang="en-US"/>
              <a:t>он</a:t>
            </a:r>
            <a:r>
              <a:rPr lang="en-US" altLang="ru-RU"/>
              <a:t> </a:t>
            </a:r>
            <a:r>
              <a:rPr lang="en-US" altLang="en-US"/>
              <a:t>произносит</a:t>
            </a:r>
            <a:r>
              <a:rPr lang="en-US" altLang="ru-RU"/>
              <a:t>.</a:t>
            </a:r>
            <a:r>
              <a:rPr lang="en-US" altLang="en-US"/>
              <a:t> «</a:t>
            </a:r>
            <a:r>
              <a:rPr lang="en-US" altLang="en-US"/>
              <a:t>Ба</a:t>
            </a:r>
            <a:r>
              <a:rPr lang="en-US" altLang="ru-RU"/>
              <a:t>-</a:t>
            </a:r>
            <a:r>
              <a:rPr lang="en-US" altLang="en-US"/>
              <a:t>ба</a:t>
            </a:r>
            <a:r>
              <a:rPr lang="en-US" altLang="en-US"/>
              <a:t>»</a:t>
            </a:r>
            <a:r>
              <a:rPr lang="en-US" altLang="ru-RU"/>
              <a:t>,</a:t>
            </a:r>
            <a:r>
              <a:rPr lang="en-US" altLang="en-US"/>
              <a:t> «</a:t>
            </a:r>
            <a:r>
              <a:rPr lang="en-US" altLang="en-US"/>
              <a:t>бу</a:t>
            </a:r>
            <a:r>
              <a:rPr lang="en-US" altLang="ru-RU"/>
              <a:t>-</a:t>
            </a:r>
            <a:r>
              <a:rPr lang="en-US" altLang="en-US"/>
              <a:t>бу</a:t>
            </a:r>
            <a:r>
              <a:rPr lang="en-US" altLang="en-US"/>
              <a:t>» </a:t>
            </a:r>
            <a:r>
              <a:rPr lang="en-US" altLang="ru-RU"/>
              <a:t>— </a:t>
            </a:r>
            <a:r>
              <a:rPr lang="en-US" altLang="en-US"/>
              <a:t>это</a:t>
            </a:r>
            <a:r>
              <a:rPr lang="en-US" altLang="ru-RU"/>
              <a:t> </a:t>
            </a:r>
            <a:r>
              <a:rPr lang="en-US" altLang="en-US"/>
              <a:t>очень</a:t>
            </a:r>
            <a:r>
              <a:rPr lang="en-US" altLang="ru-RU"/>
              <a:t> </a:t>
            </a:r>
            <a:r>
              <a:rPr lang="en-US" altLang="en-US"/>
              <a:t>весело</a:t>
            </a:r>
            <a:r>
              <a:rPr lang="en-US" altLang="ru-RU"/>
              <a:t>.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потом</a:t>
            </a:r>
            <a:r>
              <a:rPr lang="en-US" altLang="ru-RU"/>
              <a:t> </a:t>
            </a:r>
            <a:r>
              <a:rPr lang="en-US" altLang="en-US"/>
              <a:t>вдруг</a:t>
            </a:r>
            <a:r>
              <a:rPr lang="en-US" altLang="ru-RU"/>
              <a:t> </a:t>
            </a:r>
            <a:r>
              <a:rPr lang="en-US" altLang="en-US"/>
              <a:t>придумайте</a:t>
            </a:r>
            <a:r>
              <a:rPr lang="en-US" altLang="ru-RU"/>
              <a:t> </a:t>
            </a:r>
            <a:r>
              <a:rPr lang="en-US" altLang="en-US"/>
              <a:t>свой</a:t>
            </a:r>
            <a:r>
              <a:rPr lang="en-US" altLang="ru-RU"/>
              <a:t> </a:t>
            </a:r>
            <a:r>
              <a:rPr lang="en-US" altLang="en-US"/>
              <a:t>слог</a:t>
            </a:r>
            <a:r>
              <a:rPr lang="en-US" altLang="ru-RU"/>
              <a:t>! </a:t>
            </a:r>
            <a:r>
              <a:rPr lang="en-US" altLang="en-US"/>
              <a:t>Если</a:t>
            </a:r>
            <a:r>
              <a:rPr lang="en-US" altLang="ru-RU"/>
              <a:t> </a:t>
            </a:r>
            <a:r>
              <a:rPr lang="en-US" altLang="en-US"/>
              <a:t>малыш</a:t>
            </a:r>
            <a:r>
              <a:rPr lang="en-US" altLang="ru-RU"/>
              <a:t> </a:t>
            </a:r>
            <a:r>
              <a:rPr lang="en-US" altLang="en-US"/>
              <a:t>примет</a:t>
            </a:r>
            <a:r>
              <a:rPr lang="en-US" altLang="ru-RU"/>
              <a:t> </a:t>
            </a:r>
            <a:r>
              <a:rPr lang="en-US" altLang="en-US"/>
              <a:t>вашу</a:t>
            </a:r>
            <a:r>
              <a:rPr lang="en-US" altLang="ru-RU"/>
              <a:t> </a:t>
            </a:r>
            <a:r>
              <a:rPr lang="en-US" altLang="en-US"/>
              <a:t>игру</a:t>
            </a:r>
            <a:r>
              <a:rPr lang="en-US" altLang="ru-RU"/>
              <a:t>, </a:t>
            </a:r>
            <a:r>
              <a:rPr lang="en-US" altLang="en-US"/>
              <a:t>он</a:t>
            </a:r>
            <a:r>
              <a:rPr lang="en-US" altLang="ru-RU"/>
              <a:t> </a:t>
            </a:r>
            <a:r>
              <a:rPr lang="en-US" altLang="en-US"/>
              <a:t>постарается</a:t>
            </a:r>
            <a:r>
              <a:rPr lang="en-US" altLang="ru-RU"/>
              <a:t> </a:t>
            </a:r>
            <a:r>
              <a:rPr lang="en-US" altLang="en-US"/>
              <a:t>повторить</a:t>
            </a:r>
            <a:r>
              <a:rPr lang="en-US" altLang="ru-RU"/>
              <a:t> </a:t>
            </a:r>
            <a:r>
              <a:rPr lang="en-US" altLang="en-US"/>
              <a:t>за</a:t>
            </a:r>
            <a:r>
              <a:rPr lang="en-US" altLang="ru-RU"/>
              <a:t> </a:t>
            </a:r>
            <a:r>
              <a:rPr lang="en-US" altLang="en-US"/>
              <a:t>вами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rcRect l="10174" t="5556" r="9196" b="4037"/>
          <a:stretch>
            <a:fillRect/>
          </a:stretch>
        </p:blipFill>
        <p:spPr>
          <a:xfrm>
            <a:off x="6919595" y="3121660"/>
            <a:ext cx="3682365" cy="3228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090" y="190500"/>
            <a:ext cx="10532745" cy="582930"/>
          </a:xfrm>
        </p:spPr>
        <p:txBody>
          <a:bodyPr/>
          <a:p>
            <a:r>
              <a:rPr lang="ru-RU" altLang="en-US"/>
              <a:t>   </a:t>
            </a:r>
            <a:r>
              <a:rPr lang="en-US" altLang="en-US"/>
              <a:t>Способ</a:t>
            </a:r>
            <a:r>
              <a:rPr lang="en-US" altLang="en-US"/>
              <a:t> </a:t>
            </a:r>
            <a:r>
              <a:rPr lang="en-US" altLang="ru-RU"/>
              <a:t>6 — </a:t>
            </a:r>
            <a:r>
              <a:rPr lang="en-US" altLang="en-US"/>
              <a:t>стимулируйте</a:t>
            </a:r>
            <a:r>
              <a:rPr lang="en-US" altLang="ru-RU"/>
              <a:t> </a:t>
            </a:r>
            <a:r>
              <a:rPr lang="en-US" altLang="en-US"/>
              <a:t>мелкую</a:t>
            </a:r>
            <a:r>
              <a:rPr lang="en-US" altLang="ru-RU"/>
              <a:t> </a:t>
            </a:r>
            <a:r>
              <a:rPr lang="en-US" altLang="en-US"/>
              <a:t>моторику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951865"/>
            <a:ext cx="10972800" cy="5175885"/>
          </a:xfrm>
        </p:spPr>
        <p:txBody>
          <a:bodyPr/>
          <a:p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головном</a:t>
            </a:r>
            <a:r>
              <a:rPr lang="en-US" altLang="ru-RU"/>
              <a:t> </a:t>
            </a:r>
            <a:r>
              <a:rPr lang="en-US" altLang="en-US"/>
              <a:t>мозге</a:t>
            </a:r>
            <a:r>
              <a:rPr lang="en-US" altLang="ru-RU"/>
              <a:t> </a:t>
            </a:r>
            <a:r>
              <a:rPr lang="en-US" altLang="en-US"/>
              <a:t>центры</a:t>
            </a:r>
            <a:r>
              <a:rPr lang="en-US" altLang="ru-RU"/>
              <a:t>, </a:t>
            </a:r>
            <a:r>
              <a:rPr lang="en-US" altLang="en-US"/>
              <a:t>отвечающие</a:t>
            </a:r>
            <a:r>
              <a:rPr lang="en-US" altLang="ru-RU"/>
              <a:t> </a:t>
            </a:r>
            <a:r>
              <a:rPr lang="en-US" altLang="en-US"/>
              <a:t>за</a:t>
            </a:r>
            <a:r>
              <a:rPr lang="en-US" altLang="ru-RU"/>
              <a:t> </a:t>
            </a:r>
            <a:r>
              <a:rPr lang="en-US" altLang="en-US"/>
              <a:t>координацию</a:t>
            </a:r>
            <a:r>
              <a:rPr lang="en-US" altLang="ru-RU"/>
              <a:t> </a:t>
            </a:r>
            <a:r>
              <a:rPr lang="en-US" altLang="en-US"/>
              <a:t>движения</a:t>
            </a:r>
            <a:r>
              <a:rPr lang="en-US" altLang="ru-RU"/>
              <a:t> </a:t>
            </a:r>
            <a:r>
              <a:rPr lang="en-US" altLang="en-US"/>
              <a:t>пальцев</a:t>
            </a:r>
            <a:r>
              <a:rPr lang="en-US" altLang="ru-RU"/>
              <a:t> </a:t>
            </a:r>
            <a:r>
              <a:rPr lang="en-US" altLang="en-US"/>
              <a:t>рук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за</a:t>
            </a:r>
            <a:r>
              <a:rPr lang="en-US" altLang="ru-RU"/>
              <a:t> </a:t>
            </a:r>
            <a:r>
              <a:rPr lang="en-US" altLang="en-US"/>
              <a:t>развитие</a:t>
            </a:r>
            <a:r>
              <a:rPr lang="en-US" altLang="ru-RU"/>
              <a:t> </a:t>
            </a:r>
            <a:r>
              <a:rPr lang="en-US" altLang="en-US"/>
              <a:t>речевых</a:t>
            </a:r>
            <a:r>
              <a:rPr lang="en-US" altLang="ru-RU"/>
              <a:t> </a:t>
            </a:r>
            <a:r>
              <a:rPr lang="en-US" altLang="en-US"/>
              <a:t>функций</a:t>
            </a:r>
            <a:r>
              <a:rPr lang="en-US" altLang="ru-RU"/>
              <a:t>, </a:t>
            </a:r>
            <a:r>
              <a:rPr lang="en-US" altLang="en-US"/>
              <a:t>находятся</a:t>
            </a:r>
            <a:r>
              <a:rPr lang="en-US" altLang="ru-RU"/>
              <a:t> </a:t>
            </a:r>
            <a:r>
              <a:rPr lang="en-US" altLang="en-US"/>
              <a:t>рядом</a:t>
            </a:r>
            <a:r>
              <a:rPr lang="en-US" altLang="ru-RU"/>
              <a:t>. </a:t>
            </a:r>
            <a:r>
              <a:rPr lang="en-US" altLang="en-US"/>
              <a:t>Стимулируя</a:t>
            </a:r>
            <a:r>
              <a:rPr lang="en-US" altLang="ru-RU"/>
              <a:t> </a:t>
            </a:r>
            <a:r>
              <a:rPr lang="en-US" altLang="en-US"/>
              <a:t>один</a:t>
            </a:r>
            <a:r>
              <a:rPr lang="en-US" altLang="ru-RU"/>
              <a:t>, </a:t>
            </a:r>
            <a:r>
              <a:rPr lang="en-US" altLang="en-US"/>
              <a:t>вы</a:t>
            </a:r>
            <a:r>
              <a:rPr lang="en-US" altLang="ru-RU"/>
              <a:t> </a:t>
            </a:r>
            <a:r>
              <a:rPr lang="en-US" altLang="en-US"/>
              <a:t>развиваете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другой</a:t>
            </a:r>
            <a:r>
              <a:rPr lang="en-US" altLang="ru-RU"/>
              <a:t>. </a:t>
            </a:r>
            <a:r>
              <a:rPr lang="en-US" altLang="en-US"/>
              <a:t>Рисование</a:t>
            </a:r>
            <a:r>
              <a:rPr lang="en-US" altLang="ru-RU"/>
              <a:t> </a:t>
            </a:r>
            <a:r>
              <a:rPr lang="en-US" altLang="en-US"/>
              <a:t>пальчиками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рассыпанной</a:t>
            </a:r>
            <a:r>
              <a:rPr lang="en-US" altLang="ru-RU"/>
              <a:t> </a:t>
            </a:r>
            <a:r>
              <a:rPr lang="en-US" altLang="en-US"/>
              <a:t>крупе</a:t>
            </a:r>
            <a:r>
              <a:rPr lang="en-US" altLang="ru-RU"/>
              <a:t>, </a:t>
            </a:r>
            <a:r>
              <a:rPr lang="en-US" altLang="en-US"/>
              <a:t>собирание</a:t>
            </a:r>
            <a:r>
              <a:rPr lang="en-US" altLang="ru-RU"/>
              <a:t> </a:t>
            </a:r>
            <a:r>
              <a:rPr lang="en-US" altLang="en-US"/>
              <a:t>фасоли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гороха</a:t>
            </a:r>
            <a:r>
              <a:rPr lang="en-US" altLang="ru-RU"/>
              <a:t> (</a:t>
            </a:r>
            <a:r>
              <a:rPr lang="en-US" altLang="en-US"/>
              <a:t>можно</a:t>
            </a:r>
            <a:r>
              <a:rPr lang="en-US" altLang="ru-RU"/>
              <a:t> </a:t>
            </a:r>
            <a:r>
              <a:rPr lang="en-US" altLang="en-US"/>
              <a:t>играть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Золушку</a:t>
            </a:r>
            <a:r>
              <a:rPr lang="en-US" altLang="ru-RU"/>
              <a:t>, </a:t>
            </a:r>
            <a:r>
              <a:rPr lang="en-US" altLang="en-US"/>
              <a:t>игры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волшебный</a:t>
            </a:r>
            <a:r>
              <a:rPr lang="en-US" altLang="ru-RU"/>
              <a:t> </a:t>
            </a:r>
            <a:r>
              <a:rPr lang="en-US" altLang="en-US"/>
              <a:t>мешочек</a:t>
            </a:r>
            <a:r>
              <a:rPr lang="en-US" altLang="ru-RU"/>
              <a:t> (</a:t>
            </a:r>
            <a:r>
              <a:rPr lang="en-US" altLang="en-US"/>
              <a:t>вытаскивать</a:t>
            </a:r>
            <a:r>
              <a:rPr lang="en-US" altLang="ru-RU"/>
              <a:t> </a:t>
            </a:r>
            <a:r>
              <a:rPr lang="en-US" altLang="en-US"/>
              <a:t>предметы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одному</a:t>
            </a:r>
            <a:r>
              <a:rPr lang="en-US" altLang="ru-RU"/>
              <a:t>, </a:t>
            </a:r>
            <a:r>
              <a:rPr lang="en-US" altLang="en-US"/>
              <a:t>нанизывание</a:t>
            </a:r>
            <a:r>
              <a:rPr lang="en-US" altLang="ru-RU"/>
              <a:t> </a:t>
            </a:r>
            <a:r>
              <a:rPr lang="en-US" altLang="en-US"/>
              <a:t>бус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пуговиц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веревочку</a:t>
            </a:r>
            <a:r>
              <a:rPr lang="en-US" altLang="ru-RU"/>
              <a:t> — </a:t>
            </a:r>
            <a:r>
              <a:rPr lang="en-US" altLang="en-US"/>
              <a:t>все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пользу</a:t>
            </a:r>
            <a:r>
              <a:rPr lang="en-US" altLang="ru-RU"/>
              <a:t>. </a:t>
            </a:r>
            <a:r>
              <a:rPr lang="en-US" altLang="en-US"/>
              <a:t>Даже</a:t>
            </a:r>
            <a:r>
              <a:rPr lang="en-US" altLang="ru-RU"/>
              <a:t> </a:t>
            </a:r>
            <a:r>
              <a:rPr lang="en-US" altLang="en-US"/>
              <a:t>всем</a:t>
            </a:r>
            <a:r>
              <a:rPr lang="en-US" altLang="ru-RU"/>
              <a:t> </a:t>
            </a:r>
            <a:r>
              <a:rPr lang="en-US" altLang="en-US"/>
              <a:t>известные</a:t>
            </a:r>
            <a:r>
              <a:rPr lang="en-US" altLang="ru-RU"/>
              <a:t> </a:t>
            </a:r>
            <a:r>
              <a:rPr lang="en-US" altLang="en-US"/>
              <a:t>детские</a:t>
            </a:r>
            <a:r>
              <a:rPr lang="en-US" altLang="ru-RU"/>
              <a:t> </a:t>
            </a:r>
            <a:r>
              <a:rPr lang="en-US" altLang="en-US"/>
              <a:t>потешки</a:t>
            </a:r>
            <a:r>
              <a:rPr lang="en-US" altLang="en-US"/>
              <a:t> «</a:t>
            </a:r>
            <a:r>
              <a:rPr lang="en-US" altLang="en-US"/>
              <a:t>Сорока</a:t>
            </a:r>
            <a:r>
              <a:rPr lang="en-US" altLang="ru-RU"/>
              <a:t>-</a:t>
            </a:r>
            <a:r>
              <a:rPr lang="en-US" altLang="en-US"/>
              <a:t>ворона</a:t>
            </a:r>
            <a:r>
              <a:rPr lang="en-US" altLang="en-US"/>
              <a:t>» </a:t>
            </a:r>
            <a:r>
              <a:rPr lang="en-US" altLang="en-US"/>
              <a:t>и</a:t>
            </a:r>
            <a:r>
              <a:rPr lang="en-US" altLang="en-US"/>
              <a:t> «</a:t>
            </a:r>
            <a:r>
              <a:rPr lang="en-US" altLang="en-US"/>
              <a:t>Пальчик</a:t>
            </a:r>
            <a:r>
              <a:rPr lang="en-US" altLang="ru-RU"/>
              <a:t>-</a:t>
            </a:r>
            <a:r>
              <a:rPr lang="en-US" altLang="en-US"/>
              <a:t>пальчик</a:t>
            </a:r>
            <a:r>
              <a:rPr lang="en-US" altLang="ru-RU"/>
              <a:t>, </a:t>
            </a:r>
            <a:r>
              <a:rPr lang="en-US" altLang="en-US"/>
              <a:t>где</a:t>
            </a:r>
            <a:r>
              <a:rPr lang="en-US" altLang="ru-RU"/>
              <a:t> </a:t>
            </a:r>
            <a:r>
              <a:rPr lang="en-US" altLang="en-US"/>
              <a:t>ты</a:t>
            </a:r>
            <a:r>
              <a:rPr lang="en-US" altLang="ru-RU"/>
              <a:t> </a:t>
            </a:r>
            <a:r>
              <a:rPr lang="en-US" altLang="en-US"/>
              <a:t>был</a:t>
            </a:r>
            <a:r>
              <a:rPr lang="en-US" altLang="ru-RU"/>
              <a:t>?</a:t>
            </a:r>
            <a:r>
              <a:rPr lang="en-US" altLang="en-US"/>
              <a:t>» </a:t>
            </a:r>
            <a:r>
              <a:rPr lang="en-US" altLang="ru-RU"/>
              <a:t>— </a:t>
            </a:r>
            <a:r>
              <a:rPr lang="en-US" altLang="en-US"/>
              <a:t>тоже</a:t>
            </a:r>
            <a:r>
              <a:rPr lang="en-US" altLang="ru-RU"/>
              <a:t> </a:t>
            </a:r>
            <a:r>
              <a:rPr lang="en-US" altLang="en-US"/>
              <a:t>являются</a:t>
            </a:r>
            <a:r>
              <a:rPr lang="en-US" altLang="ru-RU"/>
              <a:t> </a:t>
            </a:r>
            <a:r>
              <a:rPr lang="en-US" altLang="en-US"/>
              <a:t>простыми</a:t>
            </a:r>
            <a:r>
              <a:rPr lang="en-US" altLang="ru-RU"/>
              <a:t> </a:t>
            </a:r>
            <a:r>
              <a:rPr lang="en-US" altLang="en-US"/>
              <a:t>занятиями</a:t>
            </a:r>
            <a:r>
              <a:rPr lang="en-US" altLang="ru-RU"/>
              <a:t>, </a:t>
            </a:r>
            <a:r>
              <a:rPr lang="en-US" altLang="en-US"/>
              <a:t>стимулирующими</a:t>
            </a:r>
            <a:r>
              <a:rPr lang="en-US" altLang="ru-RU"/>
              <a:t> </a:t>
            </a:r>
            <a:r>
              <a:rPr lang="en-US" altLang="en-US"/>
              <a:t>нервные</a:t>
            </a:r>
            <a:r>
              <a:rPr lang="en-US" altLang="ru-RU"/>
              <a:t> </a:t>
            </a:r>
            <a:r>
              <a:rPr lang="en-US" altLang="en-US"/>
              <a:t>окончания</a:t>
            </a:r>
            <a:r>
              <a:rPr lang="en-US" altLang="ru-RU"/>
              <a:t> </a:t>
            </a:r>
            <a:r>
              <a:rPr lang="en-US" altLang="en-US"/>
              <a:t>на</a:t>
            </a:r>
            <a:r>
              <a:rPr lang="en-US" altLang="ru-RU"/>
              <a:t> </a:t>
            </a:r>
            <a:r>
              <a:rPr lang="en-US" altLang="en-US"/>
              <a:t>пальцах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ладошках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3810" t="8230" r="6417" b="7613"/>
          <a:stretch>
            <a:fillRect/>
          </a:stretch>
        </p:blipFill>
        <p:spPr>
          <a:xfrm>
            <a:off x="9817100" y="190500"/>
            <a:ext cx="2446020" cy="13271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en-US"/>
              <a:t> </a:t>
            </a:r>
            <a:r>
              <a:rPr lang="en-US" altLang="ru-RU"/>
              <a:t>7 — </a:t>
            </a:r>
            <a:r>
              <a:rPr lang="en-US" altLang="en-US"/>
              <a:t>введите</a:t>
            </a:r>
            <a:r>
              <a:rPr lang="en-US" altLang="ru-RU"/>
              <a:t> </a:t>
            </a:r>
            <a:r>
              <a:rPr lang="en-US" altLang="en-US"/>
              <a:t>в</a:t>
            </a:r>
            <a:r>
              <a:rPr lang="en-US" altLang="ru-RU"/>
              <a:t> </a:t>
            </a:r>
            <a:r>
              <a:rPr lang="en-US" altLang="en-US"/>
              <a:t>режим</a:t>
            </a:r>
            <a:r>
              <a:rPr lang="en-US" altLang="ru-RU"/>
              <a:t> </a:t>
            </a:r>
            <a:r>
              <a:rPr lang="en-US" altLang="en-US"/>
              <a:t>чтение</a:t>
            </a:r>
            <a:r>
              <a:rPr lang="en-US" altLang="ru-RU"/>
              <a:t>.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Маленькие</a:t>
            </a:r>
            <a:r>
              <a:rPr lang="en-US" altLang="ru-RU"/>
              <a:t> </a:t>
            </a:r>
            <a:r>
              <a:rPr lang="en-US" altLang="en-US"/>
              <a:t>дети</a:t>
            </a:r>
            <a:r>
              <a:rPr lang="en-US" altLang="ru-RU"/>
              <a:t> </a:t>
            </a:r>
            <a:r>
              <a:rPr lang="en-US" altLang="en-US"/>
              <a:t>обожают</a:t>
            </a:r>
            <a:r>
              <a:rPr lang="en-US" altLang="ru-RU"/>
              <a:t> </a:t>
            </a:r>
            <a:r>
              <a:rPr lang="en-US" altLang="en-US"/>
              <a:t>рассматривать</a:t>
            </a:r>
            <a:r>
              <a:rPr lang="en-US" altLang="ru-RU"/>
              <a:t> </a:t>
            </a:r>
            <a:r>
              <a:rPr lang="en-US" altLang="en-US"/>
              <a:t>яркие</a:t>
            </a:r>
            <a:r>
              <a:rPr lang="en-US" altLang="ru-RU"/>
              <a:t> </a:t>
            </a:r>
            <a:r>
              <a:rPr lang="en-US" altLang="en-US"/>
              <a:t>картинки</a:t>
            </a:r>
            <a:r>
              <a:rPr lang="en-US" altLang="ru-RU"/>
              <a:t>. </a:t>
            </a:r>
            <a:r>
              <a:rPr lang="en-US" altLang="en-US"/>
              <a:t>Не</a:t>
            </a:r>
            <a:r>
              <a:rPr lang="en-US" altLang="ru-RU"/>
              <a:t> </a:t>
            </a:r>
            <a:r>
              <a:rPr lang="en-US" altLang="en-US"/>
              <a:t>упускайте</a:t>
            </a:r>
            <a:r>
              <a:rPr lang="en-US" altLang="ru-RU"/>
              <a:t> </a:t>
            </a:r>
            <a:r>
              <a:rPr lang="en-US" altLang="en-US"/>
              <a:t>такую</a:t>
            </a:r>
            <a:r>
              <a:rPr lang="en-US" altLang="ru-RU"/>
              <a:t> </a:t>
            </a:r>
            <a:r>
              <a:rPr lang="en-US" altLang="en-US"/>
              <a:t>возможность</a:t>
            </a:r>
            <a:r>
              <a:rPr lang="en-US" altLang="ru-RU"/>
              <a:t> </a:t>
            </a:r>
            <a:r>
              <a:rPr lang="en-US" altLang="en-US"/>
              <a:t>для</a:t>
            </a:r>
            <a:r>
              <a:rPr lang="en-US" altLang="ru-RU"/>
              <a:t> </a:t>
            </a:r>
            <a:r>
              <a:rPr lang="en-US" altLang="en-US"/>
              <a:t>занятий</a:t>
            </a:r>
            <a:r>
              <a:rPr lang="en-US" altLang="ru-RU"/>
              <a:t> </a:t>
            </a:r>
            <a:r>
              <a:rPr lang="en-US" altLang="en-US"/>
              <a:t>по</a:t>
            </a:r>
            <a:r>
              <a:rPr lang="en-US" altLang="ru-RU"/>
              <a:t> </a:t>
            </a:r>
            <a:r>
              <a:rPr lang="en-US" altLang="en-US"/>
              <a:t>развитию</a:t>
            </a:r>
            <a:r>
              <a:rPr lang="en-US" altLang="ru-RU"/>
              <a:t> </a:t>
            </a:r>
            <a:r>
              <a:rPr lang="en-US" altLang="en-US"/>
              <a:t>речи</a:t>
            </a:r>
            <a:r>
              <a:rPr lang="en-US" altLang="ru-RU"/>
              <a:t>. </a:t>
            </a:r>
            <a:r>
              <a:rPr lang="en-US" altLang="en-US"/>
              <a:t>Показывайте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рассказывайте</a:t>
            </a:r>
            <a:r>
              <a:rPr lang="en-US" altLang="ru-RU"/>
              <a:t> </a:t>
            </a:r>
            <a:r>
              <a:rPr lang="en-US" altLang="en-US"/>
              <a:t>как</a:t>
            </a:r>
            <a:r>
              <a:rPr lang="en-US" altLang="ru-RU"/>
              <a:t> </a:t>
            </a:r>
            <a:r>
              <a:rPr lang="en-US" altLang="en-US"/>
              <a:t>можно</a:t>
            </a:r>
            <a:r>
              <a:rPr lang="en-US" altLang="ru-RU"/>
              <a:t> </a:t>
            </a:r>
            <a:r>
              <a:rPr lang="en-US" altLang="en-US"/>
              <a:t>чаще</a:t>
            </a:r>
            <a:r>
              <a:rPr lang="en-US" altLang="ru-RU"/>
              <a:t>. </a:t>
            </a:r>
            <a:r>
              <a:rPr lang="en-US" altLang="en-US"/>
              <a:t>Читайте</a:t>
            </a:r>
            <a:r>
              <a:rPr lang="en-US" altLang="en-US"/>
              <a:t> </a:t>
            </a:r>
            <a:r>
              <a:rPr lang="en-US" altLang="en-US"/>
              <a:t>ребенку</a:t>
            </a:r>
            <a:r>
              <a:rPr lang="en-US" altLang="en-US"/>
              <a:t> </a:t>
            </a:r>
            <a:r>
              <a:rPr lang="en-US" altLang="en-US"/>
              <a:t>каждый</a:t>
            </a:r>
            <a:r>
              <a:rPr lang="en-US" altLang="ru-RU"/>
              <a:t> </a:t>
            </a:r>
            <a:r>
              <a:rPr lang="en-US" altLang="en-US"/>
              <a:t>день</a:t>
            </a:r>
            <a:r>
              <a:rPr lang="en-US" altLang="ru-RU"/>
              <a:t> — </a:t>
            </a:r>
            <a:r>
              <a:rPr lang="en-US" altLang="en-US"/>
              <a:t>сказки</a:t>
            </a:r>
            <a:r>
              <a:rPr lang="en-US" altLang="ru-RU"/>
              <a:t>, </a:t>
            </a:r>
            <a:r>
              <a:rPr lang="en-US" altLang="en-US"/>
              <a:t>детские</a:t>
            </a:r>
            <a:r>
              <a:rPr lang="en-US" altLang="ru-RU"/>
              <a:t> </a:t>
            </a:r>
            <a:r>
              <a:rPr lang="en-US" altLang="en-US"/>
              <a:t>стихи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потешки</a:t>
            </a:r>
            <a:r>
              <a:rPr lang="en-US" altLang="ru-RU"/>
              <a:t>. </a:t>
            </a:r>
            <a:r>
              <a:rPr lang="en-US" altLang="en-US"/>
              <a:t>Новые</a:t>
            </a:r>
            <a:r>
              <a:rPr lang="en-US" altLang="ru-RU"/>
              <a:t> </a:t>
            </a:r>
            <a:r>
              <a:rPr lang="en-US" altLang="en-US"/>
              <a:t>слова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постоянно</a:t>
            </a:r>
            <a:r>
              <a:rPr lang="en-US" altLang="ru-RU"/>
              <a:t> </a:t>
            </a:r>
            <a:r>
              <a:rPr lang="en-US" altLang="en-US"/>
              <a:t>слышимая</a:t>
            </a:r>
            <a:r>
              <a:rPr lang="en-US" altLang="ru-RU"/>
              <a:t> </a:t>
            </a:r>
            <a:r>
              <a:rPr lang="en-US" altLang="en-US"/>
              <a:t>речь</a:t>
            </a:r>
            <a:r>
              <a:rPr lang="en-US" altLang="ru-RU"/>
              <a:t> </a:t>
            </a:r>
            <a:r>
              <a:rPr lang="en-US" altLang="en-US"/>
              <a:t>разовьют</a:t>
            </a:r>
            <a:r>
              <a:rPr lang="en-US" altLang="ru-RU"/>
              <a:t> </a:t>
            </a:r>
            <a:r>
              <a:rPr lang="en-US" altLang="en-US"/>
              <a:t>у</a:t>
            </a:r>
            <a:r>
              <a:rPr lang="en-US" altLang="ru-RU"/>
              <a:t> </a:t>
            </a:r>
            <a:r>
              <a:rPr lang="en-US" altLang="en-US"/>
              <a:t>малыша</a:t>
            </a:r>
            <a:r>
              <a:rPr lang="en-US" altLang="ru-RU"/>
              <a:t> </a:t>
            </a:r>
            <a:r>
              <a:rPr lang="en-US" altLang="en-US"/>
              <a:t>словарный</a:t>
            </a:r>
            <a:r>
              <a:rPr lang="en-US" altLang="ru-RU"/>
              <a:t> </a:t>
            </a:r>
            <a:r>
              <a:rPr lang="en-US" altLang="en-US"/>
              <a:t>запас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en-US"/>
              <a:t> </a:t>
            </a:r>
            <a:r>
              <a:rPr lang="en-US" altLang="en-US"/>
              <a:t>научат</a:t>
            </a:r>
            <a:r>
              <a:rPr lang="en-US" altLang="ru-RU"/>
              <a:t> </a:t>
            </a:r>
            <a:r>
              <a:rPr lang="en-US" altLang="en-US"/>
              <a:t>правильно</a:t>
            </a:r>
            <a:r>
              <a:rPr lang="en-US" altLang="ru-RU"/>
              <a:t> </a:t>
            </a:r>
            <a:r>
              <a:rPr lang="en-US" altLang="en-US"/>
              <a:t>говорить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1145" y="4559935"/>
            <a:ext cx="3691255" cy="22980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 altLang="en-US"/>
              <a:t>Способ</a:t>
            </a:r>
            <a:r>
              <a:rPr lang="en-US" altLang="ru-RU"/>
              <a:t> 8 — </a:t>
            </a:r>
            <a:r>
              <a:rPr lang="en-US" altLang="en-US"/>
              <a:t>спойте</a:t>
            </a:r>
            <a:r>
              <a:rPr lang="en-US" altLang="ru-RU"/>
              <a:t>, </a:t>
            </a:r>
            <a:r>
              <a:rPr lang="en-US" altLang="en-US"/>
              <a:t>друзья</a:t>
            </a:r>
            <a:r>
              <a:rPr lang="en-US" altLang="ru-RU"/>
              <a:t>!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09600" y="1174750"/>
            <a:ext cx="10972800" cy="4953000"/>
          </a:xfrm>
        </p:spPr>
        <p:txBody>
          <a:bodyPr/>
          <a:p>
            <a:r>
              <a:rPr lang="en-US" altLang="en-US"/>
              <a:t>Почитали</a:t>
            </a:r>
            <a:r>
              <a:rPr lang="en-US" altLang="ru-RU"/>
              <a:t>, </a:t>
            </a:r>
            <a:r>
              <a:rPr lang="en-US" altLang="en-US"/>
              <a:t>а</a:t>
            </a:r>
            <a:r>
              <a:rPr lang="en-US" altLang="ru-RU"/>
              <a:t> </a:t>
            </a:r>
            <a:r>
              <a:rPr lang="en-US" altLang="en-US"/>
              <a:t>теперь</a:t>
            </a:r>
            <a:r>
              <a:rPr lang="en-US" altLang="ru-RU"/>
              <a:t> </a:t>
            </a:r>
            <a:r>
              <a:rPr lang="en-US" altLang="en-US"/>
              <a:t>можно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спеть</a:t>
            </a:r>
            <a:r>
              <a:rPr lang="en-US" altLang="ru-RU"/>
              <a:t>. </a:t>
            </a:r>
            <a:r>
              <a:rPr lang="en-US" altLang="en-US"/>
              <a:t>Пойте</a:t>
            </a:r>
            <a:r>
              <a:rPr lang="en-US" altLang="ru-RU"/>
              <a:t> </a:t>
            </a:r>
            <a:r>
              <a:rPr lang="en-US" altLang="en-US"/>
              <a:t>с</a:t>
            </a:r>
            <a:r>
              <a:rPr lang="en-US" altLang="en-US"/>
              <a:t> </a:t>
            </a:r>
            <a:r>
              <a:rPr lang="en-US" altLang="en-US"/>
              <a:t>ребенком</a:t>
            </a:r>
            <a:r>
              <a:rPr lang="en-US" altLang="ru-RU"/>
              <a:t>, </a:t>
            </a:r>
            <a:r>
              <a:rPr lang="en-US" altLang="en-US"/>
              <a:t>разучивайте</a:t>
            </a:r>
            <a:r>
              <a:rPr lang="en-US" altLang="ru-RU"/>
              <a:t> </a:t>
            </a:r>
            <a:r>
              <a:rPr lang="en-US" altLang="en-US"/>
              <a:t>вместе</a:t>
            </a:r>
            <a:r>
              <a:rPr lang="en-US" altLang="ru-RU"/>
              <a:t> </a:t>
            </a:r>
            <a:r>
              <a:rPr lang="en-US" altLang="en-US"/>
              <a:t>новые</a:t>
            </a:r>
            <a:r>
              <a:rPr lang="en-US" altLang="ru-RU"/>
              <a:t> </a:t>
            </a:r>
            <a:r>
              <a:rPr lang="en-US" altLang="en-US"/>
              <a:t>детские</a:t>
            </a:r>
            <a:r>
              <a:rPr lang="en-US" altLang="ru-RU"/>
              <a:t> </a:t>
            </a:r>
            <a:r>
              <a:rPr lang="en-US" altLang="en-US"/>
              <a:t>песенки</a:t>
            </a:r>
            <a:r>
              <a:rPr lang="en-US" altLang="ru-RU"/>
              <a:t>. </a:t>
            </a:r>
            <a:r>
              <a:rPr lang="en-US" altLang="en-US"/>
              <a:t>Этот</a:t>
            </a:r>
            <a:r>
              <a:rPr lang="en-US" altLang="ru-RU"/>
              <a:t> </a:t>
            </a:r>
            <a:r>
              <a:rPr lang="en-US" altLang="en-US"/>
              <a:t>тот</a:t>
            </a:r>
            <a:r>
              <a:rPr lang="en-US" altLang="ru-RU"/>
              <a:t> </a:t>
            </a:r>
            <a:r>
              <a:rPr lang="en-US" altLang="en-US"/>
              <a:t>случай</a:t>
            </a:r>
            <a:r>
              <a:rPr lang="en-US" altLang="ru-RU"/>
              <a:t>, </a:t>
            </a:r>
            <a:r>
              <a:rPr lang="en-US" altLang="en-US"/>
              <a:t>когда</a:t>
            </a:r>
            <a:r>
              <a:rPr lang="en-US" altLang="ru-RU"/>
              <a:t> </a:t>
            </a:r>
            <a:r>
              <a:rPr lang="en-US" altLang="en-US"/>
              <a:t>компьютер</a:t>
            </a:r>
            <a:r>
              <a:rPr lang="en-US" altLang="ru-RU"/>
              <a:t> </a:t>
            </a:r>
            <a:r>
              <a:rPr lang="en-US" altLang="en-US"/>
              <a:t>делает</a:t>
            </a:r>
            <a:r>
              <a:rPr lang="en-US" altLang="ru-RU"/>
              <a:t> </a:t>
            </a:r>
            <a:r>
              <a:rPr lang="en-US" altLang="en-US"/>
              <a:t>доброе</a:t>
            </a:r>
            <a:r>
              <a:rPr lang="en-US" altLang="ru-RU"/>
              <a:t> </a:t>
            </a:r>
            <a:r>
              <a:rPr lang="en-US" altLang="en-US"/>
              <a:t>дело</a:t>
            </a:r>
            <a:r>
              <a:rPr lang="en-US" altLang="ru-RU"/>
              <a:t>. </a:t>
            </a:r>
            <a:r>
              <a:rPr lang="en-US" altLang="en-US"/>
              <a:t>Скачайте</a:t>
            </a:r>
            <a:r>
              <a:rPr lang="en-US" altLang="ru-RU"/>
              <a:t> </a:t>
            </a:r>
            <a:r>
              <a:rPr lang="en-US" altLang="en-US"/>
              <a:t>известные</a:t>
            </a:r>
            <a:r>
              <a:rPr lang="en-US" altLang="ru-RU"/>
              <a:t> </a:t>
            </a:r>
            <a:r>
              <a:rPr lang="en-US" altLang="en-US"/>
              <a:t>вашему</a:t>
            </a:r>
            <a:r>
              <a:rPr lang="en-US" altLang="ru-RU"/>
              <a:t> </a:t>
            </a:r>
            <a:r>
              <a:rPr lang="en-US" altLang="en-US"/>
              <a:t>малышу</a:t>
            </a:r>
            <a:r>
              <a:rPr lang="en-US" altLang="ru-RU"/>
              <a:t> </a:t>
            </a:r>
            <a:r>
              <a:rPr lang="en-US" altLang="en-US"/>
              <a:t>песни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пусть</a:t>
            </a:r>
            <a:r>
              <a:rPr lang="en-US" altLang="ru-RU"/>
              <a:t> </a:t>
            </a:r>
            <a:r>
              <a:rPr lang="en-US" altLang="en-US"/>
              <a:t>он</a:t>
            </a:r>
            <a:r>
              <a:rPr lang="en-US" altLang="ru-RU"/>
              <a:t> </a:t>
            </a:r>
            <a:r>
              <a:rPr lang="en-US" altLang="en-US"/>
              <a:t>поет</a:t>
            </a:r>
            <a:r>
              <a:rPr lang="en-US" altLang="ru-RU"/>
              <a:t>, </a:t>
            </a:r>
            <a:r>
              <a:rPr lang="en-US" altLang="en-US"/>
              <a:t>сколько</a:t>
            </a:r>
            <a:r>
              <a:rPr lang="en-US" altLang="ru-RU"/>
              <a:t> </a:t>
            </a:r>
            <a:r>
              <a:rPr lang="en-US" altLang="en-US"/>
              <a:t>захочет</a:t>
            </a:r>
            <a:r>
              <a:rPr lang="en-US" altLang="ru-RU"/>
              <a:t>! </a:t>
            </a:r>
            <a:r>
              <a:rPr lang="en-US" altLang="en-US"/>
              <a:t>Хорошее</a:t>
            </a:r>
            <a:r>
              <a:rPr lang="en-US" altLang="ru-RU"/>
              <a:t> </a:t>
            </a:r>
            <a:r>
              <a:rPr lang="en-US" altLang="en-US"/>
              <a:t>настроение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плавность</a:t>
            </a:r>
            <a:r>
              <a:rPr lang="en-US" altLang="ru-RU"/>
              <a:t> </a:t>
            </a:r>
            <a:r>
              <a:rPr lang="en-US" altLang="en-US"/>
              <a:t>фраз</a:t>
            </a:r>
            <a:r>
              <a:rPr lang="en-US" altLang="ru-RU"/>
              <a:t> </a:t>
            </a:r>
            <a:r>
              <a:rPr lang="en-US" altLang="en-US"/>
              <a:t>стимулируют</a:t>
            </a:r>
            <a:r>
              <a:rPr lang="en-US" altLang="ru-RU"/>
              <a:t> </a:t>
            </a:r>
            <a:r>
              <a:rPr lang="en-US" altLang="en-US"/>
              <a:t>работу</a:t>
            </a:r>
            <a:endParaRPr lang="en-US" altLang="en-US"/>
          </a:p>
          <a:p>
            <a:r>
              <a:rPr lang="en-US" altLang="ru-RU"/>
              <a:t> </a:t>
            </a:r>
            <a:r>
              <a:rPr lang="en-US" altLang="en-US"/>
              <a:t>речевого</a:t>
            </a:r>
            <a:r>
              <a:rPr lang="en-US" altLang="ru-RU"/>
              <a:t> </a:t>
            </a:r>
            <a:r>
              <a:rPr lang="en-US" altLang="en-US"/>
              <a:t>аппарата</a:t>
            </a:r>
            <a:r>
              <a:rPr lang="en-US" altLang="ru-RU"/>
              <a:t>.</a:t>
            </a:r>
            <a:endParaRPr lang="en-US" altLang="ru-RU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71002" r="2650" b="7915"/>
          <a:stretch>
            <a:fillRect/>
          </a:stretch>
        </p:blipFill>
        <p:spPr>
          <a:xfrm>
            <a:off x="9318625" y="3611880"/>
            <a:ext cx="2064385" cy="3001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4278</Words>
  <Application>WPS Presentation</Application>
  <PresentationFormat>宽屏</PresentationFormat>
  <Paragraphs>67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Arial</vt:lpstr>
      <vt:lpstr>SimSun</vt:lpstr>
      <vt:lpstr>Wingdings</vt:lpstr>
      <vt:lpstr>Microsoft YaHei</vt:lpstr>
      <vt:lpstr>Arial Unicode MS</vt:lpstr>
      <vt:lpstr>Orange Waves</vt:lpstr>
      <vt:lpstr>Полезные советы от логопеда</vt:lpstr>
      <vt:lpstr>Способ 1 — уберите то, что мешает!</vt:lpstr>
      <vt:lpstr>Способ 2 — расширяйте словарный запас.</vt:lpstr>
      <vt:lpstr>Способ 3 — делайте уроки веселыми.</vt:lpstr>
      <vt:lpstr>Способ 4 — зарядка для языка.</vt:lpstr>
      <vt:lpstr>Способ 5 — повторяйте друг за другом.</vt:lpstr>
      <vt:lpstr>   Способ 6 — стимулируйте мелкую моторику.</vt:lpstr>
      <vt:lpstr>Способ 7 — введите в режим чтение.</vt:lpstr>
      <vt:lpstr>Способ 8 — спойте, друзья!</vt:lpstr>
      <vt:lpstr>Способ 9 — выключите компьютер и телевизор.</vt:lpstr>
      <vt:lpstr>Способ 10 — немного хитрите.</vt:lpstr>
      <vt:lpstr>Способ 11 — никаких упрощений.</vt:lpstr>
      <vt:lpstr>Способ 12 — «не понимайте» язык жестов.</vt:lpstr>
      <vt:lpstr>Способ 13 — проявляйте внимание.</vt:lpstr>
      <vt:lpstr>ПРОДОЛЖЕНИЕ СЛЕДУЕТ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Пользователь</cp:lastModifiedBy>
  <cp:revision>12</cp:revision>
  <dcterms:created xsi:type="dcterms:W3CDTF">2025-07-23T00:59:00Z</dcterms:created>
  <dcterms:modified xsi:type="dcterms:W3CDTF">2025-10-05T09:52:52Z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1049-12.2.0.22549</vt:lpwstr>
  </property>
  <property fmtid="{D5CDD505-2E9C-101B-9397-08002B2CF9AE}" pid="3" name="ICV">
    <vt:lpwstr>E9570D2E314C4FE9B5D2497FAA2293AB_13</vt:lpwstr>
  </property>
</Properties>
</file>