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7F564-47D7-40CC-9D18-BE7FB9579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A99F2F-A53F-4613-A290-D1F6A1605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53EFA-32A5-4BED-9BF9-87DEEFF7D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0D4AC0-051A-4F74-8A44-9990CA5C7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D2D463-E87B-43C4-8A37-1A86F75B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28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C81EE-2D50-4B38-B449-B7A2C566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7D2F3-601F-47B3-B80E-4E8FD6730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30E892-F3CE-4AE3-8627-0B24F377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3016BE-9B45-47AA-BA5C-4189B3B8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7D54FC-C6C8-4E5E-82D4-FD9935618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81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45730-8CA5-464E-84E0-1ABE567A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EF02FA-29BE-4E6F-9250-7D4190EBE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B7290B-E784-4D4B-B03F-B4AFD83E5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43D800-B1DE-42B9-8F1E-387C4785C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F1882D-8FF6-4871-AA8C-EFAE4AEC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7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748F8-6071-4403-8596-06138476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976AD4-7D7E-4133-A0EB-C37710A10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6BBA68-97B2-491F-876D-876DB26A5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540E04-5638-45D7-9E86-DA155229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0759F5-1F1B-45D9-BE3E-09B314C1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CF2028-6B8D-4DFD-B248-BC496E2A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52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7CB8BA-3C8A-42DE-9059-805C533B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6BCB31-EA1B-4D7E-8E83-072D67246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91A693-1DA6-4E08-98CF-486E98F0A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C91A375-1A3A-4BBF-9D9A-740E17B01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E640C5-4E9B-4B0E-9438-8410A1928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A22EC6-8BF0-4AC7-B92C-9D266260C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F3F578D-DBC4-4E9B-9C57-9EE80E3F7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A5FC8AA-02D5-4D3D-85AC-444FB922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7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A4DD0-55F5-4099-A622-612C17A7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592D70-54F5-4ED4-93FC-CF0F42FF6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1C4A5C-5B25-4132-BB31-C53486AC1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187580-4050-4C45-A6D8-803B1055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86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469C27-9997-40B6-8D28-E95B56459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7CE99A-DD7E-4657-AA46-58A4ED30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D9BB24-648C-4C77-BE71-3F9397C8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53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411BB-1E8C-46F7-A45D-C6A2F1B9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D4E5AC-3AA6-4AAD-BAC6-76ADE278D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F468F5-E4EC-4868-A966-EB29052DA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3C820D-8440-4018-8A7B-DE6B1D7B8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047D41-3B6A-445F-88E5-07E5F39C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7AA37B-94D7-49EE-A103-299951B97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82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C53D31-3E71-4B0A-BDDB-63DD8B2C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A3A8B22-D8E3-49DD-82E7-40EB48D3A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B7DDDA-7C7F-4762-80D9-4B3E5F745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45FEF1-C364-431B-A765-D1A8E9DD4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036AF4-A227-48FC-9AEB-E195C8F27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570756-2321-49AD-9A96-72D92E617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56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14F45-3A1C-40A2-A882-480CAE7E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73A1D0-36BD-43F8-B618-EBE8CE1CF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542FCA-F3D7-4C96-9B77-3433CBE01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72BD18-F569-4D02-B7A1-04E5C996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630F1E-F2C6-4CC6-86F6-38E15F0F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03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BCB0471-EEA1-4C49-BAA7-2AEF822B4D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437D9C-CF36-4240-846B-9641C92F2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60CD48-948C-4F3E-BE2D-284DC6DA5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C95334-699F-4B2A-82E2-7D6A738A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AEE73B-260C-4A35-8010-0218CD9F8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03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1C1C4-3AA3-42ED-877B-7E16619FB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FD5EF4-FAE9-4B43-874A-241FD70FC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3583C9-AB8B-46D7-A38C-1F59B30BB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91545-0A14-4842-B138-665A7CA8577E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DA19F9-28C0-4D32-BD3F-3698A68E5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1193B6-DD76-47CF-A218-3787B5538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DC531-7E64-455E-9B33-3659BC7B0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9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C8218-FF90-416E-A96E-4E021947F5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AA2835-85C6-4640-89E9-AEDD22FEBF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01F682-CB48-4A49-999D-694163C89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" y="114300"/>
            <a:ext cx="12132151" cy="65532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C4BD70-5AA9-4970-8347-8149DB94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2" t="74734" r="62405" b="15116"/>
          <a:stretch/>
        </p:blipFill>
        <p:spPr>
          <a:xfrm>
            <a:off x="29924" y="5781675"/>
            <a:ext cx="2409826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58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A1CBB-DEE1-422B-AD47-75C25AC8F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50" y="255039"/>
            <a:ext cx="11648299" cy="61362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B963EC-9937-4B4F-8894-8710489814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01" b="83977"/>
          <a:stretch/>
        </p:blipFill>
        <p:spPr>
          <a:xfrm>
            <a:off x="271850" y="5408064"/>
            <a:ext cx="6033700" cy="98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42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DA90BA-F7AB-4846-B483-480FAC6E8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24" y="277891"/>
            <a:ext cx="11541428" cy="62372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0D545A-74E0-4798-8F54-0E3F84DA30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68" b="91738"/>
          <a:stretch/>
        </p:blipFill>
        <p:spPr>
          <a:xfrm>
            <a:off x="359548" y="5781675"/>
            <a:ext cx="48145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2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8D3297-A688-4618-BDD7-A5E1A18FF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7" y="247416"/>
            <a:ext cx="11778925" cy="63438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3DC4E5-BC7F-497F-9ABE-9B9FAA044E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33" b="92339"/>
          <a:stretch/>
        </p:blipFill>
        <p:spPr>
          <a:xfrm>
            <a:off x="270077" y="5857876"/>
            <a:ext cx="11474248" cy="73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2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66B5DE-600E-4BB1-B5FF-A8FA8A8BB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83" y="159777"/>
            <a:ext cx="11889542" cy="65873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4A9985-A18A-426E-8341-EA8B7098BB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 t="-1880" r="882" b="97365"/>
          <a:stretch/>
        </p:blipFill>
        <p:spPr>
          <a:xfrm>
            <a:off x="273883" y="5219700"/>
            <a:ext cx="11813342" cy="152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7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582732-9866-4C8F-B82A-52B71C892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0" y="212291"/>
            <a:ext cx="11891800" cy="64334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2BCFD3-B062-4EA2-B1D3-DB481781D6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73" b="95897"/>
          <a:stretch/>
        </p:blipFill>
        <p:spPr>
          <a:xfrm>
            <a:off x="235824" y="5991226"/>
            <a:ext cx="11806075" cy="65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07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05B9C1-D37C-4412-8DE6-73859853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2" y="237894"/>
            <a:ext cx="11675935" cy="62200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A7AE17-CED3-42BB-9FA4-74A85A736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73" b="95897"/>
          <a:stretch/>
        </p:blipFill>
        <p:spPr>
          <a:xfrm>
            <a:off x="258032" y="5803466"/>
            <a:ext cx="11675935" cy="65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34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C330A1-249C-470F-964A-736AA89DA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3" y="398983"/>
            <a:ext cx="11437986" cy="60600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146D28-633E-489A-83F5-C6F0314CEB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10" b="95110"/>
          <a:stretch/>
        </p:blipFill>
        <p:spPr>
          <a:xfrm>
            <a:off x="264363" y="5857875"/>
            <a:ext cx="11437986" cy="60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8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D3304A-650F-4264-AE66-14FDC7788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1" y="723690"/>
            <a:ext cx="11537357" cy="556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706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2026-01-07T18:42:06Z</dcterms:created>
  <dcterms:modified xsi:type="dcterms:W3CDTF">2026-01-07T18:51:04Z</dcterms:modified>
</cp:coreProperties>
</file>