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2" r:id="rId6"/>
    <p:sldId id="276" r:id="rId7"/>
    <p:sldId id="263" r:id="rId8"/>
    <p:sldId id="268" r:id="rId9"/>
    <p:sldId id="269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4E358D-00A0-4641-8DB0-AAF5C6A8433A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475D069A-BECB-40B7-8B8A-AAB82F6AD16F}">
      <dgm:prSet phldrT="[Текст]"/>
      <dgm:spPr/>
      <dgm:t>
        <a:bodyPr/>
        <a:lstStyle/>
        <a:p>
          <a:r>
            <a:rPr lang="ru-RU" dirty="0"/>
            <a:t>гаджеты</a:t>
          </a:r>
        </a:p>
      </dgm:t>
    </dgm:pt>
    <dgm:pt modelId="{2A803030-5580-44BB-AB59-92982F5BB3D4}" type="parTrans" cxnId="{53CC4841-FC69-418A-9E2F-E25A9EB7D75F}">
      <dgm:prSet/>
      <dgm:spPr/>
      <dgm:t>
        <a:bodyPr/>
        <a:lstStyle/>
        <a:p>
          <a:endParaRPr lang="ru-RU"/>
        </a:p>
      </dgm:t>
    </dgm:pt>
    <dgm:pt modelId="{7B44F9AA-DC1B-47BD-A77F-2804FAA2A104}" type="sibTrans" cxnId="{53CC4841-FC69-418A-9E2F-E25A9EB7D75F}">
      <dgm:prSet/>
      <dgm:spPr/>
      <dgm:t>
        <a:bodyPr/>
        <a:lstStyle/>
        <a:p>
          <a:endParaRPr lang="ru-RU"/>
        </a:p>
      </dgm:t>
    </dgm:pt>
    <dgm:pt modelId="{89C25E0C-D7C7-44EE-822D-DD2C4F28AAEE}">
      <dgm:prSet phldrT="[Текст]"/>
      <dgm:spPr/>
      <dgm:t>
        <a:bodyPr/>
        <a:lstStyle/>
        <a:p>
          <a:r>
            <a:rPr lang="ru-RU" dirty="0"/>
            <a:t>смартфоны</a:t>
          </a:r>
        </a:p>
      </dgm:t>
    </dgm:pt>
    <dgm:pt modelId="{3B1E0C94-8417-4E0B-8F86-DDC8FA465965}" type="parTrans" cxnId="{F7E0FC26-6081-4F30-8BA4-DB97E619BE41}">
      <dgm:prSet/>
      <dgm:spPr/>
      <dgm:t>
        <a:bodyPr/>
        <a:lstStyle/>
        <a:p>
          <a:endParaRPr lang="ru-RU"/>
        </a:p>
      </dgm:t>
    </dgm:pt>
    <dgm:pt modelId="{61320EA7-4689-4B1F-BB8D-849C7E863D53}" type="sibTrans" cxnId="{F7E0FC26-6081-4F30-8BA4-DB97E619BE41}">
      <dgm:prSet/>
      <dgm:spPr/>
      <dgm:t>
        <a:bodyPr/>
        <a:lstStyle/>
        <a:p>
          <a:endParaRPr lang="ru-RU"/>
        </a:p>
      </dgm:t>
    </dgm:pt>
    <dgm:pt modelId="{FC96FFC7-0E73-471C-8337-BB990797E5B8}">
      <dgm:prSet phldrT="[Текст]"/>
      <dgm:spPr/>
      <dgm:t>
        <a:bodyPr/>
        <a:lstStyle/>
        <a:p>
          <a:r>
            <a:rPr lang="ru-RU" dirty="0"/>
            <a:t>планшеты</a:t>
          </a:r>
        </a:p>
      </dgm:t>
    </dgm:pt>
    <dgm:pt modelId="{F6CAA7A1-F64E-47A3-A81D-B5615BA2401F}" type="parTrans" cxnId="{591D2587-9F36-4791-8566-8F6A39170C62}">
      <dgm:prSet/>
      <dgm:spPr/>
      <dgm:t>
        <a:bodyPr/>
        <a:lstStyle/>
        <a:p>
          <a:endParaRPr lang="ru-RU"/>
        </a:p>
      </dgm:t>
    </dgm:pt>
    <dgm:pt modelId="{4E54E7A1-F15E-4768-A07F-D48551097924}" type="sibTrans" cxnId="{591D2587-9F36-4791-8566-8F6A39170C62}">
      <dgm:prSet/>
      <dgm:spPr/>
      <dgm:t>
        <a:bodyPr/>
        <a:lstStyle/>
        <a:p>
          <a:endParaRPr lang="ru-RU"/>
        </a:p>
      </dgm:t>
    </dgm:pt>
    <dgm:pt modelId="{59ED6CF1-38BF-499F-B69D-77BB91A01276}">
      <dgm:prSet phldrT="[Текст]"/>
      <dgm:spPr/>
      <dgm:t>
        <a:bodyPr/>
        <a:lstStyle/>
        <a:p>
          <a:r>
            <a:rPr lang="ru-RU" dirty="0"/>
            <a:t>Ноутбуки</a:t>
          </a:r>
        </a:p>
      </dgm:t>
    </dgm:pt>
    <dgm:pt modelId="{9848BC47-A91F-4D28-A8B2-45991A20EF9E}" type="parTrans" cxnId="{7C56E3B5-87CB-49D6-A245-7F70E3A0A5AD}">
      <dgm:prSet/>
      <dgm:spPr/>
      <dgm:t>
        <a:bodyPr/>
        <a:lstStyle/>
        <a:p>
          <a:endParaRPr lang="ru-RU"/>
        </a:p>
      </dgm:t>
    </dgm:pt>
    <dgm:pt modelId="{81A8E93F-024D-4462-8405-EA1E5EA14D02}" type="sibTrans" cxnId="{7C56E3B5-87CB-49D6-A245-7F70E3A0A5AD}">
      <dgm:prSet/>
      <dgm:spPr/>
      <dgm:t>
        <a:bodyPr/>
        <a:lstStyle/>
        <a:p>
          <a:endParaRPr lang="ru-RU"/>
        </a:p>
      </dgm:t>
    </dgm:pt>
    <dgm:pt modelId="{5869ABB3-98F0-461C-85A1-2C18363330A9}">
      <dgm:prSet phldrT="[Текст]"/>
      <dgm:spPr/>
      <dgm:t>
        <a:bodyPr/>
        <a:lstStyle/>
        <a:p>
          <a:r>
            <a:rPr lang="ru-RU" dirty="0"/>
            <a:t>музыкальные плееры</a:t>
          </a:r>
        </a:p>
      </dgm:t>
    </dgm:pt>
    <dgm:pt modelId="{EC7A19FE-26DB-4222-AF22-1E08B0366447}" type="parTrans" cxnId="{74AD82EB-5C78-46DD-AE71-C2F0E3A2C746}">
      <dgm:prSet/>
      <dgm:spPr/>
      <dgm:t>
        <a:bodyPr/>
        <a:lstStyle/>
        <a:p>
          <a:endParaRPr lang="ru-RU"/>
        </a:p>
      </dgm:t>
    </dgm:pt>
    <dgm:pt modelId="{E7D1077D-874B-43B2-9892-C1AFF3B3A9A8}" type="sibTrans" cxnId="{74AD82EB-5C78-46DD-AE71-C2F0E3A2C746}">
      <dgm:prSet/>
      <dgm:spPr/>
      <dgm:t>
        <a:bodyPr/>
        <a:lstStyle/>
        <a:p>
          <a:endParaRPr lang="ru-RU"/>
        </a:p>
      </dgm:t>
    </dgm:pt>
    <dgm:pt modelId="{0F9D64F6-3ADF-4219-919A-F43EDDB9F167}">
      <dgm:prSet phldrT="[Текст]"/>
      <dgm:spPr/>
      <dgm:t>
        <a:bodyPr/>
        <a:lstStyle/>
        <a:p>
          <a:r>
            <a:rPr lang="ru-RU"/>
            <a:t>портативные игровые приставки</a:t>
          </a:r>
          <a:endParaRPr lang="ru-RU" dirty="0"/>
        </a:p>
      </dgm:t>
    </dgm:pt>
    <dgm:pt modelId="{F2908127-4472-4182-B03C-44131FDE07BF}" type="parTrans" cxnId="{DFB5FAD6-3EC4-42F0-AAB2-24176555F2F6}">
      <dgm:prSet/>
      <dgm:spPr/>
      <dgm:t>
        <a:bodyPr/>
        <a:lstStyle/>
        <a:p>
          <a:endParaRPr lang="ru-RU"/>
        </a:p>
      </dgm:t>
    </dgm:pt>
    <dgm:pt modelId="{CE27FB46-DE39-4C48-AE5C-470122149014}" type="sibTrans" cxnId="{DFB5FAD6-3EC4-42F0-AAB2-24176555F2F6}">
      <dgm:prSet/>
      <dgm:spPr/>
      <dgm:t>
        <a:bodyPr/>
        <a:lstStyle/>
        <a:p>
          <a:endParaRPr lang="ru-RU"/>
        </a:p>
      </dgm:t>
    </dgm:pt>
    <dgm:pt modelId="{2C0692FC-C47B-4D5B-A4B9-8A66FF308B23}" type="pres">
      <dgm:prSet presAssocID="{244E358D-00A0-4641-8DB0-AAF5C6A8433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18B7E53-4206-4EBE-8102-3A56D1E42DDE}" type="pres">
      <dgm:prSet presAssocID="{475D069A-BECB-40B7-8B8A-AAB82F6AD16F}" presName="root1" presStyleCnt="0"/>
      <dgm:spPr/>
    </dgm:pt>
    <dgm:pt modelId="{185D6A47-011E-4C04-87FB-977361BBEF3F}" type="pres">
      <dgm:prSet presAssocID="{475D069A-BECB-40B7-8B8A-AAB82F6AD16F}" presName="LevelOneTextNode" presStyleLbl="node0" presStyleIdx="0" presStyleCnt="1">
        <dgm:presLayoutVars>
          <dgm:chPref val="3"/>
        </dgm:presLayoutVars>
      </dgm:prSet>
      <dgm:spPr/>
    </dgm:pt>
    <dgm:pt modelId="{EB7EB1D3-6401-4263-B6AC-FA8DF8CE0CE9}" type="pres">
      <dgm:prSet presAssocID="{475D069A-BECB-40B7-8B8A-AAB82F6AD16F}" presName="level2hierChild" presStyleCnt="0"/>
      <dgm:spPr/>
    </dgm:pt>
    <dgm:pt modelId="{429FA388-4201-4C0D-8B3F-800F274530AF}" type="pres">
      <dgm:prSet presAssocID="{3B1E0C94-8417-4E0B-8F86-DDC8FA465965}" presName="conn2-1" presStyleLbl="parChTrans1D2" presStyleIdx="0" presStyleCnt="5"/>
      <dgm:spPr/>
    </dgm:pt>
    <dgm:pt modelId="{614970D4-3A94-4506-9419-A2D50B9EBF49}" type="pres">
      <dgm:prSet presAssocID="{3B1E0C94-8417-4E0B-8F86-DDC8FA465965}" presName="connTx" presStyleLbl="parChTrans1D2" presStyleIdx="0" presStyleCnt="5"/>
      <dgm:spPr/>
    </dgm:pt>
    <dgm:pt modelId="{DCA7FF1F-F77C-423A-955B-2804775353E4}" type="pres">
      <dgm:prSet presAssocID="{89C25E0C-D7C7-44EE-822D-DD2C4F28AAEE}" presName="root2" presStyleCnt="0"/>
      <dgm:spPr/>
    </dgm:pt>
    <dgm:pt modelId="{A99C7B1E-17E8-4C94-B6FA-3B3F05F395CF}" type="pres">
      <dgm:prSet presAssocID="{89C25E0C-D7C7-44EE-822D-DD2C4F28AAEE}" presName="LevelTwoTextNode" presStyleLbl="node2" presStyleIdx="0" presStyleCnt="5">
        <dgm:presLayoutVars>
          <dgm:chPref val="3"/>
        </dgm:presLayoutVars>
      </dgm:prSet>
      <dgm:spPr/>
    </dgm:pt>
    <dgm:pt modelId="{87E0A25F-C4D4-41C1-A1AC-3E47A3B11EE0}" type="pres">
      <dgm:prSet presAssocID="{89C25E0C-D7C7-44EE-822D-DD2C4F28AAEE}" presName="level3hierChild" presStyleCnt="0"/>
      <dgm:spPr/>
    </dgm:pt>
    <dgm:pt modelId="{D473FAE6-20A2-40CC-98E0-8161F323F913}" type="pres">
      <dgm:prSet presAssocID="{F6CAA7A1-F64E-47A3-A81D-B5615BA2401F}" presName="conn2-1" presStyleLbl="parChTrans1D2" presStyleIdx="1" presStyleCnt="5"/>
      <dgm:spPr/>
    </dgm:pt>
    <dgm:pt modelId="{0DD8D6F4-B91A-4FC3-B3DA-857EFCBBB111}" type="pres">
      <dgm:prSet presAssocID="{F6CAA7A1-F64E-47A3-A81D-B5615BA2401F}" presName="connTx" presStyleLbl="parChTrans1D2" presStyleIdx="1" presStyleCnt="5"/>
      <dgm:spPr/>
    </dgm:pt>
    <dgm:pt modelId="{D2B0604A-F1C3-4783-B8E8-7F93D1DD80A3}" type="pres">
      <dgm:prSet presAssocID="{FC96FFC7-0E73-471C-8337-BB990797E5B8}" presName="root2" presStyleCnt="0"/>
      <dgm:spPr/>
    </dgm:pt>
    <dgm:pt modelId="{7D681F96-95DE-47FC-9F20-E4495B05634C}" type="pres">
      <dgm:prSet presAssocID="{FC96FFC7-0E73-471C-8337-BB990797E5B8}" presName="LevelTwoTextNode" presStyleLbl="node2" presStyleIdx="1" presStyleCnt="5">
        <dgm:presLayoutVars>
          <dgm:chPref val="3"/>
        </dgm:presLayoutVars>
      </dgm:prSet>
      <dgm:spPr/>
    </dgm:pt>
    <dgm:pt modelId="{454ECBB7-073C-4690-9CB0-E19357A90AAE}" type="pres">
      <dgm:prSet presAssocID="{FC96FFC7-0E73-471C-8337-BB990797E5B8}" presName="level3hierChild" presStyleCnt="0"/>
      <dgm:spPr/>
    </dgm:pt>
    <dgm:pt modelId="{2CF2179C-B162-4AA6-9E19-E64903C46612}" type="pres">
      <dgm:prSet presAssocID="{EC7A19FE-26DB-4222-AF22-1E08B0366447}" presName="conn2-1" presStyleLbl="parChTrans1D2" presStyleIdx="2" presStyleCnt="5"/>
      <dgm:spPr/>
    </dgm:pt>
    <dgm:pt modelId="{239B679A-E862-47AB-A803-1122991DBA44}" type="pres">
      <dgm:prSet presAssocID="{EC7A19FE-26DB-4222-AF22-1E08B0366447}" presName="connTx" presStyleLbl="parChTrans1D2" presStyleIdx="2" presStyleCnt="5"/>
      <dgm:spPr/>
    </dgm:pt>
    <dgm:pt modelId="{4767DC17-99B9-4CF3-A991-F4DA4A062C97}" type="pres">
      <dgm:prSet presAssocID="{5869ABB3-98F0-461C-85A1-2C18363330A9}" presName="root2" presStyleCnt="0"/>
      <dgm:spPr/>
    </dgm:pt>
    <dgm:pt modelId="{ED4D7B04-2B91-41AB-BCD1-D0D7869807F0}" type="pres">
      <dgm:prSet presAssocID="{5869ABB3-98F0-461C-85A1-2C18363330A9}" presName="LevelTwoTextNode" presStyleLbl="node2" presStyleIdx="2" presStyleCnt="5">
        <dgm:presLayoutVars>
          <dgm:chPref val="3"/>
        </dgm:presLayoutVars>
      </dgm:prSet>
      <dgm:spPr/>
    </dgm:pt>
    <dgm:pt modelId="{6EF6905B-E5A0-45C8-B350-9E042DBFA19D}" type="pres">
      <dgm:prSet presAssocID="{5869ABB3-98F0-461C-85A1-2C18363330A9}" presName="level3hierChild" presStyleCnt="0"/>
      <dgm:spPr/>
    </dgm:pt>
    <dgm:pt modelId="{F0677461-DB0F-41FD-8DEE-5712AAB41AE1}" type="pres">
      <dgm:prSet presAssocID="{9848BC47-A91F-4D28-A8B2-45991A20EF9E}" presName="conn2-1" presStyleLbl="parChTrans1D2" presStyleIdx="3" presStyleCnt="5"/>
      <dgm:spPr/>
    </dgm:pt>
    <dgm:pt modelId="{CCEB57BF-149D-4908-A2B9-919D3B1CC539}" type="pres">
      <dgm:prSet presAssocID="{9848BC47-A91F-4D28-A8B2-45991A20EF9E}" presName="connTx" presStyleLbl="parChTrans1D2" presStyleIdx="3" presStyleCnt="5"/>
      <dgm:spPr/>
    </dgm:pt>
    <dgm:pt modelId="{A644EACC-36BC-41DF-9EA3-FC735556D0CA}" type="pres">
      <dgm:prSet presAssocID="{59ED6CF1-38BF-499F-B69D-77BB91A01276}" presName="root2" presStyleCnt="0"/>
      <dgm:spPr/>
    </dgm:pt>
    <dgm:pt modelId="{AFBAF1F1-378F-4409-ABD6-B7EB556F3BCA}" type="pres">
      <dgm:prSet presAssocID="{59ED6CF1-38BF-499F-B69D-77BB91A01276}" presName="LevelTwoTextNode" presStyleLbl="node2" presStyleIdx="3" presStyleCnt="5">
        <dgm:presLayoutVars>
          <dgm:chPref val="3"/>
        </dgm:presLayoutVars>
      </dgm:prSet>
      <dgm:spPr/>
    </dgm:pt>
    <dgm:pt modelId="{03638CD9-FEA1-4BF8-98B5-EFB4E8932D41}" type="pres">
      <dgm:prSet presAssocID="{59ED6CF1-38BF-499F-B69D-77BB91A01276}" presName="level3hierChild" presStyleCnt="0"/>
      <dgm:spPr/>
    </dgm:pt>
    <dgm:pt modelId="{EDFA13FC-3531-44A8-A0A6-3B432FF275B0}" type="pres">
      <dgm:prSet presAssocID="{F2908127-4472-4182-B03C-44131FDE07BF}" presName="conn2-1" presStyleLbl="parChTrans1D2" presStyleIdx="4" presStyleCnt="5"/>
      <dgm:spPr/>
    </dgm:pt>
    <dgm:pt modelId="{3561578A-65FD-4BF7-83FB-78541C4B1D53}" type="pres">
      <dgm:prSet presAssocID="{F2908127-4472-4182-B03C-44131FDE07BF}" presName="connTx" presStyleLbl="parChTrans1D2" presStyleIdx="4" presStyleCnt="5"/>
      <dgm:spPr/>
    </dgm:pt>
    <dgm:pt modelId="{A42E4BC6-63E4-400B-AAEB-755398D61C4B}" type="pres">
      <dgm:prSet presAssocID="{0F9D64F6-3ADF-4219-919A-F43EDDB9F167}" presName="root2" presStyleCnt="0"/>
      <dgm:spPr/>
    </dgm:pt>
    <dgm:pt modelId="{612085F2-F3CF-411E-8F7D-42F6A8C2CB83}" type="pres">
      <dgm:prSet presAssocID="{0F9D64F6-3ADF-4219-919A-F43EDDB9F167}" presName="LevelTwoTextNode" presStyleLbl="node2" presStyleIdx="4" presStyleCnt="5">
        <dgm:presLayoutVars>
          <dgm:chPref val="3"/>
        </dgm:presLayoutVars>
      </dgm:prSet>
      <dgm:spPr/>
    </dgm:pt>
    <dgm:pt modelId="{498A4BCB-18DA-4ADA-84E6-8F475CB567F5}" type="pres">
      <dgm:prSet presAssocID="{0F9D64F6-3ADF-4219-919A-F43EDDB9F167}" presName="level3hierChild" presStyleCnt="0"/>
      <dgm:spPr/>
    </dgm:pt>
  </dgm:ptLst>
  <dgm:cxnLst>
    <dgm:cxn modelId="{0342F215-81EC-4838-A1C6-C89FF61B734A}" type="presOf" srcId="{F2908127-4472-4182-B03C-44131FDE07BF}" destId="{3561578A-65FD-4BF7-83FB-78541C4B1D53}" srcOrd="1" destOrd="0" presId="urn:microsoft.com/office/officeart/2008/layout/HorizontalMultiLevelHierarchy"/>
    <dgm:cxn modelId="{7E213F1E-B1E4-48B4-A004-9B563A3ED097}" type="presOf" srcId="{9848BC47-A91F-4D28-A8B2-45991A20EF9E}" destId="{CCEB57BF-149D-4908-A2B9-919D3B1CC539}" srcOrd="1" destOrd="0" presId="urn:microsoft.com/office/officeart/2008/layout/HorizontalMultiLevelHierarchy"/>
    <dgm:cxn modelId="{25613921-87FB-48E2-9DD0-55FBE670FA54}" type="presOf" srcId="{EC7A19FE-26DB-4222-AF22-1E08B0366447}" destId="{239B679A-E862-47AB-A803-1122991DBA44}" srcOrd="1" destOrd="0" presId="urn:microsoft.com/office/officeart/2008/layout/HorizontalMultiLevelHierarchy"/>
    <dgm:cxn modelId="{5B77A622-D709-4D27-94B3-27541F467C49}" type="presOf" srcId="{F6CAA7A1-F64E-47A3-A81D-B5615BA2401F}" destId="{D473FAE6-20A2-40CC-98E0-8161F323F913}" srcOrd="0" destOrd="0" presId="urn:microsoft.com/office/officeart/2008/layout/HorizontalMultiLevelHierarchy"/>
    <dgm:cxn modelId="{F7E0FC26-6081-4F30-8BA4-DB97E619BE41}" srcId="{475D069A-BECB-40B7-8B8A-AAB82F6AD16F}" destId="{89C25E0C-D7C7-44EE-822D-DD2C4F28AAEE}" srcOrd="0" destOrd="0" parTransId="{3B1E0C94-8417-4E0B-8F86-DDC8FA465965}" sibTransId="{61320EA7-4689-4B1F-BB8D-849C7E863D53}"/>
    <dgm:cxn modelId="{53CC4841-FC69-418A-9E2F-E25A9EB7D75F}" srcId="{244E358D-00A0-4641-8DB0-AAF5C6A8433A}" destId="{475D069A-BECB-40B7-8B8A-AAB82F6AD16F}" srcOrd="0" destOrd="0" parTransId="{2A803030-5580-44BB-AB59-92982F5BB3D4}" sibTransId="{7B44F9AA-DC1B-47BD-A77F-2804FAA2A104}"/>
    <dgm:cxn modelId="{290F7367-E4E6-472A-9F7C-2A7C83910A12}" type="presOf" srcId="{FC96FFC7-0E73-471C-8337-BB990797E5B8}" destId="{7D681F96-95DE-47FC-9F20-E4495B05634C}" srcOrd="0" destOrd="0" presId="urn:microsoft.com/office/officeart/2008/layout/HorizontalMultiLevelHierarchy"/>
    <dgm:cxn modelId="{85B9154C-7C13-4972-99FA-903C66FDF211}" type="presOf" srcId="{59ED6CF1-38BF-499F-B69D-77BB91A01276}" destId="{AFBAF1F1-378F-4409-ABD6-B7EB556F3BCA}" srcOrd="0" destOrd="0" presId="urn:microsoft.com/office/officeart/2008/layout/HorizontalMultiLevelHierarchy"/>
    <dgm:cxn modelId="{FAF7B559-E8C3-43A2-AABD-532520E0F1B8}" type="presOf" srcId="{F2908127-4472-4182-B03C-44131FDE07BF}" destId="{EDFA13FC-3531-44A8-A0A6-3B432FF275B0}" srcOrd="0" destOrd="0" presId="urn:microsoft.com/office/officeart/2008/layout/HorizontalMultiLevelHierarchy"/>
    <dgm:cxn modelId="{A4EBCA80-1FF1-41C2-BE31-0E6F769CECC0}" type="presOf" srcId="{EC7A19FE-26DB-4222-AF22-1E08B0366447}" destId="{2CF2179C-B162-4AA6-9E19-E64903C46612}" srcOrd="0" destOrd="0" presId="urn:microsoft.com/office/officeart/2008/layout/HorizontalMultiLevelHierarchy"/>
    <dgm:cxn modelId="{591D2587-9F36-4791-8566-8F6A39170C62}" srcId="{475D069A-BECB-40B7-8B8A-AAB82F6AD16F}" destId="{FC96FFC7-0E73-471C-8337-BB990797E5B8}" srcOrd="1" destOrd="0" parTransId="{F6CAA7A1-F64E-47A3-A81D-B5615BA2401F}" sibTransId="{4E54E7A1-F15E-4768-A07F-D48551097924}"/>
    <dgm:cxn modelId="{3C8A4787-FA37-4629-B204-482D0C462C3C}" type="presOf" srcId="{5869ABB3-98F0-461C-85A1-2C18363330A9}" destId="{ED4D7B04-2B91-41AB-BCD1-D0D7869807F0}" srcOrd="0" destOrd="0" presId="urn:microsoft.com/office/officeart/2008/layout/HorizontalMultiLevelHierarchy"/>
    <dgm:cxn modelId="{4DD3059D-F769-47BA-B459-6FEB69697D73}" type="presOf" srcId="{3B1E0C94-8417-4E0B-8F86-DDC8FA465965}" destId="{614970D4-3A94-4506-9419-A2D50B9EBF49}" srcOrd="1" destOrd="0" presId="urn:microsoft.com/office/officeart/2008/layout/HorizontalMultiLevelHierarchy"/>
    <dgm:cxn modelId="{64AD49A7-AA83-42CD-AD7C-652D48AB6E7D}" type="presOf" srcId="{244E358D-00A0-4641-8DB0-AAF5C6A8433A}" destId="{2C0692FC-C47B-4D5B-A4B9-8A66FF308B23}" srcOrd="0" destOrd="0" presId="urn:microsoft.com/office/officeart/2008/layout/HorizontalMultiLevelHierarchy"/>
    <dgm:cxn modelId="{9D130AB0-F1BC-4A03-B4F7-F544040E85D1}" type="presOf" srcId="{F6CAA7A1-F64E-47A3-A81D-B5615BA2401F}" destId="{0DD8D6F4-B91A-4FC3-B3DA-857EFCBBB111}" srcOrd="1" destOrd="0" presId="urn:microsoft.com/office/officeart/2008/layout/HorizontalMultiLevelHierarchy"/>
    <dgm:cxn modelId="{7C56E3B5-87CB-49D6-A245-7F70E3A0A5AD}" srcId="{475D069A-BECB-40B7-8B8A-AAB82F6AD16F}" destId="{59ED6CF1-38BF-499F-B69D-77BB91A01276}" srcOrd="3" destOrd="0" parTransId="{9848BC47-A91F-4D28-A8B2-45991A20EF9E}" sibTransId="{81A8E93F-024D-4462-8405-EA1E5EA14D02}"/>
    <dgm:cxn modelId="{ECE2ACCD-7C97-4791-B6B3-247AD457E5F7}" type="presOf" srcId="{0F9D64F6-3ADF-4219-919A-F43EDDB9F167}" destId="{612085F2-F3CF-411E-8F7D-42F6A8C2CB83}" srcOrd="0" destOrd="0" presId="urn:microsoft.com/office/officeart/2008/layout/HorizontalMultiLevelHierarchy"/>
    <dgm:cxn modelId="{60F71ED1-5716-4B9A-8F09-38C14E0D0ABC}" type="presOf" srcId="{89C25E0C-D7C7-44EE-822D-DD2C4F28AAEE}" destId="{A99C7B1E-17E8-4C94-B6FA-3B3F05F395CF}" srcOrd="0" destOrd="0" presId="urn:microsoft.com/office/officeart/2008/layout/HorizontalMultiLevelHierarchy"/>
    <dgm:cxn modelId="{DFB5FAD6-3EC4-42F0-AAB2-24176555F2F6}" srcId="{475D069A-BECB-40B7-8B8A-AAB82F6AD16F}" destId="{0F9D64F6-3ADF-4219-919A-F43EDDB9F167}" srcOrd="4" destOrd="0" parTransId="{F2908127-4472-4182-B03C-44131FDE07BF}" sibTransId="{CE27FB46-DE39-4C48-AE5C-470122149014}"/>
    <dgm:cxn modelId="{F0942CDB-ABBF-4C71-B3A2-89EF87AF6779}" type="presOf" srcId="{3B1E0C94-8417-4E0B-8F86-DDC8FA465965}" destId="{429FA388-4201-4C0D-8B3F-800F274530AF}" srcOrd="0" destOrd="0" presId="urn:microsoft.com/office/officeart/2008/layout/HorizontalMultiLevelHierarchy"/>
    <dgm:cxn modelId="{03A589E0-ED09-4C26-A0D8-C4AA3B0B55FE}" type="presOf" srcId="{9848BC47-A91F-4D28-A8B2-45991A20EF9E}" destId="{F0677461-DB0F-41FD-8DEE-5712AAB41AE1}" srcOrd="0" destOrd="0" presId="urn:microsoft.com/office/officeart/2008/layout/HorizontalMultiLevelHierarchy"/>
    <dgm:cxn modelId="{F25100E4-3AB1-423F-BD04-A98DB791E784}" type="presOf" srcId="{475D069A-BECB-40B7-8B8A-AAB82F6AD16F}" destId="{185D6A47-011E-4C04-87FB-977361BBEF3F}" srcOrd="0" destOrd="0" presId="urn:microsoft.com/office/officeart/2008/layout/HorizontalMultiLevelHierarchy"/>
    <dgm:cxn modelId="{74AD82EB-5C78-46DD-AE71-C2F0E3A2C746}" srcId="{475D069A-BECB-40B7-8B8A-AAB82F6AD16F}" destId="{5869ABB3-98F0-461C-85A1-2C18363330A9}" srcOrd="2" destOrd="0" parTransId="{EC7A19FE-26DB-4222-AF22-1E08B0366447}" sibTransId="{E7D1077D-874B-43B2-9892-C1AFF3B3A9A8}"/>
    <dgm:cxn modelId="{9B8303FB-2A71-4DEB-96E4-EAE45204C6B5}" type="presParOf" srcId="{2C0692FC-C47B-4D5B-A4B9-8A66FF308B23}" destId="{418B7E53-4206-4EBE-8102-3A56D1E42DDE}" srcOrd="0" destOrd="0" presId="urn:microsoft.com/office/officeart/2008/layout/HorizontalMultiLevelHierarchy"/>
    <dgm:cxn modelId="{1EA58C7C-1CAF-4816-8CD8-F033BE6DDCB5}" type="presParOf" srcId="{418B7E53-4206-4EBE-8102-3A56D1E42DDE}" destId="{185D6A47-011E-4C04-87FB-977361BBEF3F}" srcOrd="0" destOrd="0" presId="urn:microsoft.com/office/officeart/2008/layout/HorizontalMultiLevelHierarchy"/>
    <dgm:cxn modelId="{AA6063FC-5486-423E-99B1-89DEC1595E27}" type="presParOf" srcId="{418B7E53-4206-4EBE-8102-3A56D1E42DDE}" destId="{EB7EB1D3-6401-4263-B6AC-FA8DF8CE0CE9}" srcOrd="1" destOrd="0" presId="urn:microsoft.com/office/officeart/2008/layout/HorizontalMultiLevelHierarchy"/>
    <dgm:cxn modelId="{92F36BC1-99E0-44DF-A172-5BD535336B8C}" type="presParOf" srcId="{EB7EB1D3-6401-4263-B6AC-FA8DF8CE0CE9}" destId="{429FA388-4201-4C0D-8B3F-800F274530AF}" srcOrd="0" destOrd="0" presId="urn:microsoft.com/office/officeart/2008/layout/HorizontalMultiLevelHierarchy"/>
    <dgm:cxn modelId="{77D7A1E5-F28F-4D5A-8C17-72BF2B303C05}" type="presParOf" srcId="{429FA388-4201-4C0D-8B3F-800F274530AF}" destId="{614970D4-3A94-4506-9419-A2D50B9EBF49}" srcOrd="0" destOrd="0" presId="urn:microsoft.com/office/officeart/2008/layout/HorizontalMultiLevelHierarchy"/>
    <dgm:cxn modelId="{C1A4F380-556C-4622-80A2-11BEA2A1B947}" type="presParOf" srcId="{EB7EB1D3-6401-4263-B6AC-FA8DF8CE0CE9}" destId="{DCA7FF1F-F77C-423A-955B-2804775353E4}" srcOrd="1" destOrd="0" presId="urn:microsoft.com/office/officeart/2008/layout/HorizontalMultiLevelHierarchy"/>
    <dgm:cxn modelId="{E98C89A0-91D7-4BD2-8A05-7D4387B4702D}" type="presParOf" srcId="{DCA7FF1F-F77C-423A-955B-2804775353E4}" destId="{A99C7B1E-17E8-4C94-B6FA-3B3F05F395CF}" srcOrd="0" destOrd="0" presId="urn:microsoft.com/office/officeart/2008/layout/HorizontalMultiLevelHierarchy"/>
    <dgm:cxn modelId="{0FFB19F9-7F96-4543-AB40-20AFC05058FF}" type="presParOf" srcId="{DCA7FF1F-F77C-423A-955B-2804775353E4}" destId="{87E0A25F-C4D4-41C1-A1AC-3E47A3B11EE0}" srcOrd="1" destOrd="0" presId="urn:microsoft.com/office/officeart/2008/layout/HorizontalMultiLevelHierarchy"/>
    <dgm:cxn modelId="{97968E57-4A03-451D-A122-8D0E26CF3369}" type="presParOf" srcId="{EB7EB1D3-6401-4263-B6AC-FA8DF8CE0CE9}" destId="{D473FAE6-20A2-40CC-98E0-8161F323F913}" srcOrd="2" destOrd="0" presId="urn:microsoft.com/office/officeart/2008/layout/HorizontalMultiLevelHierarchy"/>
    <dgm:cxn modelId="{36789CEC-8AEA-47F1-BDFF-3BE236703692}" type="presParOf" srcId="{D473FAE6-20A2-40CC-98E0-8161F323F913}" destId="{0DD8D6F4-B91A-4FC3-B3DA-857EFCBBB111}" srcOrd="0" destOrd="0" presId="urn:microsoft.com/office/officeart/2008/layout/HorizontalMultiLevelHierarchy"/>
    <dgm:cxn modelId="{F64FA43C-FF89-449E-9CD8-F59D683E405D}" type="presParOf" srcId="{EB7EB1D3-6401-4263-B6AC-FA8DF8CE0CE9}" destId="{D2B0604A-F1C3-4783-B8E8-7F93D1DD80A3}" srcOrd="3" destOrd="0" presId="urn:microsoft.com/office/officeart/2008/layout/HorizontalMultiLevelHierarchy"/>
    <dgm:cxn modelId="{245EB465-B0C4-4387-8688-03575A784A0A}" type="presParOf" srcId="{D2B0604A-F1C3-4783-B8E8-7F93D1DD80A3}" destId="{7D681F96-95DE-47FC-9F20-E4495B05634C}" srcOrd="0" destOrd="0" presId="urn:microsoft.com/office/officeart/2008/layout/HorizontalMultiLevelHierarchy"/>
    <dgm:cxn modelId="{AD7D9C38-88A2-4740-A3CD-CF209BCA5D62}" type="presParOf" srcId="{D2B0604A-F1C3-4783-B8E8-7F93D1DD80A3}" destId="{454ECBB7-073C-4690-9CB0-E19357A90AAE}" srcOrd="1" destOrd="0" presId="urn:microsoft.com/office/officeart/2008/layout/HorizontalMultiLevelHierarchy"/>
    <dgm:cxn modelId="{16993DA3-7617-4C76-A3FB-80AB3C1316B0}" type="presParOf" srcId="{EB7EB1D3-6401-4263-B6AC-FA8DF8CE0CE9}" destId="{2CF2179C-B162-4AA6-9E19-E64903C46612}" srcOrd="4" destOrd="0" presId="urn:microsoft.com/office/officeart/2008/layout/HorizontalMultiLevelHierarchy"/>
    <dgm:cxn modelId="{AEA897F4-3E7A-4ED0-997C-0060244B1AB8}" type="presParOf" srcId="{2CF2179C-B162-4AA6-9E19-E64903C46612}" destId="{239B679A-E862-47AB-A803-1122991DBA44}" srcOrd="0" destOrd="0" presId="urn:microsoft.com/office/officeart/2008/layout/HorizontalMultiLevelHierarchy"/>
    <dgm:cxn modelId="{7192185A-0DC1-4450-A7ED-B4056B3D21D2}" type="presParOf" srcId="{EB7EB1D3-6401-4263-B6AC-FA8DF8CE0CE9}" destId="{4767DC17-99B9-4CF3-A991-F4DA4A062C97}" srcOrd="5" destOrd="0" presId="urn:microsoft.com/office/officeart/2008/layout/HorizontalMultiLevelHierarchy"/>
    <dgm:cxn modelId="{D0D94082-ABA5-496F-87B6-BA973778BF41}" type="presParOf" srcId="{4767DC17-99B9-4CF3-A991-F4DA4A062C97}" destId="{ED4D7B04-2B91-41AB-BCD1-D0D7869807F0}" srcOrd="0" destOrd="0" presId="urn:microsoft.com/office/officeart/2008/layout/HorizontalMultiLevelHierarchy"/>
    <dgm:cxn modelId="{70DB8192-A4D1-491A-B103-2B379EBD6875}" type="presParOf" srcId="{4767DC17-99B9-4CF3-A991-F4DA4A062C97}" destId="{6EF6905B-E5A0-45C8-B350-9E042DBFA19D}" srcOrd="1" destOrd="0" presId="urn:microsoft.com/office/officeart/2008/layout/HorizontalMultiLevelHierarchy"/>
    <dgm:cxn modelId="{A7A1DB6A-8423-47E7-8B45-334C4924139B}" type="presParOf" srcId="{EB7EB1D3-6401-4263-B6AC-FA8DF8CE0CE9}" destId="{F0677461-DB0F-41FD-8DEE-5712AAB41AE1}" srcOrd="6" destOrd="0" presId="urn:microsoft.com/office/officeart/2008/layout/HorizontalMultiLevelHierarchy"/>
    <dgm:cxn modelId="{08487DF6-0AE9-427D-BA97-D594004C2427}" type="presParOf" srcId="{F0677461-DB0F-41FD-8DEE-5712AAB41AE1}" destId="{CCEB57BF-149D-4908-A2B9-919D3B1CC539}" srcOrd="0" destOrd="0" presId="urn:microsoft.com/office/officeart/2008/layout/HorizontalMultiLevelHierarchy"/>
    <dgm:cxn modelId="{11E6C101-8CCD-4506-AB05-7DFE60EE2AEF}" type="presParOf" srcId="{EB7EB1D3-6401-4263-B6AC-FA8DF8CE0CE9}" destId="{A644EACC-36BC-41DF-9EA3-FC735556D0CA}" srcOrd="7" destOrd="0" presId="urn:microsoft.com/office/officeart/2008/layout/HorizontalMultiLevelHierarchy"/>
    <dgm:cxn modelId="{FBE95CC6-684E-4DBA-86DD-1E43D43C3A85}" type="presParOf" srcId="{A644EACC-36BC-41DF-9EA3-FC735556D0CA}" destId="{AFBAF1F1-378F-4409-ABD6-B7EB556F3BCA}" srcOrd="0" destOrd="0" presId="urn:microsoft.com/office/officeart/2008/layout/HorizontalMultiLevelHierarchy"/>
    <dgm:cxn modelId="{DC8F5217-566C-4A43-9CC7-10E7E00A1046}" type="presParOf" srcId="{A644EACC-36BC-41DF-9EA3-FC735556D0CA}" destId="{03638CD9-FEA1-4BF8-98B5-EFB4E8932D41}" srcOrd="1" destOrd="0" presId="urn:microsoft.com/office/officeart/2008/layout/HorizontalMultiLevelHierarchy"/>
    <dgm:cxn modelId="{BA056C3D-2466-4B28-A688-90ADF14DD573}" type="presParOf" srcId="{EB7EB1D3-6401-4263-B6AC-FA8DF8CE0CE9}" destId="{EDFA13FC-3531-44A8-A0A6-3B432FF275B0}" srcOrd="8" destOrd="0" presId="urn:microsoft.com/office/officeart/2008/layout/HorizontalMultiLevelHierarchy"/>
    <dgm:cxn modelId="{25403D1E-9A5F-4F15-BFDF-891E4CB3673B}" type="presParOf" srcId="{EDFA13FC-3531-44A8-A0A6-3B432FF275B0}" destId="{3561578A-65FD-4BF7-83FB-78541C4B1D53}" srcOrd="0" destOrd="0" presId="urn:microsoft.com/office/officeart/2008/layout/HorizontalMultiLevelHierarchy"/>
    <dgm:cxn modelId="{8E480225-884A-48FF-B7E1-4F64BFEEA32D}" type="presParOf" srcId="{EB7EB1D3-6401-4263-B6AC-FA8DF8CE0CE9}" destId="{A42E4BC6-63E4-400B-AAEB-755398D61C4B}" srcOrd="9" destOrd="0" presId="urn:microsoft.com/office/officeart/2008/layout/HorizontalMultiLevelHierarchy"/>
    <dgm:cxn modelId="{64FC57DC-6BE7-487A-96F9-6EB5C965F62D}" type="presParOf" srcId="{A42E4BC6-63E4-400B-AAEB-755398D61C4B}" destId="{612085F2-F3CF-411E-8F7D-42F6A8C2CB83}" srcOrd="0" destOrd="0" presId="urn:microsoft.com/office/officeart/2008/layout/HorizontalMultiLevelHierarchy"/>
    <dgm:cxn modelId="{D58CEAB5-DDF7-4642-B14B-4F7853123364}" type="presParOf" srcId="{A42E4BC6-63E4-400B-AAEB-755398D61C4B}" destId="{498A4BCB-18DA-4ADA-84E6-8F475CB567F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B42952-9530-4127-AA48-0DDF31B2341E}" type="doc">
      <dgm:prSet loTypeId="urn:microsoft.com/office/officeart/2005/8/layout/hierarchy1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9EB94F29-7379-4D5A-9581-31C02D340E3E}">
      <dgm:prSet phldrT="[Текст]" custT="1"/>
      <dgm:spPr/>
      <dgm:t>
        <a:bodyPr/>
        <a:lstStyle/>
        <a:p>
          <a:r>
            <a:rPr lang="ru-RU" sz="3600" b="1" dirty="0"/>
            <a:t>Значимость проекта</a:t>
          </a:r>
        </a:p>
      </dgm:t>
    </dgm:pt>
    <dgm:pt modelId="{ED16C082-685C-4D96-8572-A247E546F366}" type="parTrans" cxnId="{C979A773-ABF2-40E1-BCC5-177BC3F93E64}">
      <dgm:prSet/>
      <dgm:spPr/>
      <dgm:t>
        <a:bodyPr/>
        <a:lstStyle/>
        <a:p>
          <a:endParaRPr lang="ru-RU"/>
        </a:p>
      </dgm:t>
    </dgm:pt>
    <dgm:pt modelId="{956752FF-792A-4327-9E84-305A305D2EB3}" type="sibTrans" cxnId="{C979A773-ABF2-40E1-BCC5-177BC3F93E64}">
      <dgm:prSet/>
      <dgm:spPr/>
      <dgm:t>
        <a:bodyPr/>
        <a:lstStyle/>
        <a:p>
          <a:endParaRPr lang="ru-RU"/>
        </a:p>
      </dgm:t>
    </dgm:pt>
    <dgm:pt modelId="{A0C8B7E2-CCA4-445B-8A27-50CE918F5934}">
      <dgm:prSet phldrT="[Текст]" custT="1"/>
      <dgm:spPr/>
      <dgm:t>
        <a:bodyPr/>
        <a:lstStyle/>
        <a:p>
          <a:r>
            <a:rPr lang="ru-RU" sz="2800" b="1" u="sng" dirty="0"/>
            <a:t>Теоретическая</a:t>
          </a:r>
          <a:endParaRPr lang="ru-RU" sz="1400" b="1" u="sng" dirty="0"/>
        </a:p>
      </dgm:t>
    </dgm:pt>
    <dgm:pt modelId="{D6923033-00AA-4EAB-BAF7-518FCBA5AD77}" type="parTrans" cxnId="{460FCA69-9B2A-43BE-B70E-665DA4C4CB12}">
      <dgm:prSet/>
      <dgm:spPr/>
      <dgm:t>
        <a:bodyPr/>
        <a:lstStyle/>
        <a:p>
          <a:endParaRPr lang="ru-RU"/>
        </a:p>
      </dgm:t>
    </dgm:pt>
    <dgm:pt modelId="{00161437-E0F3-437C-933E-8F2B70A5B1D8}" type="sibTrans" cxnId="{460FCA69-9B2A-43BE-B70E-665DA4C4CB12}">
      <dgm:prSet/>
      <dgm:spPr/>
      <dgm:t>
        <a:bodyPr/>
        <a:lstStyle/>
        <a:p>
          <a:endParaRPr lang="ru-RU"/>
        </a:p>
      </dgm:t>
    </dgm:pt>
    <dgm:pt modelId="{3DE94852-09C3-49DE-962C-DED6908CA1CB}">
      <dgm:prSet phldrT="[Текст]" custT="1"/>
      <dgm:spPr/>
      <dgm:t>
        <a:bodyPr/>
        <a:lstStyle/>
        <a:p>
          <a:r>
            <a:rPr lang="ru-RU" sz="2200" dirty="0"/>
            <a:t>полученные данные позволят  расширить представление о влиянии гаджетов на младших школьников</a:t>
          </a:r>
        </a:p>
      </dgm:t>
    </dgm:pt>
    <dgm:pt modelId="{3A136BC3-4007-41EF-B3B1-A08CF443E068}" type="parTrans" cxnId="{0D6F588B-6CC7-4477-ABE4-88805924D0AC}">
      <dgm:prSet/>
      <dgm:spPr/>
      <dgm:t>
        <a:bodyPr/>
        <a:lstStyle/>
        <a:p>
          <a:endParaRPr lang="ru-RU"/>
        </a:p>
      </dgm:t>
    </dgm:pt>
    <dgm:pt modelId="{4794E8EA-3654-42CD-B5C4-8EF2478535E1}" type="sibTrans" cxnId="{0D6F588B-6CC7-4477-ABE4-88805924D0AC}">
      <dgm:prSet/>
      <dgm:spPr/>
      <dgm:t>
        <a:bodyPr/>
        <a:lstStyle/>
        <a:p>
          <a:endParaRPr lang="ru-RU"/>
        </a:p>
      </dgm:t>
    </dgm:pt>
    <dgm:pt modelId="{F440F13C-F518-4624-940F-52EA1DC9826F}">
      <dgm:prSet phldrT="[Текст]" custT="1"/>
      <dgm:spPr/>
      <dgm:t>
        <a:bodyPr/>
        <a:lstStyle/>
        <a:p>
          <a:r>
            <a:rPr lang="ru-RU" sz="2800" b="1" u="sng" dirty="0"/>
            <a:t>Практическая</a:t>
          </a:r>
        </a:p>
      </dgm:t>
    </dgm:pt>
    <dgm:pt modelId="{58018F3F-787D-48AA-8E05-49E7292BCA50}" type="parTrans" cxnId="{896DBAB4-66C3-4FBA-90B2-6250F94A2BF3}">
      <dgm:prSet/>
      <dgm:spPr/>
      <dgm:t>
        <a:bodyPr/>
        <a:lstStyle/>
        <a:p>
          <a:endParaRPr lang="ru-RU"/>
        </a:p>
      </dgm:t>
    </dgm:pt>
    <dgm:pt modelId="{A601DF7A-D628-4641-8217-F62AB816D1FF}" type="sibTrans" cxnId="{896DBAB4-66C3-4FBA-90B2-6250F94A2BF3}">
      <dgm:prSet/>
      <dgm:spPr/>
      <dgm:t>
        <a:bodyPr/>
        <a:lstStyle/>
        <a:p>
          <a:endParaRPr lang="ru-RU"/>
        </a:p>
      </dgm:t>
    </dgm:pt>
    <dgm:pt modelId="{61730914-0A39-4434-B261-D7F5075AF239}">
      <dgm:prSet custT="1"/>
      <dgm:spPr/>
      <dgm:t>
        <a:bodyPr/>
        <a:lstStyle/>
        <a:p>
          <a:r>
            <a:rPr lang="ru-RU" sz="2200" dirty="0"/>
            <a:t>полученные данные могут использоваться при работе с родителями обучающихся,  в практической деятельности  педагогов</a:t>
          </a:r>
        </a:p>
      </dgm:t>
    </dgm:pt>
    <dgm:pt modelId="{FEAC53BE-D0C1-468E-8621-6D78F987BC4E}" type="parTrans" cxnId="{222DB4B7-6055-4F0F-AB37-62F66D019F4B}">
      <dgm:prSet/>
      <dgm:spPr/>
      <dgm:t>
        <a:bodyPr/>
        <a:lstStyle/>
        <a:p>
          <a:endParaRPr lang="ru-RU"/>
        </a:p>
      </dgm:t>
    </dgm:pt>
    <dgm:pt modelId="{1580DDAC-D7E8-4C9C-A15B-ABCC27F52B72}" type="sibTrans" cxnId="{222DB4B7-6055-4F0F-AB37-62F66D019F4B}">
      <dgm:prSet/>
      <dgm:spPr/>
      <dgm:t>
        <a:bodyPr/>
        <a:lstStyle/>
        <a:p>
          <a:endParaRPr lang="ru-RU"/>
        </a:p>
      </dgm:t>
    </dgm:pt>
    <dgm:pt modelId="{CD30A9F0-655D-4E3B-A094-8AC840059F0C}" type="pres">
      <dgm:prSet presAssocID="{2CB42952-9530-4127-AA48-0DDF31B2341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DE52AE2-6B13-46B1-BA68-205064E85920}" type="pres">
      <dgm:prSet presAssocID="{9EB94F29-7379-4D5A-9581-31C02D340E3E}" presName="hierRoot1" presStyleCnt="0"/>
      <dgm:spPr/>
    </dgm:pt>
    <dgm:pt modelId="{EC9B7B8F-A4B6-4A24-BFE3-85979E849035}" type="pres">
      <dgm:prSet presAssocID="{9EB94F29-7379-4D5A-9581-31C02D340E3E}" presName="composite" presStyleCnt="0"/>
      <dgm:spPr/>
    </dgm:pt>
    <dgm:pt modelId="{909B0932-0C31-4376-A144-FC6F5F4AC773}" type="pres">
      <dgm:prSet presAssocID="{9EB94F29-7379-4D5A-9581-31C02D340E3E}" presName="background" presStyleLbl="node0" presStyleIdx="0" presStyleCnt="1"/>
      <dgm:spPr/>
    </dgm:pt>
    <dgm:pt modelId="{0081B4B8-5AD2-461C-9FCE-16F1B7AE83CE}" type="pres">
      <dgm:prSet presAssocID="{9EB94F29-7379-4D5A-9581-31C02D340E3E}" presName="text" presStyleLbl="fgAcc0" presStyleIdx="0" presStyleCnt="1" custScaleX="251585">
        <dgm:presLayoutVars>
          <dgm:chPref val="3"/>
        </dgm:presLayoutVars>
      </dgm:prSet>
      <dgm:spPr/>
    </dgm:pt>
    <dgm:pt modelId="{B5C0DAD2-8AA6-4BFE-BCC9-BF7EEFCC4CB7}" type="pres">
      <dgm:prSet presAssocID="{9EB94F29-7379-4D5A-9581-31C02D340E3E}" presName="hierChild2" presStyleCnt="0"/>
      <dgm:spPr/>
    </dgm:pt>
    <dgm:pt modelId="{9C71BE5D-6594-4444-A5D2-DEA96FA96538}" type="pres">
      <dgm:prSet presAssocID="{D6923033-00AA-4EAB-BAF7-518FCBA5AD77}" presName="Name10" presStyleLbl="parChTrans1D2" presStyleIdx="0" presStyleCnt="2"/>
      <dgm:spPr/>
    </dgm:pt>
    <dgm:pt modelId="{A6B3043F-6ACD-4CCC-815E-21E2B8129549}" type="pres">
      <dgm:prSet presAssocID="{A0C8B7E2-CCA4-445B-8A27-50CE918F5934}" presName="hierRoot2" presStyleCnt="0"/>
      <dgm:spPr/>
    </dgm:pt>
    <dgm:pt modelId="{B8352BE2-F32B-46A3-BF27-449985136A4F}" type="pres">
      <dgm:prSet presAssocID="{A0C8B7E2-CCA4-445B-8A27-50CE918F5934}" presName="composite2" presStyleCnt="0"/>
      <dgm:spPr/>
    </dgm:pt>
    <dgm:pt modelId="{A5C0FF58-1F68-4721-AA6C-0CACB61B2925}" type="pres">
      <dgm:prSet presAssocID="{A0C8B7E2-CCA4-445B-8A27-50CE918F5934}" presName="background2" presStyleLbl="node2" presStyleIdx="0" presStyleCnt="2"/>
      <dgm:spPr/>
    </dgm:pt>
    <dgm:pt modelId="{E563430C-E15B-4FE3-A069-04AD5AFD331F}" type="pres">
      <dgm:prSet presAssocID="{A0C8B7E2-CCA4-445B-8A27-50CE918F5934}" presName="text2" presStyleLbl="fgAcc2" presStyleIdx="0" presStyleCnt="2" custScaleX="143931" custScaleY="46914">
        <dgm:presLayoutVars>
          <dgm:chPref val="3"/>
        </dgm:presLayoutVars>
      </dgm:prSet>
      <dgm:spPr/>
    </dgm:pt>
    <dgm:pt modelId="{E676660D-01E9-44DC-9EE8-B37D119813A8}" type="pres">
      <dgm:prSet presAssocID="{A0C8B7E2-CCA4-445B-8A27-50CE918F5934}" presName="hierChild3" presStyleCnt="0"/>
      <dgm:spPr/>
    </dgm:pt>
    <dgm:pt modelId="{18B2F568-F9D2-4516-ABA1-9AA2A78DA58E}" type="pres">
      <dgm:prSet presAssocID="{3A136BC3-4007-41EF-B3B1-A08CF443E068}" presName="Name17" presStyleLbl="parChTrans1D3" presStyleIdx="0" presStyleCnt="2"/>
      <dgm:spPr/>
    </dgm:pt>
    <dgm:pt modelId="{C461B96A-8DB5-48BA-86F1-24CDE007D934}" type="pres">
      <dgm:prSet presAssocID="{3DE94852-09C3-49DE-962C-DED6908CA1CB}" presName="hierRoot3" presStyleCnt="0"/>
      <dgm:spPr/>
    </dgm:pt>
    <dgm:pt modelId="{B4697BCF-BF0B-4D9A-99AE-60D38FFEBD32}" type="pres">
      <dgm:prSet presAssocID="{3DE94852-09C3-49DE-962C-DED6908CA1CB}" presName="composite3" presStyleCnt="0"/>
      <dgm:spPr/>
    </dgm:pt>
    <dgm:pt modelId="{406EA656-EA60-4839-991B-DEB4F6943CD3}" type="pres">
      <dgm:prSet presAssocID="{3DE94852-09C3-49DE-962C-DED6908CA1CB}" presName="background3" presStyleLbl="node3" presStyleIdx="0" presStyleCnt="2"/>
      <dgm:spPr/>
    </dgm:pt>
    <dgm:pt modelId="{CEF33459-DCF1-4D8E-A5C5-AF5100FB5C48}" type="pres">
      <dgm:prSet presAssocID="{3DE94852-09C3-49DE-962C-DED6908CA1CB}" presName="text3" presStyleLbl="fgAcc3" presStyleIdx="0" presStyleCnt="2" custScaleX="163971" custScaleY="184969">
        <dgm:presLayoutVars>
          <dgm:chPref val="3"/>
        </dgm:presLayoutVars>
      </dgm:prSet>
      <dgm:spPr/>
    </dgm:pt>
    <dgm:pt modelId="{717594C8-B99C-452C-8F38-09120F9E3D6B}" type="pres">
      <dgm:prSet presAssocID="{3DE94852-09C3-49DE-962C-DED6908CA1CB}" presName="hierChild4" presStyleCnt="0"/>
      <dgm:spPr/>
    </dgm:pt>
    <dgm:pt modelId="{26DCADA3-F7C2-4CFA-9436-309DD8E1AA56}" type="pres">
      <dgm:prSet presAssocID="{58018F3F-787D-48AA-8E05-49E7292BCA50}" presName="Name10" presStyleLbl="parChTrans1D2" presStyleIdx="1" presStyleCnt="2"/>
      <dgm:spPr/>
    </dgm:pt>
    <dgm:pt modelId="{7C76CD1A-9C07-45D8-AE56-498B9E9A62B4}" type="pres">
      <dgm:prSet presAssocID="{F440F13C-F518-4624-940F-52EA1DC9826F}" presName="hierRoot2" presStyleCnt="0"/>
      <dgm:spPr/>
    </dgm:pt>
    <dgm:pt modelId="{D8044125-ABB4-447F-B16F-2481CA89189E}" type="pres">
      <dgm:prSet presAssocID="{F440F13C-F518-4624-940F-52EA1DC9826F}" presName="composite2" presStyleCnt="0"/>
      <dgm:spPr/>
    </dgm:pt>
    <dgm:pt modelId="{2AD0F904-8799-427D-B92F-2E115B15A5F3}" type="pres">
      <dgm:prSet presAssocID="{F440F13C-F518-4624-940F-52EA1DC9826F}" presName="background2" presStyleLbl="node2" presStyleIdx="1" presStyleCnt="2"/>
      <dgm:spPr/>
    </dgm:pt>
    <dgm:pt modelId="{7A937E1D-ECEA-4FCA-8871-FA348DC58709}" type="pres">
      <dgm:prSet presAssocID="{F440F13C-F518-4624-940F-52EA1DC9826F}" presName="text2" presStyleLbl="fgAcc2" presStyleIdx="1" presStyleCnt="2" custScaleX="146613" custScaleY="47091">
        <dgm:presLayoutVars>
          <dgm:chPref val="3"/>
        </dgm:presLayoutVars>
      </dgm:prSet>
      <dgm:spPr/>
    </dgm:pt>
    <dgm:pt modelId="{1D9978BE-C9EE-4212-B968-1E7556122E78}" type="pres">
      <dgm:prSet presAssocID="{F440F13C-F518-4624-940F-52EA1DC9826F}" presName="hierChild3" presStyleCnt="0"/>
      <dgm:spPr/>
    </dgm:pt>
    <dgm:pt modelId="{5AEED401-F941-4D48-A803-FE171DF0E8BD}" type="pres">
      <dgm:prSet presAssocID="{FEAC53BE-D0C1-468E-8621-6D78F987BC4E}" presName="Name17" presStyleLbl="parChTrans1D3" presStyleIdx="1" presStyleCnt="2"/>
      <dgm:spPr/>
    </dgm:pt>
    <dgm:pt modelId="{326B85DA-50B7-4C9B-883C-4CB7429902C4}" type="pres">
      <dgm:prSet presAssocID="{61730914-0A39-4434-B261-D7F5075AF239}" presName="hierRoot3" presStyleCnt="0"/>
      <dgm:spPr/>
    </dgm:pt>
    <dgm:pt modelId="{024F8458-1DF6-4D31-86B7-0321EA623C16}" type="pres">
      <dgm:prSet presAssocID="{61730914-0A39-4434-B261-D7F5075AF239}" presName="composite3" presStyleCnt="0"/>
      <dgm:spPr/>
    </dgm:pt>
    <dgm:pt modelId="{5A5B2010-1D82-4541-88A5-B9A0E28FCA7B}" type="pres">
      <dgm:prSet presAssocID="{61730914-0A39-4434-B261-D7F5075AF239}" presName="background3" presStyleLbl="node3" presStyleIdx="1" presStyleCnt="2"/>
      <dgm:spPr/>
    </dgm:pt>
    <dgm:pt modelId="{9E05A67A-E1D4-4BEE-819E-CC4157C1EE6D}" type="pres">
      <dgm:prSet presAssocID="{61730914-0A39-4434-B261-D7F5075AF239}" presName="text3" presStyleLbl="fgAcc3" presStyleIdx="1" presStyleCnt="2" custScaleX="195130" custScaleY="183197">
        <dgm:presLayoutVars>
          <dgm:chPref val="3"/>
        </dgm:presLayoutVars>
      </dgm:prSet>
      <dgm:spPr/>
    </dgm:pt>
    <dgm:pt modelId="{15DFB412-22D5-4A2E-B240-FE9790E6083D}" type="pres">
      <dgm:prSet presAssocID="{61730914-0A39-4434-B261-D7F5075AF239}" presName="hierChild4" presStyleCnt="0"/>
      <dgm:spPr/>
    </dgm:pt>
  </dgm:ptLst>
  <dgm:cxnLst>
    <dgm:cxn modelId="{FE2C553B-C81E-417F-99D1-E9C57858B9BE}" type="presOf" srcId="{3DE94852-09C3-49DE-962C-DED6908CA1CB}" destId="{CEF33459-DCF1-4D8E-A5C5-AF5100FB5C48}" srcOrd="0" destOrd="0" presId="urn:microsoft.com/office/officeart/2005/8/layout/hierarchy1"/>
    <dgm:cxn modelId="{384F6860-6140-4691-B4D8-E43D0B9DE370}" type="presOf" srcId="{D6923033-00AA-4EAB-BAF7-518FCBA5AD77}" destId="{9C71BE5D-6594-4444-A5D2-DEA96FA96538}" srcOrd="0" destOrd="0" presId="urn:microsoft.com/office/officeart/2005/8/layout/hierarchy1"/>
    <dgm:cxn modelId="{460FCA69-9B2A-43BE-B70E-665DA4C4CB12}" srcId="{9EB94F29-7379-4D5A-9581-31C02D340E3E}" destId="{A0C8B7E2-CCA4-445B-8A27-50CE918F5934}" srcOrd="0" destOrd="0" parTransId="{D6923033-00AA-4EAB-BAF7-518FCBA5AD77}" sibTransId="{00161437-E0F3-437C-933E-8F2B70A5B1D8}"/>
    <dgm:cxn modelId="{C979A773-ABF2-40E1-BCC5-177BC3F93E64}" srcId="{2CB42952-9530-4127-AA48-0DDF31B2341E}" destId="{9EB94F29-7379-4D5A-9581-31C02D340E3E}" srcOrd="0" destOrd="0" parTransId="{ED16C082-685C-4D96-8572-A247E546F366}" sibTransId="{956752FF-792A-4327-9E84-305A305D2EB3}"/>
    <dgm:cxn modelId="{69964380-4A98-4EBB-BBB8-35758060BFB3}" type="presOf" srcId="{A0C8B7E2-CCA4-445B-8A27-50CE918F5934}" destId="{E563430C-E15B-4FE3-A069-04AD5AFD331F}" srcOrd="0" destOrd="0" presId="urn:microsoft.com/office/officeart/2005/8/layout/hierarchy1"/>
    <dgm:cxn modelId="{7C4A5483-85D6-46F6-A849-8FA8ABEBAF03}" type="presOf" srcId="{F440F13C-F518-4624-940F-52EA1DC9826F}" destId="{7A937E1D-ECEA-4FCA-8871-FA348DC58709}" srcOrd="0" destOrd="0" presId="urn:microsoft.com/office/officeart/2005/8/layout/hierarchy1"/>
    <dgm:cxn modelId="{0D6F588B-6CC7-4477-ABE4-88805924D0AC}" srcId="{A0C8B7E2-CCA4-445B-8A27-50CE918F5934}" destId="{3DE94852-09C3-49DE-962C-DED6908CA1CB}" srcOrd="0" destOrd="0" parTransId="{3A136BC3-4007-41EF-B3B1-A08CF443E068}" sibTransId="{4794E8EA-3654-42CD-B5C4-8EF2478535E1}"/>
    <dgm:cxn modelId="{1D3AD68C-08CB-4B83-8FE4-C0BB483B0526}" type="presOf" srcId="{FEAC53BE-D0C1-468E-8621-6D78F987BC4E}" destId="{5AEED401-F941-4D48-A803-FE171DF0E8BD}" srcOrd="0" destOrd="0" presId="urn:microsoft.com/office/officeart/2005/8/layout/hierarchy1"/>
    <dgm:cxn modelId="{5360EB9C-F7C4-4740-946A-939D72733022}" type="presOf" srcId="{58018F3F-787D-48AA-8E05-49E7292BCA50}" destId="{26DCADA3-F7C2-4CFA-9436-309DD8E1AA56}" srcOrd="0" destOrd="0" presId="urn:microsoft.com/office/officeart/2005/8/layout/hierarchy1"/>
    <dgm:cxn modelId="{20D946AC-A3CF-4FED-900E-A2FB9B715C5D}" type="presOf" srcId="{3A136BC3-4007-41EF-B3B1-A08CF443E068}" destId="{18B2F568-F9D2-4516-ABA1-9AA2A78DA58E}" srcOrd="0" destOrd="0" presId="urn:microsoft.com/office/officeart/2005/8/layout/hierarchy1"/>
    <dgm:cxn modelId="{47818AB2-205D-4215-A0CA-DA1FF55A0568}" type="presOf" srcId="{61730914-0A39-4434-B261-D7F5075AF239}" destId="{9E05A67A-E1D4-4BEE-819E-CC4157C1EE6D}" srcOrd="0" destOrd="0" presId="urn:microsoft.com/office/officeart/2005/8/layout/hierarchy1"/>
    <dgm:cxn modelId="{896DBAB4-66C3-4FBA-90B2-6250F94A2BF3}" srcId="{9EB94F29-7379-4D5A-9581-31C02D340E3E}" destId="{F440F13C-F518-4624-940F-52EA1DC9826F}" srcOrd="1" destOrd="0" parTransId="{58018F3F-787D-48AA-8E05-49E7292BCA50}" sibTransId="{A601DF7A-D628-4641-8217-F62AB816D1FF}"/>
    <dgm:cxn modelId="{222DB4B7-6055-4F0F-AB37-62F66D019F4B}" srcId="{F440F13C-F518-4624-940F-52EA1DC9826F}" destId="{61730914-0A39-4434-B261-D7F5075AF239}" srcOrd="0" destOrd="0" parTransId="{FEAC53BE-D0C1-468E-8621-6D78F987BC4E}" sibTransId="{1580DDAC-D7E8-4C9C-A15B-ABCC27F52B72}"/>
    <dgm:cxn modelId="{F6BF4AB8-DDA3-4CCE-8126-A0235D58B127}" type="presOf" srcId="{9EB94F29-7379-4D5A-9581-31C02D340E3E}" destId="{0081B4B8-5AD2-461C-9FCE-16F1B7AE83CE}" srcOrd="0" destOrd="0" presId="urn:microsoft.com/office/officeart/2005/8/layout/hierarchy1"/>
    <dgm:cxn modelId="{F39FFEB9-C43D-4A34-869C-8D4D2A4D3652}" type="presOf" srcId="{2CB42952-9530-4127-AA48-0DDF31B2341E}" destId="{CD30A9F0-655D-4E3B-A094-8AC840059F0C}" srcOrd="0" destOrd="0" presId="urn:microsoft.com/office/officeart/2005/8/layout/hierarchy1"/>
    <dgm:cxn modelId="{43301EDD-0EB1-441E-9801-696DD1D1B427}" type="presParOf" srcId="{CD30A9F0-655D-4E3B-A094-8AC840059F0C}" destId="{EDE52AE2-6B13-46B1-BA68-205064E85920}" srcOrd="0" destOrd="0" presId="urn:microsoft.com/office/officeart/2005/8/layout/hierarchy1"/>
    <dgm:cxn modelId="{9510C8C3-7ADF-4F0B-AE0C-916E96ACA648}" type="presParOf" srcId="{EDE52AE2-6B13-46B1-BA68-205064E85920}" destId="{EC9B7B8F-A4B6-4A24-BFE3-85979E849035}" srcOrd="0" destOrd="0" presId="urn:microsoft.com/office/officeart/2005/8/layout/hierarchy1"/>
    <dgm:cxn modelId="{2B668212-CB83-4859-90B5-2D9C13C57418}" type="presParOf" srcId="{EC9B7B8F-A4B6-4A24-BFE3-85979E849035}" destId="{909B0932-0C31-4376-A144-FC6F5F4AC773}" srcOrd="0" destOrd="0" presId="urn:microsoft.com/office/officeart/2005/8/layout/hierarchy1"/>
    <dgm:cxn modelId="{E008C23C-4D7D-4F83-8BB0-2EDE863B101F}" type="presParOf" srcId="{EC9B7B8F-A4B6-4A24-BFE3-85979E849035}" destId="{0081B4B8-5AD2-461C-9FCE-16F1B7AE83CE}" srcOrd="1" destOrd="0" presId="urn:microsoft.com/office/officeart/2005/8/layout/hierarchy1"/>
    <dgm:cxn modelId="{B9A44A50-17ED-4B2B-88C6-242E58D05B4E}" type="presParOf" srcId="{EDE52AE2-6B13-46B1-BA68-205064E85920}" destId="{B5C0DAD2-8AA6-4BFE-BCC9-BF7EEFCC4CB7}" srcOrd="1" destOrd="0" presId="urn:microsoft.com/office/officeart/2005/8/layout/hierarchy1"/>
    <dgm:cxn modelId="{023AFA83-8CFF-4352-BAB2-6C2D783A5A6C}" type="presParOf" srcId="{B5C0DAD2-8AA6-4BFE-BCC9-BF7EEFCC4CB7}" destId="{9C71BE5D-6594-4444-A5D2-DEA96FA96538}" srcOrd="0" destOrd="0" presId="urn:microsoft.com/office/officeart/2005/8/layout/hierarchy1"/>
    <dgm:cxn modelId="{0E4AF009-53E0-4955-BB24-531339341880}" type="presParOf" srcId="{B5C0DAD2-8AA6-4BFE-BCC9-BF7EEFCC4CB7}" destId="{A6B3043F-6ACD-4CCC-815E-21E2B8129549}" srcOrd="1" destOrd="0" presId="urn:microsoft.com/office/officeart/2005/8/layout/hierarchy1"/>
    <dgm:cxn modelId="{ED5BBFB5-A901-4E09-BE4E-2DE21B22FFDE}" type="presParOf" srcId="{A6B3043F-6ACD-4CCC-815E-21E2B8129549}" destId="{B8352BE2-F32B-46A3-BF27-449985136A4F}" srcOrd="0" destOrd="0" presId="urn:microsoft.com/office/officeart/2005/8/layout/hierarchy1"/>
    <dgm:cxn modelId="{02031479-3A86-4EA7-806B-B82BB1075E67}" type="presParOf" srcId="{B8352BE2-F32B-46A3-BF27-449985136A4F}" destId="{A5C0FF58-1F68-4721-AA6C-0CACB61B2925}" srcOrd="0" destOrd="0" presId="urn:microsoft.com/office/officeart/2005/8/layout/hierarchy1"/>
    <dgm:cxn modelId="{9E06DBCC-07EF-4E28-A623-BAD81AA1D7A0}" type="presParOf" srcId="{B8352BE2-F32B-46A3-BF27-449985136A4F}" destId="{E563430C-E15B-4FE3-A069-04AD5AFD331F}" srcOrd="1" destOrd="0" presId="urn:microsoft.com/office/officeart/2005/8/layout/hierarchy1"/>
    <dgm:cxn modelId="{D21923BC-2011-4B10-9DFE-0EB0F7671404}" type="presParOf" srcId="{A6B3043F-6ACD-4CCC-815E-21E2B8129549}" destId="{E676660D-01E9-44DC-9EE8-B37D119813A8}" srcOrd="1" destOrd="0" presId="urn:microsoft.com/office/officeart/2005/8/layout/hierarchy1"/>
    <dgm:cxn modelId="{9F583FC6-6CA8-4808-86A3-B1868DF9F42C}" type="presParOf" srcId="{E676660D-01E9-44DC-9EE8-B37D119813A8}" destId="{18B2F568-F9D2-4516-ABA1-9AA2A78DA58E}" srcOrd="0" destOrd="0" presId="urn:microsoft.com/office/officeart/2005/8/layout/hierarchy1"/>
    <dgm:cxn modelId="{52C787DA-0A85-41E6-91ED-EDAFB698D3AE}" type="presParOf" srcId="{E676660D-01E9-44DC-9EE8-B37D119813A8}" destId="{C461B96A-8DB5-48BA-86F1-24CDE007D934}" srcOrd="1" destOrd="0" presId="urn:microsoft.com/office/officeart/2005/8/layout/hierarchy1"/>
    <dgm:cxn modelId="{0161F4C0-4B78-41C9-A656-8BF678C6E449}" type="presParOf" srcId="{C461B96A-8DB5-48BA-86F1-24CDE007D934}" destId="{B4697BCF-BF0B-4D9A-99AE-60D38FFEBD32}" srcOrd="0" destOrd="0" presId="urn:microsoft.com/office/officeart/2005/8/layout/hierarchy1"/>
    <dgm:cxn modelId="{556D8C5F-11E5-4478-970A-53AB86DD0E01}" type="presParOf" srcId="{B4697BCF-BF0B-4D9A-99AE-60D38FFEBD32}" destId="{406EA656-EA60-4839-991B-DEB4F6943CD3}" srcOrd="0" destOrd="0" presId="urn:microsoft.com/office/officeart/2005/8/layout/hierarchy1"/>
    <dgm:cxn modelId="{B72CDCC2-E4A2-4C0E-BA40-D7F3DF25A8D6}" type="presParOf" srcId="{B4697BCF-BF0B-4D9A-99AE-60D38FFEBD32}" destId="{CEF33459-DCF1-4D8E-A5C5-AF5100FB5C48}" srcOrd="1" destOrd="0" presId="urn:microsoft.com/office/officeart/2005/8/layout/hierarchy1"/>
    <dgm:cxn modelId="{8B12F302-FE4F-41EA-B524-F9AD60590E46}" type="presParOf" srcId="{C461B96A-8DB5-48BA-86F1-24CDE007D934}" destId="{717594C8-B99C-452C-8F38-09120F9E3D6B}" srcOrd="1" destOrd="0" presId="urn:microsoft.com/office/officeart/2005/8/layout/hierarchy1"/>
    <dgm:cxn modelId="{7FF56D31-5436-4E92-AAA0-AE59988F40F1}" type="presParOf" srcId="{B5C0DAD2-8AA6-4BFE-BCC9-BF7EEFCC4CB7}" destId="{26DCADA3-F7C2-4CFA-9436-309DD8E1AA56}" srcOrd="2" destOrd="0" presId="urn:microsoft.com/office/officeart/2005/8/layout/hierarchy1"/>
    <dgm:cxn modelId="{DEC6250C-ACCE-427A-B456-037810C960C7}" type="presParOf" srcId="{B5C0DAD2-8AA6-4BFE-BCC9-BF7EEFCC4CB7}" destId="{7C76CD1A-9C07-45D8-AE56-498B9E9A62B4}" srcOrd="3" destOrd="0" presId="urn:microsoft.com/office/officeart/2005/8/layout/hierarchy1"/>
    <dgm:cxn modelId="{B42CF504-790E-4BB7-A005-CE20A9FA0126}" type="presParOf" srcId="{7C76CD1A-9C07-45D8-AE56-498B9E9A62B4}" destId="{D8044125-ABB4-447F-B16F-2481CA89189E}" srcOrd="0" destOrd="0" presId="urn:microsoft.com/office/officeart/2005/8/layout/hierarchy1"/>
    <dgm:cxn modelId="{B97A61BD-494D-441C-973B-2B82DC0D2C83}" type="presParOf" srcId="{D8044125-ABB4-447F-B16F-2481CA89189E}" destId="{2AD0F904-8799-427D-B92F-2E115B15A5F3}" srcOrd="0" destOrd="0" presId="urn:microsoft.com/office/officeart/2005/8/layout/hierarchy1"/>
    <dgm:cxn modelId="{63A03B39-DE92-452D-A6AF-F5801BE49399}" type="presParOf" srcId="{D8044125-ABB4-447F-B16F-2481CA89189E}" destId="{7A937E1D-ECEA-4FCA-8871-FA348DC58709}" srcOrd="1" destOrd="0" presId="urn:microsoft.com/office/officeart/2005/8/layout/hierarchy1"/>
    <dgm:cxn modelId="{23339CBB-671F-4FEB-B575-60155637E200}" type="presParOf" srcId="{7C76CD1A-9C07-45D8-AE56-498B9E9A62B4}" destId="{1D9978BE-C9EE-4212-B968-1E7556122E78}" srcOrd="1" destOrd="0" presId="urn:microsoft.com/office/officeart/2005/8/layout/hierarchy1"/>
    <dgm:cxn modelId="{DD561F5A-16CD-44DA-964A-558C843B5376}" type="presParOf" srcId="{1D9978BE-C9EE-4212-B968-1E7556122E78}" destId="{5AEED401-F941-4D48-A803-FE171DF0E8BD}" srcOrd="0" destOrd="0" presId="urn:microsoft.com/office/officeart/2005/8/layout/hierarchy1"/>
    <dgm:cxn modelId="{17404540-B7F3-4246-ADD3-E031BCB8F04D}" type="presParOf" srcId="{1D9978BE-C9EE-4212-B968-1E7556122E78}" destId="{326B85DA-50B7-4C9B-883C-4CB7429902C4}" srcOrd="1" destOrd="0" presId="urn:microsoft.com/office/officeart/2005/8/layout/hierarchy1"/>
    <dgm:cxn modelId="{3B30A676-03C4-4E16-B009-49693571595D}" type="presParOf" srcId="{326B85DA-50B7-4C9B-883C-4CB7429902C4}" destId="{024F8458-1DF6-4D31-86B7-0321EA623C16}" srcOrd="0" destOrd="0" presId="urn:microsoft.com/office/officeart/2005/8/layout/hierarchy1"/>
    <dgm:cxn modelId="{6FB12B9D-38ED-451B-A6E4-BE91AEA65CDB}" type="presParOf" srcId="{024F8458-1DF6-4D31-86B7-0321EA623C16}" destId="{5A5B2010-1D82-4541-88A5-B9A0E28FCA7B}" srcOrd="0" destOrd="0" presId="urn:microsoft.com/office/officeart/2005/8/layout/hierarchy1"/>
    <dgm:cxn modelId="{008D1DBF-68D7-4BC8-9810-5CF4BF4024A4}" type="presParOf" srcId="{024F8458-1DF6-4D31-86B7-0321EA623C16}" destId="{9E05A67A-E1D4-4BEE-819E-CC4157C1EE6D}" srcOrd="1" destOrd="0" presId="urn:microsoft.com/office/officeart/2005/8/layout/hierarchy1"/>
    <dgm:cxn modelId="{89255D65-1832-4338-82D9-085058BD6C5A}" type="presParOf" srcId="{326B85DA-50B7-4C9B-883C-4CB7429902C4}" destId="{15DFB412-22D5-4A2E-B240-FE9790E6083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1A420E-C3F0-4E4E-8264-29D0B94BAD40}" type="doc">
      <dgm:prSet loTypeId="urn:microsoft.com/office/officeart/2005/8/layout/vList2" loCatId="list" qsTypeId="urn:microsoft.com/office/officeart/2005/8/quickstyle/simple3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42FE120F-528E-42F8-B137-355BE06BF25B}">
      <dgm:prSet phldrT="[Текст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b="1" dirty="0"/>
            <a:t>Объект исследования</a:t>
          </a:r>
          <a:r>
            <a:rPr lang="ru-RU" dirty="0"/>
            <a:t>: </a:t>
          </a:r>
        </a:p>
      </dgm:t>
    </dgm:pt>
    <dgm:pt modelId="{E7F96FDA-1ABE-4A9B-84E5-38DF6DD69036}" type="parTrans" cxnId="{361D34ED-7E1C-4A76-8739-96D79F8FA8B6}">
      <dgm:prSet/>
      <dgm:spPr/>
      <dgm:t>
        <a:bodyPr/>
        <a:lstStyle/>
        <a:p>
          <a:endParaRPr lang="ru-RU"/>
        </a:p>
      </dgm:t>
    </dgm:pt>
    <dgm:pt modelId="{5D43CD33-4BDE-47FF-87B8-09E74DE6086A}" type="sibTrans" cxnId="{361D34ED-7E1C-4A76-8739-96D79F8FA8B6}">
      <dgm:prSet/>
      <dgm:spPr/>
      <dgm:t>
        <a:bodyPr/>
        <a:lstStyle/>
        <a:p>
          <a:endParaRPr lang="ru-RU"/>
        </a:p>
      </dgm:t>
    </dgm:pt>
    <dgm:pt modelId="{87D809D9-0934-45B0-9713-4D711ED1489A}">
      <dgm:prSet phldrT="[Текст]"/>
      <dgm:spPr/>
      <dgm:t>
        <a:bodyPr/>
        <a:lstStyle/>
        <a:p>
          <a:r>
            <a:rPr lang="ru-RU" dirty="0"/>
            <a:t>дети младшего школьного возраста (8-10 лет).</a:t>
          </a:r>
        </a:p>
      </dgm:t>
    </dgm:pt>
    <dgm:pt modelId="{F5D41F74-0936-45FB-83CB-0ABDBB252658}" type="parTrans" cxnId="{E8FF7C4A-6036-4D20-9263-401F205676FC}">
      <dgm:prSet/>
      <dgm:spPr/>
      <dgm:t>
        <a:bodyPr/>
        <a:lstStyle/>
        <a:p>
          <a:endParaRPr lang="ru-RU"/>
        </a:p>
      </dgm:t>
    </dgm:pt>
    <dgm:pt modelId="{AFD49C36-B1E5-4D55-8146-3D3916B42EE0}" type="sibTrans" cxnId="{E8FF7C4A-6036-4D20-9263-401F205676FC}">
      <dgm:prSet/>
      <dgm:spPr/>
      <dgm:t>
        <a:bodyPr/>
        <a:lstStyle/>
        <a:p>
          <a:endParaRPr lang="ru-RU"/>
        </a:p>
      </dgm:t>
    </dgm:pt>
    <dgm:pt modelId="{4B3D73C9-9490-4C94-9A52-4F044E8B0345}">
      <dgm:prSet phldrT="[Текст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b="1" dirty="0"/>
            <a:t>Предмет исследования</a:t>
          </a:r>
          <a:r>
            <a:rPr lang="ru-RU" dirty="0"/>
            <a:t>: </a:t>
          </a:r>
        </a:p>
      </dgm:t>
    </dgm:pt>
    <dgm:pt modelId="{9C9DF285-2016-4507-BE0E-664D79312EF3}" type="parTrans" cxnId="{6824D9E5-3467-451A-99F2-BD0DE51585EE}">
      <dgm:prSet/>
      <dgm:spPr/>
      <dgm:t>
        <a:bodyPr/>
        <a:lstStyle/>
        <a:p>
          <a:endParaRPr lang="ru-RU"/>
        </a:p>
      </dgm:t>
    </dgm:pt>
    <dgm:pt modelId="{217FAB95-BCB1-4F91-A981-349DC0253EF3}" type="sibTrans" cxnId="{6824D9E5-3467-451A-99F2-BD0DE51585EE}">
      <dgm:prSet/>
      <dgm:spPr/>
      <dgm:t>
        <a:bodyPr/>
        <a:lstStyle/>
        <a:p>
          <a:endParaRPr lang="ru-RU"/>
        </a:p>
      </dgm:t>
    </dgm:pt>
    <dgm:pt modelId="{B1F451E4-A0FF-4BE5-9714-9CCBC3CDA3E7}">
      <dgm:prSet phldrT="[Текст]"/>
      <dgm:spPr/>
      <dgm:t>
        <a:bodyPr/>
        <a:lstStyle/>
        <a:p>
          <a:r>
            <a:rPr lang="ru-RU" dirty="0"/>
            <a:t>влияние  гаджетов на здоровье младших школьников.</a:t>
          </a:r>
        </a:p>
      </dgm:t>
    </dgm:pt>
    <dgm:pt modelId="{3F9755F0-C7F1-4B84-95A8-8A0195CFF429}" type="parTrans" cxnId="{E68E4857-4BD8-4889-9A01-D3071BA74BB1}">
      <dgm:prSet/>
      <dgm:spPr/>
      <dgm:t>
        <a:bodyPr/>
        <a:lstStyle/>
        <a:p>
          <a:endParaRPr lang="ru-RU"/>
        </a:p>
      </dgm:t>
    </dgm:pt>
    <dgm:pt modelId="{260A99AF-4ACA-4B08-949D-F2156A39610F}" type="sibTrans" cxnId="{E68E4857-4BD8-4889-9A01-D3071BA74BB1}">
      <dgm:prSet/>
      <dgm:spPr/>
      <dgm:t>
        <a:bodyPr/>
        <a:lstStyle/>
        <a:p>
          <a:endParaRPr lang="ru-RU"/>
        </a:p>
      </dgm:t>
    </dgm:pt>
    <dgm:pt modelId="{5D2360F2-1997-4885-9DA6-23BD8C4AA977}" type="pres">
      <dgm:prSet presAssocID="{FC1A420E-C3F0-4E4E-8264-29D0B94BAD40}" presName="linear" presStyleCnt="0">
        <dgm:presLayoutVars>
          <dgm:animLvl val="lvl"/>
          <dgm:resizeHandles val="exact"/>
        </dgm:presLayoutVars>
      </dgm:prSet>
      <dgm:spPr/>
    </dgm:pt>
    <dgm:pt modelId="{51B72845-DD1C-4691-BA6B-099DE7D99FDA}" type="pres">
      <dgm:prSet presAssocID="{42FE120F-528E-42F8-B137-355BE06BF25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D5DED50-F545-4AD9-9EFB-FFAF15E3957D}" type="pres">
      <dgm:prSet presAssocID="{42FE120F-528E-42F8-B137-355BE06BF25B}" presName="childText" presStyleLbl="revTx" presStyleIdx="0" presStyleCnt="2">
        <dgm:presLayoutVars>
          <dgm:bulletEnabled val="1"/>
        </dgm:presLayoutVars>
      </dgm:prSet>
      <dgm:spPr/>
    </dgm:pt>
    <dgm:pt modelId="{FF82B2F1-FE00-4ED6-8E7E-3723BF3BFE81}" type="pres">
      <dgm:prSet presAssocID="{4B3D73C9-9490-4C94-9A52-4F044E8B034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2135F20-A39F-4291-B138-33D8CCA5E38B}" type="pres">
      <dgm:prSet presAssocID="{4B3D73C9-9490-4C94-9A52-4F044E8B0345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4831BF12-A8F9-4B33-8323-8CFF986F0637}" type="presOf" srcId="{42FE120F-528E-42F8-B137-355BE06BF25B}" destId="{51B72845-DD1C-4691-BA6B-099DE7D99FDA}" srcOrd="0" destOrd="0" presId="urn:microsoft.com/office/officeart/2005/8/layout/vList2"/>
    <dgm:cxn modelId="{CAEDAF5B-7346-45BB-A890-DDA275854035}" type="presOf" srcId="{FC1A420E-C3F0-4E4E-8264-29D0B94BAD40}" destId="{5D2360F2-1997-4885-9DA6-23BD8C4AA977}" srcOrd="0" destOrd="0" presId="urn:microsoft.com/office/officeart/2005/8/layout/vList2"/>
    <dgm:cxn modelId="{15159245-E476-4CC6-95B2-3C5B3D4ADD37}" type="presOf" srcId="{4B3D73C9-9490-4C94-9A52-4F044E8B0345}" destId="{FF82B2F1-FE00-4ED6-8E7E-3723BF3BFE81}" srcOrd="0" destOrd="0" presId="urn:microsoft.com/office/officeart/2005/8/layout/vList2"/>
    <dgm:cxn modelId="{E8FF7C4A-6036-4D20-9263-401F205676FC}" srcId="{42FE120F-528E-42F8-B137-355BE06BF25B}" destId="{87D809D9-0934-45B0-9713-4D711ED1489A}" srcOrd="0" destOrd="0" parTransId="{F5D41F74-0936-45FB-83CB-0ABDBB252658}" sibTransId="{AFD49C36-B1E5-4D55-8146-3D3916B42EE0}"/>
    <dgm:cxn modelId="{E68E4857-4BD8-4889-9A01-D3071BA74BB1}" srcId="{4B3D73C9-9490-4C94-9A52-4F044E8B0345}" destId="{B1F451E4-A0FF-4BE5-9714-9CCBC3CDA3E7}" srcOrd="0" destOrd="0" parTransId="{3F9755F0-C7F1-4B84-95A8-8A0195CFF429}" sibTransId="{260A99AF-4ACA-4B08-949D-F2156A39610F}"/>
    <dgm:cxn modelId="{25218A7B-9197-42E2-AB7B-76B338866E74}" type="presOf" srcId="{87D809D9-0934-45B0-9713-4D711ED1489A}" destId="{1D5DED50-F545-4AD9-9EFB-FFAF15E3957D}" srcOrd="0" destOrd="0" presId="urn:microsoft.com/office/officeart/2005/8/layout/vList2"/>
    <dgm:cxn modelId="{6824D9E5-3467-451A-99F2-BD0DE51585EE}" srcId="{FC1A420E-C3F0-4E4E-8264-29D0B94BAD40}" destId="{4B3D73C9-9490-4C94-9A52-4F044E8B0345}" srcOrd="1" destOrd="0" parTransId="{9C9DF285-2016-4507-BE0E-664D79312EF3}" sibTransId="{217FAB95-BCB1-4F91-A981-349DC0253EF3}"/>
    <dgm:cxn modelId="{5BDDFCEC-EBD3-47EA-8746-A62FF6FDCF40}" type="presOf" srcId="{B1F451E4-A0FF-4BE5-9714-9CCBC3CDA3E7}" destId="{F2135F20-A39F-4291-B138-33D8CCA5E38B}" srcOrd="0" destOrd="0" presId="urn:microsoft.com/office/officeart/2005/8/layout/vList2"/>
    <dgm:cxn modelId="{361D34ED-7E1C-4A76-8739-96D79F8FA8B6}" srcId="{FC1A420E-C3F0-4E4E-8264-29D0B94BAD40}" destId="{42FE120F-528E-42F8-B137-355BE06BF25B}" srcOrd="0" destOrd="0" parTransId="{E7F96FDA-1ABE-4A9B-84E5-38DF6DD69036}" sibTransId="{5D43CD33-4BDE-47FF-87B8-09E74DE6086A}"/>
    <dgm:cxn modelId="{F521FBE0-1F73-4580-BBDC-6E5288DCFE5B}" type="presParOf" srcId="{5D2360F2-1997-4885-9DA6-23BD8C4AA977}" destId="{51B72845-DD1C-4691-BA6B-099DE7D99FDA}" srcOrd="0" destOrd="0" presId="urn:microsoft.com/office/officeart/2005/8/layout/vList2"/>
    <dgm:cxn modelId="{42ED3CBC-00F0-472A-A3D8-82DD392CE761}" type="presParOf" srcId="{5D2360F2-1997-4885-9DA6-23BD8C4AA977}" destId="{1D5DED50-F545-4AD9-9EFB-FFAF15E3957D}" srcOrd="1" destOrd="0" presId="urn:microsoft.com/office/officeart/2005/8/layout/vList2"/>
    <dgm:cxn modelId="{1874DA76-867E-4347-8B27-ABFE2A868CB0}" type="presParOf" srcId="{5D2360F2-1997-4885-9DA6-23BD8C4AA977}" destId="{FF82B2F1-FE00-4ED6-8E7E-3723BF3BFE81}" srcOrd="2" destOrd="0" presId="urn:microsoft.com/office/officeart/2005/8/layout/vList2"/>
    <dgm:cxn modelId="{025FEFC1-E005-4F00-B4E6-A8A89E30ECD5}" type="presParOf" srcId="{5D2360F2-1997-4885-9DA6-23BD8C4AA977}" destId="{F2135F20-A39F-4291-B138-33D8CCA5E38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33F63B6-B88C-4FA6-9B58-594DF2078B3D}" type="doc">
      <dgm:prSet loTypeId="urn:microsoft.com/office/officeart/2005/8/layout/list1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6E5220E2-6666-4F31-AF7C-52A5C698A94C}">
      <dgm:prSet phldrT="[Текст]" custT="1"/>
      <dgm:spPr/>
      <dgm:t>
        <a:bodyPr/>
        <a:lstStyle/>
        <a:p>
          <a:r>
            <a:rPr lang="ru-RU" sz="2800" dirty="0"/>
            <a:t>изучение литературы по данной тематике;</a:t>
          </a:r>
        </a:p>
      </dgm:t>
    </dgm:pt>
    <dgm:pt modelId="{0F4F21FA-4A77-402E-A970-EBD8E57C21BA}" type="parTrans" cxnId="{C6079E02-96A4-45F7-931B-AB2A08CC6075}">
      <dgm:prSet/>
      <dgm:spPr/>
      <dgm:t>
        <a:bodyPr/>
        <a:lstStyle/>
        <a:p>
          <a:endParaRPr lang="ru-RU"/>
        </a:p>
      </dgm:t>
    </dgm:pt>
    <dgm:pt modelId="{35327F9C-4736-400B-B942-90BBDCBD831B}" type="sibTrans" cxnId="{C6079E02-96A4-45F7-931B-AB2A08CC6075}">
      <dgm:prSet/>
      <dgm:spPr/>
      <dgm:t>
        <a:bodyPr/>
        <a:lstStyle/>
        <a:p>
          <a:endParaRPr lang="ru-RU"/>
        </a:p>
      </dgm:t>
    </dgm:pt>
    <dgm:pt modelId="{FEFCCE8A-EBD6-4E73-84AF-214FC151ACC5}">
      <dgm:prSet phldrT="[Текст]" custT="1"/>
      <dgm:spPr/>
      <dgm:t>
        <a:bodyPr/>
        <a:lstStyle/>
        <a:p>
          <a:r>
            <a:rPr lang="ru-RU" sz="2800" dirty="0"/>
            <a:t>проведение мониторинга среди младших школьников;</a:t>
          </a:r>
        </a:p>
      </dgm:t>
    </dgm:pt>
    <dgm:pt modelId="{08D5C782-E43C-4115-A840-FB59F383969E}" type="parTrans" cxnId="{2A5FB392-4486-4B87-B2A3-9FDCEDC2B71C}">
      <dgm:prSet/>
      <dgm:spPr/>
      <dgm:t>
        <a:bodyPr/>
        <a:lstStyle/>
        <a:p>
          <a:endParaRPr lang="ru-RU"/>
        </a:p>
      </dgm:t>
    </dgm:pt>
    <dgm:pt modelId="{859DE16E-D49F-4682-BD8B-756268AAC10E}" type="sibTrans" cxnId="{2A5FB392-4486-4B87-B2A3-9FDCEDC2B71C}">
      <dgm:prSet/>
      <dgm:spPr/>
      <dgm:t>
        <a:bodyPr/>
        <a:lstStyle/>
        <a:p>
          <a:endParaRPr lang="ru-RU"/>
        </a:p>
      </dgm:t>
    </dgm:pt>
    <dgm:pt modelId="{06FAB3EE-4FF6-4F65-8193-559DD48509D4}">
      <dgm:prSet phldrT="[Текст]" custT="1"/>
      <dgm:spPr/>
      <dgm:t>
        <a:bodyPr/>
        <a:lstStyle/>
        <a:p>
          <a:r>
            <a:rPr lang="ru-RU" sz="2800" dirty="0"/>
            <a:t>проведение ряда исследований с целью  выяснения влияния компьютерных игр;</a:t>
          </a:r>
        </a:p>
      </dgm:t>
    </dgm:pt>
    <dgm:pt modelId="{BE161C67-9BA0-4F79-9162-3F4445C18904}" type="parTrans" cxnId="{880C4BAA-C2E9-47D5-A406-978C6EC54364}">
      <dgm:prSet/>
      <dgm:spPr/>
      <dgm:t>
        <a:bodyPr/>
        <a:lstStyle/>
        <a:p>
          <a:endParaRPr lang="ru-RU"/>
        </a:p>
      </dgm:t>
    </dgm:pt>
    <dgm:pt modelId="{FD869FF0-5D6F-4479-BB25-DAB42222E1D2}" type="sibTrans" cxnId="{880C4BAA-C2E9-47D5-A406-978C6EC54364}">
      <dgm:prSet/>
      <dgm:spPr/>
      <dgm:t>
        <a:bodyPr/>
        <a:lstStyle/>
        <a:p>
          <a:endParaRPr lang="ru-RU"/>
        </a:p>
      </dgm:t>
    </dgm:pt>
    <dgm:pt modelId="{4224375E-8B6F-4FF7-AFD7-45B08879135A}">
      <dgm:prSet phldrT="[Текст]" custT="1"/>
      <dgm:spPr/>
      <dgm:t>
        <a:bodyPr/>
        <a:lstStyle/>
        <a:p>
          <a:r>
            <a:rPr lang="ru-RU" sz="2800" dirty="0"/>
            <a:t>подведение учащихся к пониманию необходимости ограничения роли гаджетов в жизни;</a:t>
          </a:r>
        </a:p>
      </dgm:t>
    </dgm:pt>
    <dgm:pt modelId="{A6710D19-24DE-4333-8AD4-DA9FCB020515}" type="parTrans" cxnId="{85213A17-8B91-4EA7-801C-C717550697CC}">
      <dgm:prSet/>
      <dgm:spPr/>
      <dgm:t>
        <a:bodyPr/>
        <a:lstStyle/>
        <a:p>
          <a:endParaRPr lang="ru-RU"/>
        </a:p>
      </dgm:t>
    </dgm:pt>
    <dgm:pt modelId="{8C909EFD-A159-44BF-84B0-0A79E805B72F}" type="sibTrans" cxnId="{85213A17-8B91-4EA7-801C-C717550697CC}">
      <dgm:prSet/>
      <dgm:spPr/>
      <dgm:t>
        <a:bodyPr/>
        <a:lstStyle/>
        <a:p>
          <a:endParaRPr lang="ru-RU"/>
        </a:p>
      </dgm:t>
    </dgm:pt>
    <dgm:pt modelId="{3A01FA91-7139-4F47-B855-7DD00C67210C}">
      <dgm:prSet phldrT="[Текст]" custT="1"/>
      <dgm:spPr/>
      <dgm:t>
        <a:bodyPr/>
        <a:lstStyle/>
        <a:p>
          <a:r>
            <a:rPr lang="ru-RU" sz="2800" dirty="0"/>
            <a:t>воспитание внимательного отношения учащихся к своему здоровью.</a:t>
          </a:r>
        </a:p>
      </dgm:t>
    </dgm:pt>
    <dgm:pt modelId="{0951E13F-29CA-4DAB-AA37-2212D466CD07}" type="parTrans" cxnId="{8B90F910-937B-4CFF-B9EE-E70FB58C49B6}">
      <dgm:prSet/>
      <dgm:spPr/>
      <dgm:t>
        <a:bodyPr/>
        <a:lstStyle/>
        <a:p>
          <a:endParaRPr lang="ru-RU"/>
        </a:p>
      </dgm:t>
    </dgm:pt>
    <dgm:pt modelId="{C6396C7A-D6E1-487A-8CFD-BD777B768158}" type="sibTrans" cxnId="{8B90F910-937B-4CFF-B9EE-E70FB58C49B6}">
      <dgm:prSet/>
      <dgm:spPr/>
      <dgm:t>
        <a:bodyPr/>
        <a:lstStyle/>
        <a:p>
          <a:endParaRPr lang="ru-RU"/>
        </a:p>
      </dgm:t>
    </dgm:pt>
    <dgm:pt modelId="{CB0F69DC-0429-43A7-B539-185C048E3D51}" type="pres">
      <dgm:prSet presAssocID="{F33F63B6-B88C-4FA6-9B58-594DF2078B3D}" presName="linear" presStyleCnt="0">
        <dgm:presLayoutVars>
          <dgm:dir/>
          <dgm:animLvl val="lvl"/>
          <dgm:resizeHandles val="exact"/>
        </dgm:presLayoutVars>
      </dgm:prSet>
      <dgm:spPr/>
    </dgm:pt>
    <dgm:pt modelId="{C3F92F52-0710-4E5B-A62C-FA60B4465FDE}" type="pres">
      <dgm:prSet presAssocID="{6E5220E2-6666-4F31-AF7C-52A5C698A94C}" presName="parentLin" presStyleCnt="0"/>
      <dgm:spPr/>
    </dgm:pt>
    <dgm:pt modelId="{A32EAE6E-2DDE-4D87-BF71-FCC663AE7D34}" type="pres">
      <dgm:prSet presAssocID="{6E5220E2-6666-4F31-AF7C-52A5C698A94C}" presName="parentLeftMargin" presStyleLbl="node1" presStyleIdx="0" presStyleCnt="5"/>
      <dgm:spPr/>
    </dgm:pt>
    <dgm:pt modelId="{DBCEE039-FAEB-46E1-AE7E-FF09565CF1DD}" type="pres">
      <dgm:prSet presAssocID="{6E5220E2-6666-4F31-AF7C-52A5C698A94C}" presName="parentText" presStyleLbl="node1" presStyleIdx="0" presStyleCnt="5" custScaleX="92695" custScaleY="287849">
        <dgm:presLayoutVars>
          <dgm:chMax val="0"/>
          <dgm:bulletEnabled val="1"/>
        </dgm:presLayoutVars>
      </dgm:prSet>
      <dgm:spPr/>
    </dgm:pt>
    <dgm:pt modelId="{4CF48918-91DF-4E36-A161-981E8F362A48}" type="pres">
      <dgm:prSet presAssocID="{6E5220E2-6666-4F31-AF7C-52A5C698A94C}" presName="negativeSpace" presStyleCnt="0"/>
      <dgm:spPr/>
    </dgm:pt>
    <dgm:pt modelId="{D1B2042D-2728-40E7-9FD1-E6566C394406}" type="pres">
      <dgm:prSet presAssocID="{6E5220E2-6666-4F31-AF7C-52A5C698A94C}" presName="childText" presStyleLbl="conFgAcc1" presStyleIdx="0" presStyleCnt="5">
        <dgm:presLayoutVars>
          <dgm:bulletEnabled val="1"/>
        </dgm:presLayoutVars>
      </dgm:prSet>
      <dgm:spPr/>
    </dgm:pt>
    <dgm:pt modelId="{9F85AC89-5A13-4A8A-9929-43C7215681F7}" type="pres">
      <dgm:prSet presAssocID="{35327F9C-4736-400B-B942-90BBDCBD831B}" presName="spaceBetweenRectangles" presStyleCnt="0"/>
      <dgm:spPr/>
    </dgm:pt>
    <dgm:pt modelId="{4CF5BB28-2C17-478C-BE68-A43796491C15}" type="pres">
      <dgm:prSet presAssocID="{FEFCCE8A-EBD6-4E73-84AF-214FC151ACC5}" presName="parentLin" presStyleCnt="0"/>
      <dgm:spPr/>
    </dgm:pt>
    <dgm:pt modelId="{20BDA73F-8767-4B25-8C34-4BA281051837}" type="pres">
      <dgm:prSet presAssocID="{FEFCCE8A-EBD6-4E73-84AF-214FC151ACC5}" presName="parentLeftMargin" presStyleLbl="node1" presStyleIdx="0" presStyleCnt="5"/>
      <dgm:spPr/>
    </dgm:pt>
    <dgm:pt modelId="{1CD23D23-10D2-4684-B660-41F5AE8FAF36}" type="pres">
      <dgm:prSet presAssocID="{FEFCCE8A-EBD6-4E73-84AF-214FC151ACC5}" presName="parentText" presStyleLbl="node1" presStyleIdx="1" presStyleCnt="5" custScaleX="103845" custScaleY="295157">
        <dgm:presLayoutVars>
          <dgm:chMax val="0"/>
          <dgm:bulletEnabled val="1"/>
        </dgm:presLayoutVars>
      </dgm:prSet>
      <dgm:spPr/>
    </dgm:pt>
    <dgm:pt modelId="{B294F810-4257-4C77-876F-5C2B12FD44D4}" type="pres">
      <dgm:prSet presAssocID="{FEFCCE8A-EBD6-4E73-84AF-214FC151ACC5}" presName="negativeSpace" presStyleCnt="0"/>
      <dgm:spPr/>
    </dgm:pt>
    <dgm:pt modelId="{7DAE80C5-136C-4068-B68F-48BC08FF7C93}" type="pres">
      <dgm:prSet presAssocID="{FEFCCE8A-EBD6-4E73-84AF-214FC151ACC5}" presName="childText" presStyleLbl="conFgAcc1" presStyleIdx="1" presStyleCnt="5">
        <dgm:presLayoutVars>
          <dgm:bulletEnabled val="1"/>
        </dgm:presLayoutVars>
      </dgm:prSet>
      <dgm:spPr/>
    </dgm:pt>
    <dgm:pt modelId="{27FD80AF-897E-46A8-9A63-4F3A77110692}" type="pres">
      <dgm:prSet presAssocID="{859DE16E-D49F-4682-BD8B-756268AAC10E}" presName="spaceBetweenRectangles" presStyleCnt="0"/>
      <dgm:spPr/>
    </dgm:pt>
    <dgm:pt modelId="{D5A79FAB-F744-4B0A-BE68-4DA75A1EF8B0}" type="pres">
      <dgm:prSet presAssocID="{06FAB3EE-4FF6-4F65-8193-559DD48509D4}" presName="parentLin" presStyleCnt="0"/>
      <dgm:spPr/>
    </dgm:pt>
    <dgm:pt modelId="{9F9EFF32-1761-420A-8C3F-FBA28899EABB}" type="pres">
      <dgm:prSet presAssocID="{06FAB3EE-4FF6-4F65-8193-559DD48509D4}" presName="parentLeftMargin" presStyleLbl="node1" presStyleIdx="1" presStyleCnt="5"/>
      <dgm:spPr/>
    </dgm:pt>
    <dgm:pt modelId="{99739230-A616-4B20-A60A-E8C55DBD5E41}" type="pres">
      <dgm:prSet presAssocID="{06FAB3EE-4FF6-4F65-8193-559DD48509D4}" presName="parentText" presStyleLbl="node1" presStyleIdx="2" presStyleCnt="5" custScaleX="132791" custScaleY="309771">
        <dgm:presLayoutVars>
          <dgm:chMax val="0"/>
          <dgm:bulletEnabled val="1"/>
        </dgm:presLayoutVars>
      </dgm:prSet>
      <dgm:spPr/>
    </dgm:pt>
    <dgm:pt modelId="{B3C44D33-4492-4561-A43E-A55538C8BDA2}" type="pres">
      <dgm:prSet presAssocID="{06FAB3EE-4FF6-4F65-8193-559DD48509D4}" presName="negativeSpace" presStyleCnt="0"/>
      <dgm:spPr/>
    </dgm:pt>
    <dgm:pt modelId="{E9EF99BC-FFA2-4DA4-A4D6-CDDD34A18B47}" type="pres">
      <dgm:prSet presAssocID="{06FAB3EE-4FF6-4F65-8193-559DD48509D4}" presName="childText" presStyleLbl="conFgAcc1" presStyleIdx="2" presStyleCnt="5">
        <dgm:presLayoutVars>
          <dgm:bulletEnabled val="1"/>
        </dgm:presLayoutVars>
      </dgm:prSet>
      <dgm:spPr/>
    </dgm:pt>
    <dgm:pt modelId="{9F7E29DB-955A-4927-A4E4-4A66C22BFE4A}" type="pres">
      <dgm:prSet presAssocID="{FD869FF0-5D6F-4479-BB25-DAB42222E1D2}" presName="spaceBetweenRectangles" presStyleCnt="0"/>
      <dgm:spPr/>
    </dgm:pt>
    <dgm:pt modelId="{4917E808-ECDB-4CCB-844E-61A4F04BFEF0}" type="pres">
      <dgm:prSet presAssocID="{4224375E-8B6F-4FF7-AFD7-45B08879135A}" presName="parentLin" presStyleCnt="0"/>
      <dgm:spPr/>
    </dgm:pt>
    <dgm:pt modelId="{4EEF8701-B8F6-48B9-B0E9-F4AE1E5C138C}" type="pres">
      <dgm:prSet presAssocID="{4224375E-8B6F-4FF7-AFD7-45B08879135A}" presName="parentLeftMargin" presStyleLbl="node1" presStyleIdx="2" presStyleCnt="5"/>
      <dgm:spPr/>
    </dgm:pt>
    <dgm:pt modelId="{C44BAB10-ADBC-44EE-A87A-8D876314AC86}" type="pres">
      <dgm:prSet presAssocID="{4224375E-8B6F-4FF7-AFD7-45B08879135A}" presName="parentText" presStyleLbl="node1" presStyleIdx="3" presStyleCnt="5" custScaleX="146140" custScaleY="435860">
        <dgm:presLayoutVars>
          <dgm:chMax val="0"/>
          <dgm:bulletEnabled val="1"/>
        </dgm:presLayoutVars>
      </dgm:prSet>
      <dgm:spPr/>
    </dgm:pt>
    <dgm:pt modelId="{6ABFE753-A034-464B-A913-645F94DCBE67}" type="pres">
      <dgm:prSet presAssocID="{4224375E-8B6F-4FF7-AFD7-45B08879135A}" presName="negativeSpace" presStyleCnt="0"/>
      <dgm:spPr/>
    </dgm:pt>
    <dgm:pt modelId="{AEACFC02-34C5-4ADA-A4A6-55C6B393491A}" type="pres">
      <dgm:prSet presAssocID="{4224375E-8B6F-4FF7-AFD7-45B08879135A}" presName="childText" presStyleLbl="conFgAcc1" presStyleIdx="3" presStyleCnt="5">
        <dgm:presLayoutVars>
          <dgm:bulletEnabled val="1"/>
        </dgm:presLayoutVars>
      </dgm:prSet>
      <dgm:spPr/>
    </dgm:pt>
    <dgm:pt modelId="{1512113A-96FB-4449-AB35-2DA364778FD6}" type="pres">
      <dgm:prSet presAssocID="{8C909EFD-A159-44BF-84B0-0A79E805B72F}" presName="spaceBetweenRectangles" presStyleCnt="0"/>
      <dgm:spPr/>
    </dgm:pt>
    <dgm:pt modelId="{953BF8A9-B3A8-4217-9EBC-E49A826F799C}" type="pres">
      <dgm:prSet presAssocID="{3A01FA91-7139-4F47-B855-7DD00C67210C}" presName="parentLin" presStyleCnt="0"/>
      <dgm:spPr/>
    </dgm:pt>
    <dgm:pt modelId="{CF194672-474E-4B5B-BAFD-ACEBE794E43B}" type="pres">
      <dgm:prSet presAssocID="{3A01FA91-7139-4F47-B855-7DD00C67210C}" presName="parentLeftMargin" presStyleLbl="node1" presStyleIdx="3" presStyleCnt="5"/>
      <dgm:spPr/>
    </dgm:pt>
    <dgm:pt modelId="{9269012E-DC60-43AD-9CDB-72464D56682F}" type="pres">
      <dgm:prSet presAssocID="{3A01FA91-7139-4F47-B855-7DD00C67210C}" presName="parentText" presStyleLbl="node1" presStyleIdx="4" presStyleCnt="5" custScaleX="116134" custScaleY="498048">
        <dgm:presLayoutVars>
          <dgm:chMax val="0"/>
          <dgm:bulletEnabled val="1"/>
        </dgm:presLayoutVars>
      </dgm:prSet>
      <dgm:spPr/>
    </dgm:pt>
    <dgm:pt modelId="{E689D099-4041-4E98-A6E9-D910405B03BF}" type="pres">
      <dgm:prSet presAssocID="{3A01FA91-7139-4F47-B855-7DD00C67210C}" presName="negativeSpace" presStyleCnt="0"/>
      <dgm:spPr/>
    </dgm:pt>
    <dgm:pt modelId="{09DC7E71-99CB-414C-8F33-26AF0CE13AB7}" type="pres">
      <dgm:prSet presAssocID="{3A01FA91-7139-4F47-B855-7DD00C67210C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6079E02-96A4-45F7-931B-AB2A08CC6075}" srcId="{F33F63B6-B88C-4FA6-9B58-594DF2078B3D}" destId="{6E5220E2-6666-4F31-AF7C-52A5C698A94C}" srcOrd="0" destOrd="0" parTransId="{0F4F21FA-4A77-402E-A970-EBD8E57C21BA}" sibTransId="{35327F9C-4736-400B-B942-90BBDCBD831B}"/>
    <dgm:cxn modelId="{8B90F910-937B-4CFF-B9EE-E70FB58C49B6}" srcId="{F33F63B6-B88C-4FA6-9B58-594DF2078B3D}" destId="{3A01FA91-7139-4F47-B855-7DD00C67210C}" srcOrd="4" destOrd="0" parTransId="{0951E13F-29CA-4DAB-AA37-2212D466CD07}" sibTransId="{C6396C7A-D6E1-487A-8CFD-BD777B768158}"/>
    <dgm:cxn modelId="{F6E58A14-5F09-4450-A709-74AAAB56B32E}" type="presOf" srcId="{06FAB3EE-4FF6-4F65-8193-559DD48509D4}" destId="{99739230-A616-4B20-A60A-E8C55DBD5E41}" srcOrd="1" destOrd="0" presId="urn:microsoft.com/office/officeart/2005/8/layout/list1"/>
    <dgm:cxn modelId="{85213A17-8B91-4EA7-801C-C717550697CC}" srcId="{F33F63B6-B88C-4FA6-9B58-594DF2078B3D}" destId="{4224375E-8B6F-4FF7-AFD7-45B08879135A}" srcOrd="3" destOrd="0" parTransId="{A6710D19-24DE-4333-8AD4-DA9FCB020515}" sibTransId="{8C909EFD-A159-44BF-84B0-0A79E805B72F}"/>
    <dgm:cxn modelId="{3B0D6125-3C78-425C-B7D9-56222C47B84C}" type="presOf" srcId="{FEFCCE8A-EBD6-4E73-84AF-214FC151ACC5}" destId="{20BDA73F-8767-4B25-8C34-4BA281051837}" srcOrd="0" destOrd="0" presId="urn:microsoft.com/office/officeart/2005/8/layout/list1"/>
    <dgm:cxn modelId="{6C9CCF29-FBFE-49A2-91FA-65520E8D9603}" type="presOf" srcId="{F33F63B6-B88C-4FA6-9B58-594DF2078B3D}" destId="{CB0F69DC-0429-43A7-B539-185C048E3D51}" srcOrd="0" destOrd="0" presId="urn:microsoft.com/office/officeart/2005/8/layout/list1"/>
    <dgm:cxn modelId="{59F09D33-D8F6-41C7-83B0-89608CF40869}" type="presOf" srcId="{3A01FA91-7139-4F47-B855-7DD00C67210C}" destId="{9269012E-DC60-43AD-9CDB-72464D56682F}" srcOrd="1" destOrd="0" presId="urn:microsoft.com/office/officeart/2005/8/layout/list1"/>
    <dgm:cxn modelId="{8AB0C349-CF2A-4BBA-A84F-1C10FAE9CB05}" type="presOf" srcId="{4224375E-8B6F-4FF7-AFD7-45B08879135A}" destId="{C44BAB10-ADBC-44EE-A87A-8D876314AC86}" srcOrd="1" destOrd="0" presId="urn:microsoft.com/office/officeart/2005/8/layout/list1"/>
    <dgm:cxn modelId="{606AF14F-F09D-40A5-906A-61E59AE04A51}" type="presOf" srcId="{6E5220E2-6666-4F31-AF7C-52A5C698A94C}" destId="{A32EAE6E-2DDE-4D87-BF71-FCC663AE7D34}" srcOrd="0" destOrd="0" presId="urn:microsoft.com/office/officeart/2005/8/layout/list1"/>
    <dgm:cxn modelId="{2EF8FA5A-45C6-4791-8E47-76FE5203A607}" type="presOf" srcId="{6E5220E2-6666-4F31-AF7C-52A5C698A94C}" destId="{DBCEE039-FAEB-46E1-AE7E-FF09565CF1DD}" srcOrd="1" destOrd="0" presId="urn:microsoft.com/office/officeart/2005/8/layout/list1"/>
    <dgm:cxn modelId="{2A5FB392-4486-4B87-B2A3-9FDCEDC2B71C}" srcId="{F33F63B6-B88C-4FA6-9B58-594DF2078B3D}" destId="{FEFCCE8A-EBD6-4E73-84AF-214FC151ACC5}" srcOrd="1" destOrd="0" parTransId="{08D5C782-E43C-4115-A840-FB59F383969E}" sibTransId="{859DE16E-D49F-4682-BD8B-756268AAC10E}"/>
    <dgm:cxn modelId="{880C4BAA-C2E9-47D5-A406-978C6EC54364}" srcId="{F33F63B6-B88C-4FA6-9B58-594DF2078B3D}" destId="{06FAB3EE-4FF6-4F65-8193-559DD48509D4}" srcOrd="2" destOrd="0" parTransId="{BE161C67-9BA0-4F79-9162-3F4445C18904}" sibTransId="{FD869FF0-5D6F-4479-BB25-DAB42222E1D2}"/>
    <dgm:cxn modelId="{1CF5ACBB-E7B6-4620-A154-342188963DB3}" type="presOf" srcId="{3A01FA91-7139-4F47-B855-7DD00C67210C}" destId="{CF194672-474E-4B5B-BAFD-ACEBE794E43B}" srcOrd="0" destOrd="0" presId="urn:microsoft.com/office/officeart/2005/8/layout/list1"/>
    <dgm:cxn modelId="{1E7973D5-D4A1-42D7-8DCC-6D9EAE51DE5B}" type="presOf" srcId="{4224375E-8B6F-4FF7-AFD7-45B08879135A}" destId="{4EEF8701-B8F6-48B9-B0E9-F4AE1E5C138C}" srcOrd="0" destOrd="0" presId="urn:microsoft.com/office/officeart/2005/8/layout/list1"/>
    <dgm:cxn modelId="{0E286FDD-80AF-4419-A104-842FE1BF10FA}" type="presOf" srcId="{FEFCCE8A-EBD6-4E73-84AF-214FC151ACC5}" destId="{1CD23D23-10D2-4684-B660-41F5AE8FAF36}" srcOrd="1" destOrd="0" presId="urn:microsoft.com/office/officeart/2005/8/layout/list1"/>
    <dgm:cxn modelId="{CE8334DF-D2EB-41F3-9485-CF238AD15823}" type="presOf" srcId="{06FAB3EE-4FF6-4F65-8193-559DD48509D4}" destId="{9F9EFF32-1761-420A-8C3F-FBA28899EABB}" srcOrd="0" destOrd="0" presId="urn:microsoft.com/office/officeart/2005/8/layout/list1"/>
    <dgm:cxn modelId="{98E7E36D-DBC1-4619-BB1A-44DC65A6E452}" type="presParOf" srcId="{CB0F69DC-0429-43A7-B539-185C048E3D51}" destId="{C3F92F52-0710-4E5B-A62C-FA60B4465FDE}" srcOrd="0" destOrd="0" presId="urn:microsoft.com/office/officeart/2005/8/layout/list1"/>
    <dgm:cxn modelId="{B69F54CE-6B3B-4309-B696-4B670EEF7E01}" type="presParOf" srcId="{C3F92F52-0710-4E5B-A62C-FA60B4465FDE}" destId="{A32EAE6E-2DDE-4D87-BF71-FCC663AE7D34}" srcOrd="0" destOrd="0" presId="urn:microsoft.com/office/officeart/2005/8/layout/list1"/>
    <dgm:cxn modelId="{632FD897-F44D-49F4-9C63-BBC10D5A79EF}" type="presParOf" srcId="{C3F92F52-0710-4E5B-A62C-FA60B4465FDE}" destId="{DBCEE039-FAEB-46E1-AE7E-FF09565CF1DD}" srcOrd="1" destOrd="0" presId="urn:microsoft.com/office/officeart/2005/8/layout/list1"/>
    <dgm:cxn modelId="{A61EF293-3BB7-4D31-9541-71C093A57F53}" type="presParOf" srcId="{CB0F69DC-0429-43A7-B539-185C048E3D51}" destId="{4CF48918-91DF-4E36-A161-981E8F362A48}" srcOrd="1" destOrd="0" presId="urn:microsoft.com/office/officeart/2005/8/layout/list1"/>
    <dgm:cxn modelId="{3A45085D-3D2B-46E9-87C2-AEA75B354C52}" type="presParOf" srcId="{CB0F69DC-0429-43A7-B539-185C048E3D51}" destId="{D1B2042D-2728-40E7-9FD1-E6566C394406}" srcOrd="2" destOrd="0" presId="urn:microsoft.com/office/officeart/2005/8/layout/list1"/>
    <dgm:cxn modelId="{F11A28BF-9340-4EC0-A841-3F022DC7A6E6}" type="presParOf" srcId="{CB0F69DC-0429-43A7-B539-185C048E3D51}" destId="{9F85AC89-5A13-4A8A-9929-43C7215681F7}" srcOrd="3" destOrd="0" presId="urn:microsoft.com/office/officeart/2005/8/layout/list1"/>
    <dgm:cxn modelId="{A303EBCB-C49A-43C2-84B4-76E862A60281}" type="presParOf" srcId="{CB0F69DC-0429-43A7-B539-185C048E3D51}" destId="{4CF5BB28-2C17-478C-BE68-A43796491C15}" srcOrd="4" destOrd="0" presId="urn:microsoft.com/office/officeart/2005/8/layout/list1"/>
    <dgm:cxn modelId="{52EBAA89-1B4F-4A27-926E-5DC5D1CB5C59}" type="presParOf" srcId="{4CF5BB28-2C17-478C-BE68-A43796491C15}" destId="{20BDA73F-8767-4B25-8C34-4BA281051837}" srcOrd="0" destOrd="0" presId="urn:microsoft.com/office/officeart/2005/8/layout/list1"/>
    <dgm:cxn modelId="{2D687958-A688-45A5-AC8D-D40EC7F4E66C}" type="presParOf" srcId="{4CF5BB28-2C17-478C-BE68-A43796491C15}" destId="{1CD23D23-10D2-4684-B660-41F5AE8FAF36}" srcOrd="1" destOrd="0" presId="urn:microsoft.com/office/officeart/2005/8/layout/list1"/>
    <dgm:cxn modelId="{BE8A14B4-0C30-402E-8D65-59B5B524A4FA}" type="presParOf" srcId="{CB0F69DC-0429-43A7-B539-185C048E3D51}" destId="{B294F810-4257-4C77-876F-5C2B12FD44D4}" srcOrd="5" destOrd="0" presId="urn:microsoft.com/office/officeart/2005/8/layout/list1"/>
    <dgm:cxn modelId="{73BF20FB-C53B-466F-88F6-7468702A48C6}" type="presParOf" srcId="{CB0F69DC-0429-43A7-B539-185C048E3D51}" destId="{7DAE80C5-136C-4068-B68F-48BC08FF7C93}" srcOrd="6" destOrd="0" presId="urn:microsoft.com/office/officeart/2005/8/layout/list1"/>
    <dgm:cxn modelId="{64764840-B87A-4E3A-A5DA-9C21017E0029}" type="presParOf" srcId="{CB0F69DC-0429-43A7-B539-185C048E3D51}" destId="{27FD80AF-897E-46A8-9A63-4F3A77110692}" srcOrd="7" destOrd="0" presId="urn:microsoft.com/office/officeart/2005/8/layout/list1"/>
    <dgm:cxn modelId="{47B71D9C-1876-465B-9B60-77764EB53716}" type="presParOf" srcId="{CB0F69DC-0429-43A7-B539-185C048E3D51}" destId="{D5A79FAB-F744-4B0A-BE68-4DA75A1EF8B0}" srcOrd="8" destOrd="0" presId="urn:microsoft.com/office/officeart/2005/8/layout/list1"/>
    <dgm:cxn modelId="{A64FB1AA-906B-4670-8996-D6424CC48C96}" type="presParOf" srcId="{D5A79FAB-F744-4B0A-BE68-4DA75A1EF8B0}" destId="{9F9EFF32-1761-420A-8C3F-FBA28899EABB}" srcOrd="0" destOrd="0" presId="urn:microsoft.com/office/officeart/2005/8/layout/list1"/>
    <dgm:cxn modelId="{E20B88B6-30B7-4C76-BE48-307B5E641B14}" type="presParOf" srcId="{D5A79FAB-F744-4B0A-BE68-4DA75A1EF8B0}" destId="{99739230-A616-4B20-A60A-E8C55DBD5E41}" srcOrd="1" destOrd="0" presId="urn:microsoft.com/office/officeart/2005/8/layout/list1"/>
    <dgm:cxn modelId="{E36E89BA-50C1-4CEA-9A6E-A7B3BB0B5A0F}" type="presParOf" srcId="{CB0F69DC-0429-43A7-B539-185C048E3D51}" destId="{B3C44D33-4492-4561-A43E-A55538C8BDA2}" srcOrd="9" destOrd="0" presId="urn:microsoft.com/office/officeart/2005/8/layout/list1"/>
    <dgm:cxn modelId="{BD77F4AE-A163-4603-AABE-EE0F09C8A7A7}" type="presParOf" srcId="{CB0F69DC-0429-43A7-B539-185C048E3D51}" destId="{E9EF99BC-FFA2-4DA4-A4D6-CDDD34A18B47}" srcOrd="10" destOrd="0" presId="urn:microsoft.com/office/officeart/2005/8/layout/list1"/>
    <dgm:cxn modelId="{7CF41CED-0B61-42A7-8ADD-AC76DDD90CCA}" type="presParOf" srcId="{CB0F69DC-0429-43A7-B539-185C048E3D51}" destId="{9F7E29DB-955A-4927-A4E4-4A66C22BFE4A}" srcOrd="11" destOrd="0" presId="urn:microsoft.com/office/officeart/2005/8/layout/list1"/>
    <dgm:cxn modelId="{585A68C5-3216-4289-AD0E-564F8144F855}" type="presParOf" srcId="{CB0F69DC-0429-43A7-B539-185C048E3D51}" destId="{4917E808-ECDB-4CCB-844E-61A4F04BFEF0}" srcOrd="12" destOrd="0" presId="urn:microsoft.com/office/officeart/2005/8/layout/list1"/>
    <dgm:cxn modelId="{E4BD3D01-D545-4116-A5F1-4ED30CC9CB5D}" type="presParOf" srcId="{4917E808-ECDB-4CCB-844E-61A4F04BFEF0}" destId="{4EEF8701-B8F6-48B9-B0E9-F4AE1E5C138C}" srcOrd="0" destOrd="0" presId="urn:microsoft.com/office/officeart/2005/8/layout/list1"/>
    <dgm:cxn modelId="{BA82A31F-C232-484C-A547-39B1C740E9D8}" type="presParOf" srcId="{4917E808-ECDB-4CCB-844E-61A4F04BFEF0}" destId="{C44BAB10-ADBC-44EE-A87A-8D876314AC86}" srcOrd="1" destOrd="0" presId="urn:microsoft.com/office/officeart/2005/8/layout/list1"/>
    <dgm:cxn modelId="{30930B45-D1F8-4A59-8DD6-8B3900E6FAD9}" type="presParOf" srcId="{CB0F69DC-0429-43A7-B539-185C048E3D51}" destId="{6ABFE753-A034-464B-A913-645F94DCBE67}" srcOrd="13" destOrd="0" presId="urn:microsoft.com/office/officeart/2005/8/layout/list1"/>
    <dgm:cxn modelId="{4BAD038F-AB30-4F77-88EA-D8FDD823EFBB}" type="presParOf" srcId="{CB0F69DC-0429-43A7-B539-185C048E3D51}" destId="{AEACFC02-34C5-4ADA-A4A6-55C6B393491A}" srcOrd="14" destOrd="0" presId="urn:microsoft.com/office/officeart/2005/8/layout/list1"/>
    <dgm:cxn modelId="{71C0D2F3-DAF8-4648-B04D-3F529676C546}" type="presParOf" srcId="{CB0F69DC-0429-43A7-B539-185C048E3D51}" destId="{1512113A-96FB-4449-AB35-2DA364778FD6}" srcOrd="15" destOrd="0" presId="urn:microsoft.com/office/officeart/2005/8/layout/list1"/>
    <dgm:cxn modelId="{23EE57BC-7A60-46B2-81D9-35134BEA22EA}" type="presParOf" srcId="{CB0F69DC-0429-43A7-B539-185C048E3D51}" destId="{953BF8A9-B3A8-4217-9EBC-E49A826F799C}" srcOrd="16" destOrd="0" presId="urn:microsoft.com/office/officeart/2005/8/layout/list1"/>
    <dgm:cxn modelId="{3B9CA587-224A-4296-8CDE-D91175EF1804}" type="presParOf" srcId="{953BF8A9-B3A8-4217-9EBC-E49A826F799C}" destId="{CF194672-474E-4B5B-BAFD-ACEBE794E43B}" srcOrd="0" destOrd="0" presId="urn:microsoft.com/office/officeart/2005/8/layout/list1"/>
    <dgm:cxn modelId="{EE16FF84-080D-46D3-BC1A-CEA84378BCA6}" type="presParOf" srcId="{953BF8A9-B3A8-4217-9EBC-E49A826F799C}" destId="{9269012E-DC60-43AD-9CDB-72464D56682F}" srcOrd="1" destOrd="0" presId="urn:microsoft.com/office/officeart/2005/8/layout/list1"/>
    <dgm:cxn modelId="{FF4E6E62-EF37-4FC0-9FA2-15C2AB7AAD1D}" type="presParOf" srcId="{CB0F69DC-0429-43A7-B539-185C048E3D51}" destId="{E689D099-4041-4E98-A6E9-D910405B03BF}" srcOrd="17" destOrd="0" presId="urn:microsoft.com/office/officeart/2005/8/layout/list1"/>
    <dgm:cxn modelId="{70EF69BF-0E7F-4A72-BE80-1DF1ED63D09B}" type="presParOf" srcId="{CB0F69DC-0429-43A7-B539-185C048E3D51}" destId="{09DC7E71-99CB-414C-8F33-26AF0CE13AB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02CE1F-4800-4135-A3E6-691F7ED97928}" type="doc">
      <dgm:prSet loTypeId="urn:microsoft.com/office/officeart/2005/8/layout/hList3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0E62ABC7-7C77-4B96-ADF6-5EB29FC26F26}">
      <dgm:prSet phldrT="[Текст]"/>
      <dgm:spPr/>
      <dgm:t>
        <a:bodyPr/>
        <a:lstStyle/>
        <a:p>
          <a:r>
            <a:rPr lang="ru-RU" dirty="0"/>
            <a:t>У учащихся, которые играли в гаджеты, нарушаются: </a:t>
          </a:r>
        </a:p>
      </dgm:t>
    </dgm:pt>
    <dgm:pt modelId="{D3DE1FFA-638C-47CD-BA5E-2840BC9935FA}" type="parTrans" cxnId="{9A75EFBD-C16A-4206-9DA3-E2E79247510B}">
      <dgm:prSet/>
      <dgm:spPr/>
      <dgm:t>
        <a:bodyPr/>
        <a:lstStyle/>
        <a:p>
          <a:endParaRPr lang="ru-RU"/>
        </a:p>
      </dgm:t>
    </dgm:pt>
    <dgm:pt modelId="{86F4FC7D-35C8-4EFD-B862-C80856836391}" type="sibTrans" cxnId="{9A75EFBD-C16A-4206-9DA3-E2E79247510B}">
      <dgm:prSet/>
      <dgm:spPr/>
      <dgm:t>
        <a:bodyPr/>
        <a:lstStyle/>
        <a:p>
          <a:endParaRPr lang="ru-RU"/>
        </a:p>
      </dgm:t>
    </dgm:pt>
    <dgm:pt modelId="{3992A79D-C7B1-4EAC-A9D0-316C16E37AD9}">
      <dgm:prSet phldrT="[Текст]"/>
      <dgm:spPr/>
      <dgm:t>
        <a:bodyPr/>
        <a:lstStyle/>
        <a:p>
          <a:r>
            <a:rPr lang="ru-RU" dirty="0"/>
            <a:t>концентрация</a:t>
          </a:r>
        </a:p>
      </dgm:t>
    </dgm:pt>
    <dgm:pt modelId="{498CFBEC-ECBB-4726-85C9-69EBF236037A}" type="parTrans" cxnId="{74FF4A82-E6ED-44C7-9175-C637744DF2BD}">
      <dgm:prSet/>
      <dgm:spPr/>
      <dgm:t>
        <a:bodyPr/>
        <a:lstStyle/>
        <a:p>
          <a:endParaRPr lang="ru-RU"/>
        </a:p>
      </dgm:t>
    </dgm:pt>
    <dgm:pt modelId="{ED9F8D02-E3D0-4D29-85B3-1CFB2F3CDA41}" type="sibTrans" cxnId="{74FF4A82-E6ED-44C7-9175-C637744DF2BD}">
      <dgm:prSet/>
      <dgm:spPr/>
      <dgm:t>
        <a:bodyPr/>
        <a:lstStyle/>
        <a:p>
          <a:endParaRPr lang="ru-RU"/>
        </a:p>
      </dgm:t>
    </dgm:pt>
    <dgm:pt modelId="{3086AFC5-55C8-4991-BF8B-64162D4E4C1E}">
      <dgm:prSet phldrT="[Текст]"/>
      <dgm:spPr/>
      <dgm:t>
        <a:bodyPr/>
        <a:lstStyle/>
        <a:p>
          <a:r>
            <a:rPr lang="ru-RU" dirty="0"/>
            <a:t>память</a:t>
          </a:r>
        </a:p>
      </dgm:t>
    </dgm:pt>
    <dgm:pt modelId="{9EF15203-C51D-47B9-A3F0-CE437E6E4E2E}" type="parTrans" cxnId="{B7D6843A-8F94-4097-9034-C6CA52E21B0A}">
      <dgm:prSet/>
      <dgm:spPr/>
      <dgm:t>
        <a:bodyPr/>
        <a:lstStyle/>
        <a:p>
          <a:endParaRPr lang="ru-RU"/>
        </a:p>
      </dgm:t>
    </dgm:pt>
    <dgm:pt modelId="{5E95B21B-FB45-4ACD-8EE2-7BFE2F2D5809}" type="sibTrans" cxnId="{B7D6843A-8F94-4097-9034-C6CA52E21B0A}">
      <dgm:prSet/>
      <dgm:spPr/>
      <dgm:t>
        <a:bodyPr/>
        <a:lstStyle/>
        <a:p>
          <a:endParaRPr lang="ru-RU"/>
        </a:p>
      </dgm:t>
    </dgm:pt>
    <dgm:pt modelId="{9895695F-D74F-41ED-851E-CC8B9101A79A}">
      <dgm:prSet phldrT="[Текст]"/>
      <dgm:spPr/>
      <dgm:t>
        <a:bodyPr/>
        <a:lstStyle/>
        <a:p>
          <a:r>
            <a:rPr lang="ru-RU" dirty="0"/>
            <a:t>устойчивость и переключение внимания</a:t>
          </a:r>
        </a:p>
      </dgm:t>
    </dgm:pt>
    <dgm:pt modelId="{6B3A3DCC-793B-423D-B704-C99B6677752E}" type="parTrans" cxnId="{3B2FB551-68C8-4703-8EA3-E2BC5FD93E55}">
      <dgm:prSet/>
      <dgm:spPr/>
      <dgm:t>
        <a:bodyPr/>
        <a:lstStyle/>
        <a:p>
          <a:endParaRPr lang="ru-RU"/>
        </a:p>
      </dgm:t>
    </dgm:pt>
    <dgm:pt modelId="{4B14C02F-FCED-418F-BC13-E7C5AE730561}" type="sibTrans" cxnId="{3B2FB551-68C8-4703-8EA3-E2BC5FD93E55}">
      <dgm:prSet/>
      <dgm:spPr/>
      <dgm:t>
        <a:bodyPr/>
        <a:lstStyle/>
        <a:p>
          <a:endParaRPr lang="ru-RU"/>
        </a:p>
      </dgm:t>
    </dgm:pt>
    <dgm:pt modelId="{2BB24174-5A9A-463D-A700-507F675DC7A5}">
      <dgm:prSet phldrT="[Текст]"/>
      <dgm:spPr/>
      <dgm:t>
        <a:bodyPr/>
        <a:lstStyle/>
        <a:p>
          <a:r>
            <a:rPr lang="ru-RU" dirty="0"/>
            <a:t>мелкая моторика</a:t>
          </a:r>
        </a:p>
      </dgm:t>
    </dgm:pt>
    <dgm:pt modelId="{7F8A607F-DE2E-4379-B717-657CFC1F185E}" type="parTrans" cxnId="{89CD65D3-CDDC-4C4A-BAC3-1C18B1823A6E}">
      <dgm:prSet/>
      <dgm:spPr/>
      <dgm:t>
        <a:bodyPr/>
        <a:lstStyle/>
        <a:p>
          <a:endParaRPr lang="ru-RU"/>
        </a:p>
      </dgm:t>
    </dgm:pt>
    <dgm:pt modelId="{FE1233F9-894B-4AF3-B835-928141E0CDE6}" type="sibTrans" cxnId="{89CD65D3-CDDC-4C4A-BAC3-1C18B1823A6E}">
      <dgm:prSet/>
      <dgm:spPr/>
      <dgm:t>
        <a:bodyPr/>
        <a:lstStyle/>
        <a:p>
          <a:endParaRPr lang="ru-RU"/>
        </a:p>
      </dgm:t>
    </dgm:pt>
    <dgm:pt modelId="{36D8F042-E8F0-4FFF-A9FA-FC9B8CF0AF57}" type="pres">
      <dgm:prSet presAssocID="{3402CE1F-4800-4135-A3E6-691F7ED97928}" presName="composite" presStyleCnt="0">
        <dgm:presLayoutVars>
          <dgm:chMax val="1"/>
          <dgm:dir/>
          <dgm:resizeHandles val="exact"/>
        </dgm:presLayoutVars>
      </dgm:prSet>
      <dgm:spPr/>
    </dgm:pt>
    <dgm:pt modelId="{E52466C7-A5FE-4ECF-9492-0760324C69D3}" type="pres">
      <dgm:prSet presAssocID="{0E62ABC7-7C77-4B96-ADF6-5EB29FC26F26}" presName="roof" presStyleLbl="dkBgShp" presStyleIdx="0" presStyleCnt="2"/>
      <dgm:spPr/>
    </dgm:pt>
    <dgm:pt modelId="{9804A82F-882E-44E6-B1EF-E28A2DDE8D0C}" type="pres">
      <dgm:prSet presAssocID="{0E62ABC7-7C77-4B96-ADF6-5EB29FC26F26}" presName="pillars" presStyleCnt="0"/>
      <dgm:spPr/>
    </dgm:pt>
    <dgm:pt modelId="{308E2AEE-156A-4CB6-80B3-A2E7C6EE8DBA}" type="pres">
      <dgm:prSet presAssocID="{0E62ABC7-7C77-4B96-ADF6-5EB29FC26F26}" presName="pillar1" presStyleLbl="node1" presStyleIdx="0" presStyleCnt="4">
        <dgm:presLayoutVars>
          <dgm:bulletEnabled val="1"/>
        </dgm:presLayoutVars>
      </dgm:prSet>
      <dgm:spPr/>
    </dgm:pt>
    <dgm:pt modelId="{0959CE2D-E189-4A01-BE0F-AFC4332A2EAC}" type="pres">
      <dgm:prSet presAssocID="{3086AFC5-55C8-4991-BF8B-64162D4E4C1E}" presName="pillarX" presStyleLbl="node1" presStyleIdx="1" presStyleCnt="4">
        <dgm:presLayoutVars>
          <dgm:bulletEnabled val="1"/>
        </dgm:presLayoutVars>
      </dgm:prSet>
      <dgm:spPr/>
    </dgm:pt>
    <dgm:pt modelId="{0D1B9B78-94F7-45FB-A472-9A15EFD3534D}" type="pres">
      <dgm:prSet presAssocID="{9895695F-D74F-41ED-851E-CC8B9101A79A}" presName="pillarX" presStyleLbl="node1" presStyleIdx="2" presStyleCnt="4">
        <dgm:presLayoutVars>
          <dgm:bulletEnabled val="1"/>
        </dgm:presLayoutVars>
      </dgm:prSet>
      <dgm:spPr/>
    </dgm:pt>
    <dgm:pt modelId="{01458B14-95D7-48DD-9499-827A20E7B04C}" type="pres">
      <dgm:prSet presAssocID="{2BB24174-5A9A-463D-A700-507F675DC7A5}" presName="pillarX" presStyleLbl="node1" presStyleIdx="3" presStyleCnt="4">
        <dgm:presLayoutVars>
          <dgm:bulletEnabled val="1"/>
        </dgm:presLayoutVars>
      </dgm:prSet>
      <dgm:spPr/>
    </dgm:pt>
    <dgm:pt modelId="{9B39B1B2-062D-4E7E-A4CD-54EC10FE6B6D}" type="pres">
      <dgm:prSet presAssocID="{0E62ABC7-7C77-4B96-ADF6-5EB29FC26F26}" presName="base" presStyleLbl="dkBgShp" presStyleIdx="1" presStyleCnt="2" custLinFactNeighborX="139" custLinFactNeighborY="-11542"/>
      <dgm:spPr/>
    </dgm:pt>
  </dgm:ptLst>
  <dgm:cxnLst>
    <dgm:cxn modelId="{CC1D3727-7759-47AF-927D-2910D5CB8A04}" type="presOf" srcId="{3086AFC5-55C8-4991-BF8B-64162D4E4C1E}" destId="{0959CE2D-E189-4A01-BE0F-AFC4332A2EAC}" srcOrd="0" destOrd="0" presId="urn:microsoft.com/office/officeart/2005/8/layout/hList3"/>
    <dgm:cxn modelId="{FB295F2D-4FDB-41E8-BFE5-4371038C78AF}" type="presOf" srcId="{9895695F-D74F-41ED-851E-CC8B9101A79A}" destId="{0D1B9B78-94F7-45FB-A472-9A15EFD3534D}" srcOrd="0" destOrd="0" presId="urn:microsoft.com/office/officeart/2005/8/layout/hList3"/>
    <dgm:cxn modelId="{B7D6843A-8F94-4097-9034-C6CA52E21B0A}" srcId="{0E62ABC7-7C77-4B96-ADF6-5EB29FC26F26}" destId="{3086AFC5-55C8-4991-BF8B-64162D4E4C1E}" srcOrd="1" destOrd="0" parTransId="{9EF15203-C51D-47B9-A3F0-CE437E6E4E2E}" sibTransId="{5E95B21B-FB45-4ACD-8EE2-7BFE2F2D5809}"/>
    <dgm:cxn modelId="{FF88855D-8E01-40DD-9A57-C046EF367DC4}" type="presOf" srcId="{0E62ABC7-7C77-4B96-ADF6-5EB29FC26F26}" destId="{E52466C7-A5FE-4ECF-9492-0760324C69D3}" srcOrd="0" destOrd="0" presId="urn:microsoft.com/office/officeart/2005/8/layout/hList3"/>
    <dgm:cxn modelId="{3B2FB551-68C8-4703-8EA3-E2BC5FD93E55}" srcId="{0E62ABC7-7C77-4B96-ADF6-5EB29FC26F26}" destId="{9895695F-D74F-41ED-851E-CC8B9101A79A}" srcOrd="2" destOrd="0" parTransId="{6B3A3DCC-793B-423D-B704-C99B6677752E}" sibTransId="{4B14C02F-FCED-418F-BC13-E7C5AE730561}"/>
    <dgm:cxn modelId="{74FF4A82-E6ED-44C7-9175-C637744DF2BD}" srcId="{0E62ABC7-7C77-4B96-ADF6-5EB29FC26F26}" destId="{3992A79D-C7B1-4EAC-A9D0-316C16E37AD9}" srcOrd="0" destOrd="0" parTransId="{498CFBEC-ECBB-4726-85C9-69EBF236037A}" sibTransId="{ED9F8D02-E3D0-4D29-85B3-1CFB2F3CDA41}"/>
    <dgm:cxn modelId="{008B50A6-8726-4F9A-BE34-7583E7C571DD}" type="presOf" srcId="{3402CE1F-4800-4135-A3E6-691F7ED97928}" destId="{36D8F042-E8F0-4FFF-A9FA-FC9B8CF0AF57}" srcOrd="0" destOrd="0" presId="urn:microsoft.com/office/officeart/2005/8/layout/hList3"/>
    <dgm:cxn modelId="{9A75EFBD-C16A-4206-9DA3-E2E79247510B}" srcId="{3402CE1F-4800-4135-A3E6-691F7ED97928}" destId="{0E62ABC7-7C77-4B96-ADF6-5EB29FC26F26}" srcOrd="0" destOrd="0" parTransId="{D3DE1FFA-638C-47CD-BA5E-2840BC9935FA}" sibTransId="{86F4FC7D-35C8-4EFD-B862-C80856836391}"/>
    <dgm:cxn modelId="{89CD65D3-CDDC-4C4A-BAC3-1C18B1823A6E}" srcId="{0E62ABC7-7C77-4B96-ADF6-5EB29FC26F26}" destId="{2BB24174-5A9A-463D-A700-507F675DC7A5}" srcOrd="3" destOrd="0" parTransId="{7F8A607F-DE2E-4379-B717-657CFC1F185E}" sibTransId="{FE1233F9-894B-4AF3-B835-928141E0CDE6}"/>
    <dgm:cxn modelId="{720059FB-7077-4CBE-A4C0-D143E9104ADD}" type="presOf" srcId="{3992A79D-C7B1-4EAC-A9D0-316C16E37AD9}" destId="{308E2AEE-156A-4CB6-80B3-A2E7C6EE8DBA}" srcOrd="0" destOrd="0" presId="urn:microsoft.com/office/officeart/2005/8/layout/hList3"/>
    <dgm:cxn modelId="{2C027EFC-16DD-4E4F-B960-E74696E8C263}" type="presOf" srcId="{2BB24174-5A9A-463D-A700-507F675DC7A5}" destId="{01458B14-95D7-48DD-9499-827A20E7B04C}" srcOrd="0" destOrd="0" presId="urn:microsoft.com/office/officeart/2005/8/layout/hList3"/>
    <dgm:cxn modelId="{A5E62956-832B-43F8-8B26-72656F44AE3D}" type="presParOf" srcId="{36D8F042-E8F0-4FFF-A9FA-FC9B8CF0AF57}" destId="{E52466C7-A5FE-4ECF-9492-0760324C69D3}" srcOrd="0" destOrd="0" presId="urn:microsoft.com/office/officeart/2005/8/layout/hList3"/>
    <dgm:cxn modelId="{08AE7DA5-C9EB-4E5C-A47E-C0C58C761330}" type="presParOf" srcId="{36D8F042-E8F0-4FFF-A9FA-FC9B8CF0AF57}" destId="{9804A82F-882E-44E6-B1EF-E28A2DDE8D0C}" srcOrd="1" destOrd="0" presId="urn:microsoft.com/office/officeart/2005/8/layout/hList3"/>
    <dgm:cxn modelId="{F90194F5-6D7B-4C19-A000-2ABD1B1435F7}" type="presParOf" srcId="{9804A82F-882E-44E6-B1EF-E28A2DDE8D0C}" destId="{308E2AEE-156A-4CB6-80B3-A2E7C6EE8DBA}" srcOrd="0" destOrd="0" presId="urn:microsoft.com/office/officeart/2005/8/layout/hList3"/>
    <dgm:cxn modelId="{19B4FB7A-BFB3-4502-8998-9F586BE2F4D0}" type="presParOf" srcId="{9804A82F-882E-44E6-B1EF-E28A2DDE8D0C}" destId="{0959CE2D-E189-4A01-BE0F-AFC4332A2EAC}" srcOrd="1" destOrd="0" presId="urn:microsoft.com/office/officeart/2005/8/layout/hList3"/>
    <dgm:cxn modelId="{75AB9A80-8FF0-443F-9DA8-0457445BC575}" type="presParOf" srcId="{9804A82F-882E-44E6-B1EF-E28A2DDE8D0C}" destId="{0D1B9B78-94F7-45FB-A472-9A15EFD3534D}" srcOrd="2" destOrd="0" presId="urn:microsoft.com/office/officeart/2005/8/layout/hList3"/>
    <dgm:cxn modelId="{F43313AF-1143-444C-B05C-8DD6BB65422D}" type="presParOf" srcId="{9804A82F-882E-44E6-B1EF-E28A2DDE8D0C}" destId="{01458B14-95D7-48DD-9499-827A20E7B04C}" srcOrd="3" destOrd="0" presId="urn:microsoft.com/office/officeart/2005/8/layout/hList3"/>
    <dgm:cxn modelId="{FBCE170A-F088-4855-91DD-C0026E6F3785}" type="presParOf" srcId="{36D8F042-E8F0-4FFF-A9FA-FC9B8CF0AF57}" destId="{9B39B1B2-062D-4E7E-A4CD-54EC10FE6B6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BD1FC3B-4CA1-43F4-B531-392C382F276A}" type="doc">
      <dgm:prSet loTypeId="urn:microsoft.com/office/officeart/2005/8/layout/pyramid2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31B9A10A-C9F7-4C83-9B35-2992BCD4F984}">
      <dgm:prSet phldrT="[Текст]" custT="1"/>
      <dgm:spPr/>
      <dgm:t>
        <a:bodyPr/>
        <a:lstStyle/>
        <a:p>
          <a:r>
            <a:rPr lang="ru-RU" sz="2400" dirty="0"/>
            <a:t>организация внеклассной работы</a:t>
          </a:r>
        </a:p>
      </dgm:t>
    </dgm:pt>
    <dgm:pt modelId="{8D5F1534-CB54-4337-8FE3-8ACD192BAEC6}" type="parTrans" cxnId="{0BD5723E-5FBF-43BC-8F1C-71D141A1AC9B}">
      <dgm:prSet/>
      <dgm:spPr/>
      <dgm:t>
        <a:bodyPr/>
        <a:lstStyle/>
        <a:p>
          <a:endParaRPr lang="ru-RU"/>
        </a:p>
      </dgm:t>
    </dgm:pt>
    <dgm:pt modelId="{AFD0BA9A-ED81-416D-A453-1BA0DFD8C139}" type="sibTrans" cxnId="{0BD5723E-5FBF-43BC-8F1C-71D141A1AC9B}">
      <dgm:prSet/>
      <dgm:spPr/>
      <dgm:t>
        <a:bodyPr/>
        <a:lstStyle/>
        <a:p>
          <a:endParaRPr lang="ru-RU"/>
        </a:p>
      </dgm:t>
    </dgm:pt>
    <dgm:pt modelId="{833A05CE-C6ED-40E4-B324-CA28C6F602EE}">
      <dgm:prSet phldrT="[Текст]" custT="1"/>
      <dgm:spPr/>
      <dgm:t>
        <a:bodyPr/>
        <a:lstStyle/>
        <a:p>
          <a:r>
            <a:rPr lang="ru-RU" sz="2400" dirty="0"/>
            <a:t>беседы с детьми</a:t>
          </a:r>
        </a:p>
      </dgm:t>
    </dgm:pt>
    <dgm:pt modelId="{7D297EE7-2BEF-41FB-B7B5-D8E316676EE3}" type="parTrans" cxnId="{18913E6A-1612-4AD0-9102-D7AAA760289B}">
      <dgm:prSet/>
      <dgm:spPr/>
      <dgm:t>
        <a:bodyPr/>
        <a:lstStyle/>
        <a:p>
          <a:endParaRPr lang="ru-RU"/>
        </a:p>
      </dgm:t>
    </dgm:pt>
    <dgm:pt modelId="{6BA5A1B9-4878-4F4C-86A8-B26E70EF6DE0}" type="sibTrans" cxnId="{18913E6A-1612-4AD0-9102-D7AAA760289B}">
      <dgm:prSet/>
      <dgm:spPr/>
      <dgm:t>
        <a:bodyPr/>
        <a:lstStyle/>
        <a:p>
          <a:endParaRPr lang="ru-RU"/>
        </a:p>
      </dgm:t>
    </dgm:pt>
    <dgm:pt modelId="{5861629E-0E04-440D-89C7-BB36AF0E6A26}">
      <dgm:prSet phldrT="[Текст]" custT="1"/>
      <dgm:spPr/>
      <dgm:t>
        <a:bodyPr/>
        <a:lstStyle/>
        <a:p>
          <a:r>
            <a:rPr lang="ru-RU" sz="2400" dirty="0"/>
            <a:t>подготовка рекомендаций для родителей. </a:t>
          </a:r>
        </a:p>
      </dgm:t>
    </dgm:pt>
    <dgm:pt modelId="{A227BE50-7AD4-4DD1-B71C-B53FCA0C95E0}" type="parTrans" cxnId="{9AFDACD4-5ADD-49FE-B166-773D321CD68A}">
      <dgm:prSet/>
      <dgm:spPr/>
      <dgm:t>
        <a:bodyPr/>
        <a:lstStyle/>
        <a:p>
          <a:endParaRPr lang="ru-RU"/>
        </a:p>
      </dgm:t>
    </dgm:pt>
    <dgm:pt modelId="{40910DC2-273F-44C7-BD27-F04FCD176CB9}" type="sibTrans" cxnId="{9AFDACD4-5ADD-49FE-B166-773D321CD68A}">
      <dgm:prSet/>
      <dgm:spPr/>
      <dgm:t>
        <a:bodyPr/>
        <a:lstStyle/>
        <a:p>
          <a:endParaRPr lang="ru-RU"/>
        </a:p>
      </dgm:t>
    </dgm:pt>
    <dgm:pt modelId="{4CF987F5-C692-4EA0-86CD-216A6DCC05BB}">
      <dgm:prSet phldrT="[Текст]" custT="1"/>
      <dgm:spPr/>
      <dgm:t>
        <a:bodyPr/>
        <a:lstStyle/>
        <a:p>
          <a:r>
            <a:rPr lang="ru-RU" sz="2400" dirty="0"/>
            <a:t>круглый стол с родителями</a:t>
          </a:r>
        </a:p>
      </dgm:t>
    </dgm:pt>
    <dgm:pt modelId="{12EA5A3A-DCC4-488C-B5D9-E0CD16AAA788}" type="sibTrans" cxnId="{5731ED8E-B64F-4AC4-AA85-DABAA0A0810A}">
      <dgm:prSet/>
      <dgm:spPr/>
      <dgm:t>
        <a:bodyPr/>
        <a:lstStyle/>
        <a:p>
          <a:endParaRPr lang="ru-RU"/>
        </a:p>
      </dgm:t>
    </dgm:pt>
    <dgm:pt modelId="{57066F7E-84E2-49C9-B79C-4CBD7ED10FB0}" type="parTrans" cxnId="{5731ED8E-B64F-4AC4-AA85-DABAA0A0810A}">
      <dgm:prSet/>
      <dgm:spPr/>
      <dgm:t>
        <a:bodyPr/>
        <a:lstStyle/>
        <a:p>
          <a:endParaRPr lang="ru-RU"/>
        </a:p>
      </dgm:t>
    </dgm:pt>
    <dgm:pt modelId="{1BCC1CC7-B6B8-4822-AC0E-EC665DD3600F}" type="pres">
      <dgm:prSet presAssocID="{8BD1FC3B-4CA1-43F4-B531-392C382F276A}" presName="compositeShape" presStyleCnt="0">
        <dgm:presLayoutVars>
          <dgm:dir/>
          <dgm:resizeHandles/>
        </dgm:presLayoutVars>
      </dgm:prSet>
      <dgm:spPr/>
    </dgm:pt>
    <dgm:pt modelId="{09D4BD36-AAF0-4CF6-BBA9-F0B0FF4CB235}" type="pres">
      <dgm:prSet presAssocID="{8BD1FC3B-4CA1-43F4-B531-392C382F276A}" presName="pyramid" presStyleLbl="node1" presStyleIdx="0" presStyleCnt="1"/>
      <dgm:spPr/>
    </dgm:pt>
    <dgm:pt modelId="{F5710EFB-1F7D-44BF-B6E6-298EFFAE258D}" type="pres">
      <dgm:prSet presAssocID="{8BD1FC3B-4CA1-43F4-B531-392C382F276A}" presName="theList" presStyleCnt="0"/>
      <dgm:spPr/>
    </dgm:pt>
    <dgm:pt modelId="{6078F084-2F0A-4640-A94E-BAD460C5572B}" type="pres">
      <dgm:prSet presAssocID="{31B9A10A-C9F7-4C83-9B35-2992BCD4F984}" presName="aNode" presStyleLbl="fgAcc1" presStyleIdx="0" presStyleCnt="4" custScaleX="123241">
        <dgm:presLayoutVars>
          <dgm:bulletEnabled val="1"/>
        </dgm:presLayoutVars>
      </dgm:prSet>
      <dgm:spPr/>
    </dgm:pt>
    <dgm:pt modelId="{CE55C565-63B3-4A5C-B892-47E532526040}" type="pres">
      <dgm:prSet presAssocID="{31B9A10A-C9F7-4C83-9B35-2992BCD4F984}" presName="aSpace" presStyleCnt="0"/>
      <dgm:spPr/>
    </dgm:pt>
    <dgm:pt modelId="{823D6BCC-5A4F-4BA1-A3AC-C299E84A9BDA}" type="pres">
      <dgm:prSet presAssocID="{833A05CE-C6ED-40E4-B324-CA28C6F602EE}" presName="aNode" presStyleLbl="fgAcc1" presStyleIdx="1" presStyleCnt="4" custScaleX="123241">
        <dgm:presLayoutVars>
          <dgm:bulletEnabled val="1"/>
        </dgm:presLayoutVars>
      </dgm:prSet>
      <dgm:spPr/>
    </dgm:pt>
    <dgm:pt modelId="{CAB27E26-9B26-40E8-8A60-EEBD42DEBEE6}" type="pres">
      <dgm:prSet presAssocID="{833A05CE-C6ED-40E4-B324-CA28C6F602EE}" presName="aSpace" presStyleCnt="0"/>
      <dgm:spPr/>
    </dgm:pt>
    <dgm:pt modelId="{030C50BA-8FDA-48CE-9889-618CAB576E0B}" type="pres">
      <dgm:prSet presAssocID="{4CF987F5-C692-4EA0-86CD-216A6DCC05BB}" presName="aNode" presStyleLbl="fgAcc1" presStyleIdx="2" presStyleCnt="4" custScaleX="123241">
        <dgm:presLayoutVars>
          <dgm:bulletEnabled val="1"/>
        </dgm:presLayoutVars>
      </dgm:prSet>
      <dgm:spPr/>
    </dgm:pt>
    <dgm:pt modelId="{0023390E-AC8C-40E6-9D7E-C4C9A1E8A854}" type="pres">
      <dgm:prSet presAssocID="{4CF987F5-C692-4EA0-86CD-216A6DCC05BB}" presName="aSpace" presStyleCnt="0"/>
      <dgm:spPr/>
    </dgm:pt>
    <dgm:pt modelId="{E4BB52DC-FCB5-433A-8119-BB520F7CB602}" type="pres">
      <dgm:prSet presAssocID="{5861629E-0E04-440D-89C7-BB36AF0E6A26}" presName="aNode" presStyleLbl="fgAcc1" presStyleIdx="3" presStyleCnt="4" custScaleX="123241">
        <dgm:presLayoutVars>
          <dgm:bulletEnabled val="1"/>
        </dgm:presLayoutVars>
      </dgm:prSet>
      <dgm:spPr/>
    </dgm:pt>
    <dgm:pt modelId="{C3E41FFF-22E5-4D1A-B935-B98072AC4E13}" type="pres">
      <dgm:prSet presAssocID="{5861629E-0E04-440D-89C7-BB36AF0E6A26}" presName="aSpace" presStyleCnt="0"/>
      <dgm:spPr/>
    </dgm:pt>
  </dgm:ptLst>
  <dgm:cxnLst>
    <dgm:cxn modelId="{0BD5723E-5FBF-43BC-8F1C-71D141A1AC9B}" srcId="{8BD1FC3B-4CA1-43F4-B531-392C382F276A}" destId="{31B9A10A-C9F7-4C83-9B35-2992BCD4F984}" srcOrd="0" destOrd="0" parTransId="{8D5F1534-CB54-4337-8FE3-8ACD192BAEC6}" sibTransId="{AFD0BA9A-ED81-416D-A453-1BA0DFD8C139}"/>
    <dgm:cxn modelId="{18913E6A-1612-4AD0-9102-D7AAA760289B}" srcId="{8BD1FC3B-4CA1-43F4-B531-392C382F276A}" destId="{833A05CE-C6ED-40E4-B324-CA28C6F602EE}" srcOrd="1" destOrd="0" parTransId="{7D297EE7-2BEF-41FB-B7B5-D8E316676EE3}" sibTransId="{6BA5A1B9-4878-4F4C-86A8-B26E70EF6DE0}"/>
    <dgm:cxn modelId="{672B0A75-271C-4C8B-BD16-2E6BD9602D15}" type="presOf" srcId="{31B9A10A-C9F7-4C83-9B35-2992BCD4F984}" destId="{6078F084-2F0A-4640-A94E-BAD460C5572B}" srcOrd="0" destOrd="0" presId="urn:microsoft.com/office/officeart/2005/8/layout/pyramid2"/>
    <dgm:cxn modelId="{6F0AC784-B3DD-4069-A8D6-7127A4A13557}" type="presOf" srcId="{8BD1FC3B-4CA1-43F4-B531-392C382F276A}" destId="{1BCC1CC7-B6B8-4822-AC0E-EC665DD3600F}" srcOrd="0" destOrd="0" presId="urn:microsoft.com/office/officeart/2005/8/layout/pyramid2"/>
    <dgm:cxn modelId="{6146C58A-F62D-431A-87C5-997DB8CDD3D5}" type="presOf" srcId="{5861629E-0E04-440D-89C7-BB36AF0E6A26}" destId="{E4BB52DC-FCB5-433A-8119-BB520F7CB602}" srcOrd="0" destOrd="0" presId="urn:microsoft.com/office/officeart/2005/8/layout/pyramid2"/>
    <dgm:cxn modelId="{5731ED8E-B64F-4AC4-AA85-DABAA0A0810A}" srcId="{8BD1FC3B-4CA1-43F4-B531-392C382F276A}" destId="{4CF987F5-C692-4EA0-86CD-216A6DCC05BB}" srcOrd="2" destOrd="0" parTransId="{57066F7E-84E2-49C9-B79C-4CBD7ED10FB0}" sibTransId="{12EA5A3A-DCC4-488C-B5D9-E0CD16AAA788}"/>
    <dgm:cxn modelId="{9AFDACD4-5ADD-49FE-B166-773D321CD68A}" srcId="{8BD1FC3B-4CA1-43F4-B531-392C382F276A}" destId="{5861629E-0E04-440D-89C7-BB36AF0E6A26}" srcOrd="3" destOrd="0" parTransId="{A227BE50-7AD4-4DD1-B71C-B53FCA0C95E0}" sibTransId="{40910DC2-273F-44C7-BD27-F04FCD176CB9}"/>
    <dgm:cxn modelId="{40F15EDF-DE9C-4E9A-AEBF-916D4FD17114}" type="presOf" srcId="{833A05CE-C6ED-40E4-B324-CA28C6F602EE}" destId="{823D6BCC-5A4F-4BA1-A3AC-C299E84A9BDA}" srcOrd="0" destOrd="0" presId="urn:microsoft.com/office/officeart/2005/8/layout/pyramid2"/>
    <dgm:cxn modelId="{C1D98DFD-0239-49BE-92D4-B56A3F1A7830}" type="presOf" srcId="{4CF987F5-C692-4EA0-86CD-216A6DCC05BB}" destId="{030C50BA-8FDA-48CE-9889-618CAB576E0B}" srcOrd="0" destOrd="0" presId="urn:microsoft.com/office/officeart/2005/8/layout/pyramid2"/>
    <dgm:cxn modelId="{4728929A-92DF-4994-BE33-4C5D6A680013}" type="presParOf" srcId="{1BCC1CC7-B6B8-4822-AC0E-EC665DD3600F}" destId="{09D4BD36-AAF0-4CF6-BBA9-F0B0FF4CB235}" srcOrd="0" destOrd="0" presId="urn:microsoft.com/office/officeart/2005/8/layout/pyramid2"/>
    <dgm:cxn modelId="{F50A48A8-32FA-448E-A272-92CCB0A9C970}" type="presParOf" srcId="{1BCC1CC7-B6B8-4822-AC0E-EC665DD3600F}" destId="{F5710EFB-1F7D-44BF-B6E6-298EFFAE258D}" srcOrd="1" destOrd="0" presId="urn:microsoft.com/office/officeart/2005/8/layout/pyramid2"/>
    <dgm:cxn modelId="{55845969-6903-4C2C-BFF9-925EF964B177}" type="presParOf" srcId="{F5710EFB-1F7D-44BF-B6E6-298EFFAE258D}" destId="{6078F084-2F0A-4640-A94E-BAD460C5572B}" srcOrd="0" destOrd="0" presId="urn:microsoft.com/office/officeart/2005/8/layout/pyramid2"/>
    <dgm:cxn modelId="{247138BA-2EC2-456C-9C59-985C67717444}" type="presParOf" srcId="{F5710EFB-1F7D-44BF-B6E6-298EFFAE258D}" destId="{CE55C565-63B3-4A5C-B892-47E532526040}" srcOrd="1" destOrd="0" presId="urn:microsoft.com/office/officeart/2005/8/layout/pyramid2"/>
    <dgm:cxn modelId="{D838F873-2BDD-4329-9507-095206290E7B}" type="presParOf" srcId="{F5710EFB-1F7D-44BF-B6E6-298EFFAE258D}" destId="{823D6BCC-5A4F-4BA1-A3AC-C299E84A9BDA}" srcOrd="2" destOrd="0" presId="urn:microsoft.com/office/officeart/2005/8/layout/pyramid2"/>
    <dgm:cxn modelId="{D62AFDD5-A507-46F0-8F0C-F3182EB10F6F}" type="presParOf" srcId="{F5710EFB-1F7D-44BF-B6E6-298EFFAE258D}" destId="{CAB27E26-9B26-40E8-8A60-EEBD42DEBEE6}" srcOrd="3" destOrd="0" presId="urn:microsoft.com/office/officeart/2005/8/layout/pyramid2"/>
    <dgm:cxn modelId="{056997CE-19FF-4266-9E83-A74BC75441B7}" type="presParOf" srcId="{F5710EFB-1F7D-44BF-B6E6-298EFFAE258D}" destId="{030C50BA-8FDA-48CE-9889-618CAB576E0B}" srcOrd="4" destOrd="0" presId="urn:microsoft.com/office/officeart/2005/8/layout/pyramid2"/>
    <dgm:cxn modelId="{F8BBD11F-4B23-4F17-B90C-B4390CE0ECAE}" type="presParOf" srcId="{F5710EFB-1F7D-44BF-B6E6-298EFFAE258D}" destId="{0023390E-AC8C-40E6-9D7E-C4C9A1E8A854}" srcOrd="5" destOrd="0" presId="urn:microsoft.com/office/officeart/2005/8/layout/pyramid2"/>
    <dgm:cxn modelId="{0360613E-31A0-4BEF-AB7F-352C706231AF}" type="presParOf" srcId="{F5710EFB-1F7D-44BF-B6E6-298EFFAE258D}" destId="{E4BB52DC-FCB5-433A-8119-BB520F7CB602}" srcOrd="6" destOrd="0" presId="urn:microsoft.com/office/officeart/2005/8/layout/pyramid2"/>
    <dgm:cxn modelId="{E28A4205-0B47-4992-8FF4-E643716F2363}" type="presParOf" srcId="{F5710EFB-1F7D-44BF-B6E6-298EFFAE258D}" destId="{C3E41FFF-22E5-4D1A-B935-B98072AC4E13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FA13FC-3531-44A8-A0A6-3B432FF275B0}">
      <dsp:nvSpPr>
        <dsp:cNvPr id="0" name=""/>
        <dsp:cNvSpPr/>
      </dsp:nvSpPr>
      <dsp:spPr>
        <a:xfrm>
          <a:off x="2609324" y="3034580"/>
          <a:ext cx="663380" cy="2528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1690" y="0"/>
              </a:lnTo>
              <a:lnTo>
                <a:pt x="331690" y="2528125"/>
              </a:lnTo>
              <a:lnTo>
                <a:pt x="663380" y="252812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2875671" y="4233300"/>
        <a:ext cx="130685" cy="130685"/>
      </dsp:txXfrm>
    </dsp:sp>
    <dsp:sp modelId="{F0677461-DB0F-41FD-8DEE-5712AAB41AE1}">
      <dsp:nvSpPr>
        <dsp:cNvPr id="0" name=""/>
        <dsp:cNvSpPr/>
      </dsp:nvSpPr>
      <dsp:spPr>
        <a:xfrm>
          <a:off x="2609324" y="3034580"/>
          <a:ext cx="663380" cy="12640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1690" y="0"/>
              </a:lnTo>
              <a:lnTo>
                <a:pt x="331690" y="1264062"/>
              </a:lnTo>
              <a:lnTo>
                <a:pt x="663380" y="126406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905325" y="3630922"/>
        <a:ext cx="71378" cy="71378"/>
      </dsp:txXfrm>
    </dsp:sp>
    <dsp:sp modelId="{2CF2179C-B162-4AA6-9E19-E64903C46612}">
      <dsp:nvSpPr>
        <dsp:cNvPr id="0" name=""/>
        <dsp:cNvSpPr/>
      </dsp:nvSpPr>
      <dsp:spPr>
        <a:xfrm>
          <a:off x="2609324" y="2988860"/>
          <a:ext cx="6633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3380" y="4572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924430" y="3017995"/>
        <a:ext cx="33169" cy="33169"/>
      </dsp:txXfrm>
    </dsp:sp>
    <dsp:sp modelId="{D473FAE6-20A2-40CC-98E0-8161F323F913}">
      <dsp:nvSpPr>
        <dsp:cNvPr id="0" name=""/>
        <dsp:cNvSpPr/>
      </dsp:nvSpPr>
      <dsp:spPr>
        <a:xfrm>
          <a:off x="2609324" y="1770517"/>
          <a:ext cx="663380" cy="1264062"/>
        </a:xfrm>
        <a:custGeom>
          <a:avLst/>
          <a:gdLst/>
          <a:ahLst/>
          <a:cxnLst/>
          <a:rect l="0" t="0" r="0" b="0"/>
          <a:pathLst>
            <a:path>
              <a:moveTo>
                <a:pt x="0" y="1264062"/>
              </a:moveTo>
              <a:lnTo>
                <a:pt x="331690" y="1264062"/>
              </a:lnTo>
              <a:lnTo>
                <a:pt x="331690" y="0"/>
              </a:lnTo>
              <a:lnTo>
                <a:pt x="663380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905325" y="2366860"/>
        <a:ext cx="71378" cy="71378"/>
      </dsp:txXfrm>
    </dsp:sp>
    <dsp:sp modelId="{429FA388-4201-4C0D-8B3F-800F274530AF}">
      <dsp:nvSpPr>
        <dsp:cNvPr id="0" name=""/>
        <dsp:cNvSpPr/>
      </dsp:nvSpPr>
      <dsp:spPr>
        <a:xfrm>
          <a:off x="2609324" y="506454"/>
          <a:ext cx="663380" cy="2528125"/>
        </a:xfrm>
        <a:custGeom>
          <a:avLst/>
          <a:gdLst/>
          <a:ahLst/>
          <a:cxnLst/>
          <a:rect l="0" t="0" r="0" b="0"/>
          <a:pathLst>
            <a:path>
              <a:moveTo>
                <a:pt x="0" y="2528125"/>
              </a:moveTo>
              <a:lnTo>
                <a:pt x="331690" y="2528125"/>
              </a:lnTo>
              <a:lnTo>
                <a:pt x="331690" y="0"/>
              </a:lnTo>
              <a:lnTo>
                <a:pt x="663380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2875671" y="1705174"/>
        <a:ext cx="130685" cy="130685"/>
      </dsp:txXfrm>
    </dsp:sp>
    <dsp:sp modelId="{185D6A47-011E-4C04-87FB-977361BBEF3F}">
      <dsp:nvSpPr>
        <dsp:cNvPr id="0" name=""/>
        <dsp:cNvSpPr/>
      </dsp:nvSpPr>
      <dsp:spPr>
        <a:xfrm rot="16200000">
          <a:off x="-557485" y="2528955"/>
          <a:ext cx="5322369" cy="10112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гаджеты</a:t>
          </a:r>
        </a:p>
      </dsp:txBody>
      <dsp:txXfrm>
        <a:off x="-557485" y="2528955"/>
        <a:ext cx="5322369" cy="1011250"/>
      </dsp:txXfrm>
    </dsp:sp>
    <dsp:sp modelId="{A99C7B1E-17E8-4C94-B6FA-3B3F05F395CF}">
      <dsp:nvSpPr>
        <dsp:cNvPr id="0" name=""/>
        <dsp:cNvSpPr/>
      </dsp:nvSpPr>
      <dsp:spPr>
        <a:xfrm>
          <a:off x="3272704" y="829"/>
          <a:ext cx="3316900" cy="10112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смартфоны</a:t>
          </a:r>
        </a:p>
      </dsp:txBody>
      <dsp:txXfrm>
        <a:off x="3272704" y="829"/>
        <a:ext cx="3316900" cy="1011250"/>
      </dsp:txXfrm>
    </dsp:sp>
    <dsp:sp modelId="{7D681F96-95DE-47FC-9F20-E4495B05634C}">
      <dsp:nvSpPr>
        <dsp:cNvPr id="0" name=""/>
        <dsp:cNvSpPr/>
      </dsp:nvSpPr>
      <dsp:spPr>
        <a:xfrm>
          <a:off x="3272704" y="1264892"/>
          <a:ext cx="3316900" cy="10112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планшеты</a:t>
          </a:r>
        </a:p>
      </dsp:txBody>
      <dsp:txXfrm>
        <a:off x="3272704" y="1264892"/>
        <a:ext cx="3316900" cy="1011250"/>
      </dsp:txXfrm>
    </dsp:sp>
    <dsp:sp modelId="{ED4D7B04-2B91-41AB-BCD1-D0D7869807F0}">
      <dsp:nvSpPr>
        <dsp:cNvPr id="0" name=""/>
        <dsp:cNvSpPr/>
      </dsp:nvSpPr>
      <dsp:spPr>
        <a:xfrm>
          <a:off x="3272704" y="2528955"/>
          <a:ext cx="3316900" cy="10112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музыкальные плееры</a:t>
          </a:r>
        </a:p>
      </dsp:txBody>
      <dsp:txXfrm>
        <a:off x="3272704" y="2528955"/>
        <a:ext cx="3316900" cy="1011250"/>
      </dsp:txXfrm>
    </dsp:sp>
    <dsp:sp modelId="{AFBAF1F1-378F-4409-ABD6-B7EB556F3BCA}">
      <dsp:nvSpPr>
        <dsp:cNvPr id="0" name=""/>
        <dsp:cNvSpPr/>
      </dsp:nvSpPr>
      <dsp:spPr>
        <a:xfrm>
          <a:off x="3272704" y="3793018"/>
          <a:ext cx="3316900" cy="10112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Ноутбуки</a:t>
          </a:r>
        </a:p>
      </dsp:txBody>
      <dsp:txXfrm>
        <a:off x="3272704" y="3793018"/>
        <a:ext cx="3316900" cy="1011250"/>
      </dsp:txXfrm>
    </dsp:sp>
    <dsp:sp modelId="{612085F2-F3CF-411E-8F7D-42F6A8C2CB83}">
      <dsp:nvSpPr>
        <dsp:cNvPr id="0" name=""/>
        <dsp:cNvSpPr/>
      </dsp:nvSpPr>
      <dsp:spPr>
        <a:xfrm>
          <a:off x="3272704" y="5057080"/>
          <a:ext cx="3316900" cy="10112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/>
            <a:t>портативные игровые приставки</a:t>
          </a:r>
          <a:endParaRPr lang="ru-RU" sz="2700" kern="1200" dirty="0"/>
        </a:p>
      </dsp:txBody>
      <dsp:txXfrm>
        <a:off x="3272704" y="5057080"/>
        <a:ext cx="3316900" cy="10112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EED401-F941-4D48-A803-FE171DF0E8BD}">
      <dsp:nvSpPr>
        <dsp:cNvPr id="0" name=""/>
        <dsp:cNvSpPr/>
      </dsp:nvSpPr>
      <dsp:spPr>
        <a:xfrm>
          <a:off x="6060441" y="2869584"/>
          <a:ext cx="91440" cy="6252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5201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DCADA3-F7C2-4CFA-9436-309DD8E1AA56}">
      <dsp:nvSpPr>
        <dsp:cNvPr id="0" name=""/>
        <dsp:cNvSpPr/>
      </dsp:nvSpPr>
      <dsp:spPr>
        <a:xfrm>
          <a:off x="3951830" y="1601565"/>
          <a:ext cx="2154330" cy="625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056"/>
              </a:lnTo>
              <a:lnTo>
                <a:pt x="2154330" y="426056"/>
              </a:lnTo>
              <a:lnTo>
                <a:pt x="2154330" y="625201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B2F568-F9D2-4516-ABA1-9AA2A78DA58E}">
      <dsp:nvSpPr>
        <dsp:cNvPr id="0" name=""/>
        <dsp:cNvSpPr/>
      </dsp:nvSpPr>
      <dsp:spPr>
        <a:xfrm>
          <a:off x="1722953" y="2867168"/>
          <a:ext cx="91440" cy="6252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5201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71BE5D-6594-4444-A5D2-DEA96FA96538}">
      <dsp:nvSpPr>
        <dsp:cNvPr id="0" name=""/>
        <dsp:cNvSpPr/>
      </dsp:nvSpPr>
      <dsp:spPr>
        <a:xfrm>
          <a:off x="1768673" y="1601565"/>
          <a:ext cx="2183157" cy="625201"/>
        </a:xfrm>
        <a:custGeom>
          <a:avLst/>
          <a:gdLst/>
          <a:ahLst/>
          <a:cxnLst/>
          <a:rect l="0" t="0" r="0" b="0"/>
          <a:pathLst>
            <a:path>
              <a:moveTo>
                <a:pt x="2183157" y="0"/>
              </a:moveTo>
              <a:lnTo>
                <a:pt x="2183157" y="426056"/>
              </a:lnTo>
              <a:lnTo>
                <a:pt x="0" y="426056"/>
              </a:lnTo>
              <a:lnTo>
                <a:pt x="0" y="625201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B0932-0C31-4376-A144-FC6F5F4AC773}">
      <dsp:nvSpPr>
        <dsp:cNvPr id="0" name=""/>
        <dsp:cNvSpPr/>
      </dsp:nvSpPr>
      <dsp:spPr>
        <a:xfrm>
          <a:off x="1247681" y="236512"/>
          <a:ext cx="5408298" cy="1365053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1B4B8-5AD2-461C-9FCE-16F1B7AE83CE}">
      <dsp:nvSpPr>
        <dsp:cNvPr id="0" name=""/>
        <dsp:cNvSpPr/>
      </dsp:nvSpPr>
      <dsp:spPr>
        <a:xfrm>
          <a:off x="1486536" y="463424"/>
          <a:ext cx="5408298" cy="1365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b="1" kern="1200" dirty="0"/>
            <a:t>Значимость проекта</a:t>
          </a:r>
        </a:p>
      </dsp:txBody>
      <dsp:txXfrm>
        <a:off x="1526517" y="503405"/>
        <a:ext cx="5328336" cy="1285091"/>
      </dsp:txXfrm>
    </dsp:sp>
    <dsp:sp modelId="{A5C0FF58-1F68-4721-AA6C-0CACB61B2925}">
      <dsp:nvSpPr>
        <dsp:cNvPr id="0" name=""/>
        <dsp:cNvSpPr/>
      </dsp:nvSpPr>
      <dsp:spPr>
        <a:xfrm>
          <a:off x="221637" y="2226767"/>
          <a:ext cx="3094070" cy="64040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63430C-E15B-4FE3-A069-04AD5AFD331F}">
      <dsp:nvSpPr>
        <dsp:cNvPr id="0" name=""/>
        <dsp:cNvSpPr/>
      </dsp:nvSpPr>
      <dsp:spPr>
        <a:xfrm>
          <a:off x="460492" y="2453679"/>
          <a:ext cx="3094070" cy="6404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u="sng" kern="1200" dirty="0"/>
            <a:t>Теоретическая</a:t>
          </a:r>
          <a:endParaRPr lang="ru-RU" sz="1400" b="1" u="sng" kern="1200" dirty="0"/>
        </a:p>
      </dsp:txBody>
      <dsp:txXfrm>
        <a:off x="479249" y="2472436"/>
        <a:ext cx="3056556" cy="602887"/>
      </dsp:txXfrm>
    </dsp:sp>
    <dsp:sp modelId="{406EA656-EA60-4839-991B-DEB4F6943CD3}">
      <dsp:nvSpPr>
        <dsp:cNvPr id="0" name=""/>
        <dsp:cNvSpPr/>
      </dsp:nvSpPr>
      <dsp:spPr>
        <a:xfrm>
          <a:off x="6238" y="3492370"/>
          <a:ext cx="3524868" cy="2524925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F33459-DCF1-4D8E-A5C5-AF5100FB5C48}">
      <dsp:nvSpPr>
        <dsp:cNvPr id="0" name=""/>
        <dsp:cNvSpPr/>
      </dsp:nvSpPr>
      <dsp:spPr>
        <a:xfrm>
          <a:off x="245093" y="3719281"/>
          <a:ext cx="3524868" cy="25249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полученные данные позволят  расширить представление о влиянии гаджетов на младших школьников</a:t>
          </a:r>
        </a:p>
      </dsp:txBody>
      <dsp:txXfrm>
        <a:off x="319046" y="3793234"/>
        <a:ext cx="3376962" cy="2377019"/>
      </dsp:txXfrm>
    </dsp:sp>
    <dsp:sp modelId="{2AD0F904-8799-427D-B92F-2E115B15A5F3}">
      <dsp:nvSpPr>
        <dsp:cNvPr id="0" name=""/>
        <dsp:cNvSpPr/>
      </dsp:nvSpPr>
      <dsp:spPr>
        <a:xfrm>
          <a:off x="4530298" y="2226767"/>
          <a:ext cx="3151725" cy="642817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937E1D-ECEA-4FCA-8871-FA348DC58709}">
      <dsp:nvSpPr>
        <dsp:cNvPr id="0" name=""/>
        <dsp:cNvSpPr/>
      </dsp:nvSpPr>
      <dsp:spPr>
        <a:xfrm>
          <a:off x="4769153" y="2453679"/>
          <a:ext cx="3151725" cy="6428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u="sng" kern="1200" dirty="0"/>
            <a:t>Практическая</a:t>
          </a:r>
        </a:p>
      </dsp:txBody>
      <dsp:txXfrm>
        <a:off x="4787980" y="2472506"/>
        <a:ext cx="3114071" cy="605163"/>
      </dsp:txXfrm>
    </dsp:sp>
    <dsp:sp modelId="{5A5B2010-1D82-4541-88A5-B9A0E28FCA7B}">
      <dsp:nvSpPr>
        <dsp:cNvPr id="0" name=""/>
        <dsp:cNvSpPr/>
      </dsp:nvSpPr>
      <dsp:spPr>
        <a:xfrm>
          <a:off x="4008816" y="3494786"/>
          <a:ext cx="4194690" cy="2500736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05A67A-E1D4-4BEE-819E-CC4157C1EE6D}">
      <dsp:nvSpPr>
        <dsp:cNvPr id="0" name=""/>
        <dsp:cNvSpPr/>
      </dsp:nvSpPr>
      <dsp:spPr>
        <a:xfrm>
          <a:off x="4247670" y="3721698"/>
          <a:ext cx="4194690" cy="25007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полученные данные могут использоваться при работе с родителями обучающихся,  в практической деятельности  педагогов</a:t>
          </a:r>
        </a:p>
      </dsp:txBody>
      <dsp:txXfrm>
        <a:off x="4320914" y="3794942"/>
        <a:ext cx="4048202" cy="23542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B72845-DD1C-4691-BA6B-099DE7D99FDA}">
      <dsp:nvSpPr>
        <dsp:cNvPr id="0" name=""/>
        <dsp:cNvSpPr/>
      </dsp:nvSpPr>
      <dsp:spPr>
        <a:xfrm>
          <a:off x="0" y="39449"/>
          <a:ext cx="8352928" cy="1948781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b="1" kern="1200" dirty="0"/>
            <a:t>Объект исследования</a:t>
          </a:r>
          <a:r>
            <a:rPr lang="ru-RU" sz="5000" kern="1200" dirty="0"/>
            <a:t>: </a:t>
          </a:r>
        </a:p>
      </dsp:txBody>
      <dsp:txXfrm>
        <a:off x="95132" y="134581"/>
        <a:ext cx="8162664" cy="1758517"/>
      </dsp:txXfrm>
    </dsp:sp>
    <dsp:sp modelId="{1D5DED50-F545-4AD9-9EFB-FFAF15E3957D}">
      <dsp:nvSpPr>
        <dsp:cNvPr id="0" name=""/>
        <dsp:cNvSpPr/>
      </dsp:nvSpPr>
      <dsp:spPr>
        <a:xfrm>
          <a:off x="0" y="1988231"/>
          <a:ext cx="8352928" cy="1216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05" tIns="63500" rIns="355600" bIns="6350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3900" kern="1200" dirty="0"/>
            <a:t>дети младшего школьного возраста (8-10 лет).</a:t>
          </a:r>
        </a:p>
      </dsp:txBody>
      <dsp:txXfrm>
        <a:off x="0" y="1988231"/>
        <a:ext cx="8352928" cy="1216125"/>
      </dsp:txXfrm>
    </dsp:sp>
    <dsp:sp modelId="{FF82B2F1-FE00-4ED6-8E7E-3723BF3BFE81}">
      <dsp:nvSpPr>
        <dsp:cNvPr id="0" name=""/>
        <dsp:cNvSpPr/>
      </dsp:nvSpPr>
      <dsp:spPr>
        <a:xfrm>
          <a:off x="0" y="3204356"/>
          <a:ext cx="8352928" cy="1948781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b="1" kern="1200" dirty="0"/>
            <a:t>Предмет исследования</a:t>
          </a:r>
          <a:r>
            <a:rPr lang="ru-RU" sz="5000" kern="1200" dirty="0"/>
            <a:t>: </a:t>
          </a:r>
        </a:p>
      </dsp:txBody>
      <dsp:txXfrm>
        <a:off x="95132" y="3299488"/>
        <a:ext cx="8162664" cy="1758517"/>
      </dsp:txXfrm>
    </dsp:sp>
    <dsp:sp modelId="{F2135F20-A39F-4291-B138-33D8CCA5E38B}">
      <dsp:nvSpPr>
        <dsp:cNvPr id="0" name=""/>
        <dsp:cNvSpPr/>
      </dsp:nvSpPr>
      <dsp:spPr>
        <a:xfrm>
          <a:off x="0" y="5153137"/>
          <a:ext cx="8352928" cy="1216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05" tIns="63500" rIns="355600" bIns="6350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3900" kern="1200" dirty="0"/>
            <a:t>влияние  гаджетов на здоровье младших школьников.</a:t>
          </a:r>
        </a:p>
      </dsp:txBody>
      <dsp:txXfrm>
        <a:off x="0" y="5153137"/>
        <a:ext cx="8352928" cy="12161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B2042D-2728-40E7-9FD1-E6566C394406}">
      <dsp:nvSpPr>
        <dsp:cNvPr id="0" name=""/>
        <dsp:cNvSpPr/>
      </dsp:nvSpPr>
      <dsp:spPr>
        <a:xfrm>
          <a:off x="0" y="717564"/>
          <a:ext cx="8712968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CEE039-FAEB-46E1-AE7E-FF09565CF1DD}">
      <dsp:nvSpPr>
        <dsp:cNvPr id="0" name=""/>
        <dsp:cNvSpPr/>
      </dsp:nvSpPr>
      <dsp:spPr>
        <a:xfrm>
          <a:off x="435648" y="85647"/>
          <a:ext cx="5653539" cy="76475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изучение литературы по данной тематике;</a:t>
          </a:r>
        </a:p>
      </dsp:txBody>
      <dsp:txXfrm>
        <a:off x="472980" y="122979"/>
        <a:ext cx="5578875" cy="690093"/>
      </dsp:txXfrm>
    </dsp:sp>
    <dsp:sp modelId="{7DAE80C5-136C-4068-B68F-48BC08FF7C93}">
      <dsp:nvSpPr>
        <dsp:cNvPr id="0" name=""/>
        <dsp:cNvSpPr/>
      </dsp:nvSpPr>
      <dsp:spPr>
        <a:xfrm>
          <a:off x="0" y="1644297"/>
          <a:ext cx="8712968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2603086"/>
              <a:satOff val="-14800"/>
              <a:lumOff val="475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D23D23-10D2-4684-B660-41F5AE8FAF36}">
      <dsp:nvSpPr>
        <dsp:cNvPr id="0" name=""/>
        <dsp:cNvSpPr/>
      </dsp:nvSpPr>
      <dsp:spPr>
        <a:xfrm>
          <a:off x="435648" y="992964"/>
          <a:ext cx="6333587" cy="784173"/>
        </a:xfrm>
        <a:prstGeom prst="roundRect">
          <a:avLst/>
        </a:prstGeom>
        <a:gradFill rotWithShape="0">
          <a:gsLst>
            <a:gs pos="0">
              <a:schemeClr val="accent4">
                <a:hueOff val="2603086"/>
                <a:satOff val="-14800"/>
                <a:lumOff val="4755"/>
                <a:alphaOff val="0"/>
                <a:tint val="35000"/>
                <a:satMod val="260000"/>
              </a:schemeClr>
            </a:gs>
            <a:gs pos="30000">
              <a:schemeClr val="accent4">
                <a:hueOff val="2603086"/>
                <a:satOff val="-14800"/>
                <a:lumOff val="4755"/>
                <a:alphaOff val="0"/>
                <a:tint val="38000"/>
                <a:satMod val="260000"/>
              </a:schemeClr>
            </a:gs>
            <a:gs pos="75000">
              <a:schemeClr val="accent4">
                <a:hueOff val="2603086"/>
                <a:satOff val="-14800"/>
                <a:lumOff val="4755"/>
                <a:alphaOff val="0"/>
                <a:tint val="55000"/>
                <a:satMod val="255000"/>
              </a:schemeClr>
            </a:gs>
            <a:gs pos="100000">
              <a:schemeClr val="accent4">
                <a:hueOff val="2603086"/>
                <a:satOff val="-14800"/>
                <a:lumOff val="4755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проведение мониторинга среди младших школьников;</a:t>
          </a:r>
        </a:p>
      </dsp:txBody>
      <dsp:txXfrm>
        <a:off x="473928" y="1031244"/>
        <a:ext cx="6257027" cy="707613"/>
      </dsp:txXfrm>
    </dsp:sp>
    <dsp:sp modelId="{E9EF99BC-FFA2-4DA4-A4D6-CDDD34A18B47}">
      <dsp:nvSpPr>
        <dsp:cNvPr id="0" name=""/>
        <dsp:cNvSpPr/>
      </dsp:nvSpPr>
      <dsp:spPr>
        <a:xfrm>
          <a:off x="0" y="2609857"/>
          <a:ext cx="8712968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206173"/>
              <a:satOff val="-29601"/>
              <a:lumOff val="951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739230-A616-4B20-A60A-E8C55DBD5E41}">
      <dsp:nvSpPr>
        <dsp:cNvPr id="0" name=""/>
        <dsp:cNvSpPr/>
      </dsp:nvSpPr>
      <dsp:spPr>
        <a:xfrm>
          <a:off x="435222" y="1919697"/>
          <a:ext cx="8091116" cy="822999"/>
        </a:xfrm>
        <a:prstGeom prst="roundRect">
          <a:avLst/>
        </a:prstGeom>
        <a:gradFill rotWithShape="0">
          <a:gsLst>
            <a:gs pos="0">
              <a:schemeClr val="accent4">
                <a:hueOff val="5206173"/>
                <a:satOff val="-29601"/>
                <a:lumOff val="9510"/>
                <a:alphaOff val="0"/>
                <a:tint val="35000"/>
                <a:satMod val="260000"/>
              </a:schemeClr>
            </a:gs>
            <a:gs pos="30000">
              <a:schemeClr val="accent4">
                <a:hueOff val="5206173"/>
                <a:satOff val="-29601"/>
                <a:lumOff val="9510"/>
                <a:alphaOff val="0"/>
                <a:tint val="38000"/>
                <a:satMod val="260000"/>
              </a:schemeClr>
            </a:gs>
            <a:gs pos="75000">
              <a:schemeClr val="accent4">
                <a:hueOff val="5206173"/>
                <a:satOff val="-29601"/>
                <a:lumOff val="9510"/>
                <a:alphaOff val="0"/>
                <a:tint val="55000"/>
                <a:satMod val="255000"/>
              </a:schemeClr>
            </a:gs>
            <a:gs pos="100000">
              <a:schemeClr val="accent4">
                <a:hueOff val="5206173"/>
                <a:satOff val="-29601"/>
                <a:lumOff val="951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проведение ряда исследований с целью  выяснения влияния компьютерных игр;</a:t>
          </a:r>
        </a:p>
      </dsp:txBody>
      <dsp:txXfrm>
        <a:off x="475397" y="1959872"/>
        <a:ext cx="8010766" cy="742649"/>
      </dsp:txXfrm>
    </dsp:sp>
    <dsp:sp modelId="{AEACFC02-34C5-4ADA-A4A6-55C6B393491A}">
      <dsp:nvSpPr>
        <dsp:cNvPr id="0" name=""/>
        <dsp:cNvSpPr/>
      </dsp:nvSpPr>
      <dsp:spPr>
        <a:xfrm>
          <a:off x="0" y="3910410"/>
          <a:ext cx="8712968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7809260"/>
              <a:satOff val="-44401"/>
              <a:lumOff val="1426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4BAB10-ADBC-44EE-A87A-8D876314AC86}">
      <dsp:nvSpPr>
        <dsp:cNvPr id="0" name=""/>
        <dsp:cNvSpPr/>
      </dsp:nvSpPr>
      <dsp:spPr>
        <a:xfrm>
          <a:off x="405867" y="2885257"/>
          <a:ext cx="8303891" cy="1157992"/>
        </a:xfrm>
        <a:prstGeom prst="roundRect">
          <a:avLst/>
        </a:prstGeom>
        <a:gradFill rotWithShape="0">
          <a:gsLst>
            <a:gs pos="0">
              <a:schemeClr val="accent4">
                <a:hueOff val="7809260"/>
                <a:satOff val="-44401"/>
                <a:lumOff val="14265"/>
                <a:alphaOff val="0"/>
                <a:tint val="35000"/>
                <a:satMod val="260000"/>
              </a:schemeClr>
            </a:gs>
            <a:gs pos="30000">
              <a:schemeClr val="accent4">
                <a:hueOff val="7809260"/>
                <a:satOff val="-44401"/>
                <a:lumOff val="14265"/>
                <a:alphaOff val="0"/>
                <a:tint val="38000"/>
                <a:satMod val="260000"/>
              </a:schemeClr>
            </a:gs>
            <a:gs pos="75000">
              <a:schemeClr val="accent4">
                <a:hueOff val="7809260"/>
                <a:satOff val="-44401"/>
                <a:lumOff val="14265"/>
                <a:alphaOff val="0"/>
                <a:tint val="55000"/>
                <a:satMod val="255000"/>
              </a:schemeClr>
            </a:gs>
            <a:gs pos="100000">
              <a:schemeClr val="accent4">
                <a:hueOff val="7809260"/>
                <a:satOff val="-44401"/>
                <a:lumOff val="14265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подведение учащихся к пониманию необходимости ограничения роли гаджетов в жизни;</a:t>
          </a:r>
        </a:p>
      </dsp:txBody>
      <dsp:txXfrm>
        <a:off x="462396" y="2941786"/>
        <a:ext cx="8190833" cy="1044934"/>
      </dsp:txXfrm>
    </dsp:sp>
    <dsp:sp modelId="{09DC7E71-99CB-414C-8F33-26AF0CE13AB7}">
      <dsp:nvSpPr>
        <dsp:cNvPr id="0" name=""/>
        <dsp:cNvSpPr/>
      </dsp:nvSpPr>
      <dsp:spPr>
        <a:xfrm>
          <a:off x="0" y="5376184"/>
          <a:ext cx="8712968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412346"/>
              <a:satOff val="-59202"/>
              <a:lumOff val="1902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69012E-DC60-43AD-9CDB-72464D56682F}">
      <dsp:nvSpPr>
        <dsp:cNvPr id="0" name=""/>
        <dsp:cNvSpPr/>
      </dsp:nvSpPr>
      <dsp:spPr>
        <a:xfrm>
          <a:off x="435222" y="4185810"/>
          <a:ext cx="7076185" cy="1323213"/>
        </a:xfrm>
        <a:prstGeom prst="roundRect">
          <a:avLst/>
        </a:prstGeom>
        <a:gradFill rotWithShape="0">
          <a:gsLst>
            <a:gs pos="0">
              <a:schemeClr val="accent4">
                <a:hueOff val="10412346"/>
                <a:satOff val="-59202"/>
                <a:lumOff val="19020"/>
                <a:alphaOff val="0"/>
                <a:tint val="35000"/>
                <a:satMod val="260000"/>
              </a:schemeClr>
            </a:gs>
            <a:gs pos="30000">
              <a:schemeClr val="accent4">
                <a:hueOff val="10412346"/>
                <a:satOff val="-59202"/>
                <a:lumOff val="19020"/>
                <a:alphaOff val="0"/>
                <a:tint val="38000"/>
                <a:satMod val="260000"/>
              </a:schemeClr>
            </a:gs>
            <a:gs pos="75000">
              <a:schemeClr val="accent4">
                <a:hueOff val="10412346"/>
                <a:satOff val="-59202"/>
                <a:lumOff val="19020"/>
                <a:alphaOff val="0"/>
                <a:tint val="55000"/>
                <a:satMod val="255000"/>
              </a:schemeClr>
            </a:gs>
            <a:gs pos="100000">
              <a:schemeClr val="accent4">
                <a:hueOff val="10412346"/>
                <a:satOff val="-59202"/>
                <a:lumOff val="1902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воспитание внимательного отношения учащихся к своему здоровью.</a:t>
          </a:r>
        </a:p>
      </dsp:txBody>
      <dsp:txXfrm>
        <a:off x="499816" y="4250404"/>
        <a:ext cx="6946997" cy="11940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466C7-A5FE-4ECF-9492-0760324C69D3}">
      <dsp:nvSpPr>
        <dsp:cNvPr id="0" name=""/>
        <dsp:cNvSpPr/>
      </dsp:nvSpPr>
      <dsp:spPr>
        <a:xfrm>
          <a:off x="0" y="0"/>
          <a:ext cx="8424936" cy="1799145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500" kern="1200" dirty="0"/>
            <a:t>У учащихся, которые играли в гаджеты, нарушаются: </a:t>
          </a:r>
        </a:p>
      </dsp:txBody>
      <dsp:txXfrm>
        <a:off x="0" y="0"/>
        <a:ext cx="8424936" cy="1799145"/>
      </dsp:txXfrm>
    </dsp:sp>
    <dsp:sp modelId="{308E2AEE-156A-4CB6-80B3-A2E7C6EE8DBA}">
      <dsp:nvSpPr>
        <dsp:cNvPr id="0" name=""/>
        <dsp:cNvSpPr/>
      </dsp:nvSpPr>
      <dsp:spPr>
        <a:xfrm>
          <a:off x="0" y="1799145"/>
          <a:ext cx="2106233" cy="37782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концентрация</a:t>
          </a:r>
        </a:p>
      </dsp:txBody>
      <dsp:txXfrm>
        <a:off x="0" y="1799145"/>
        <a:ext cx="2106233" cy="3778206"/>
      </dsp:txXfrm>
    </dsp:sp>
    <dsp:sp modelId="{0959CE2D-E189-4A01-BE0F-AFC4332A2EAC}">
      <dsp:nvSpPr>
        <dsp:cNvPr id="0" name=""/>
        <dsp:cNvSpPr/>
      </dsp:nvSpPr>
      <dsp:spPr>
        <a:xfrm>
          <a:off x="2106234" y="1799145"/>
          <a:ext cx="2106233" cy="37782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память</a:t>
          </a:r>
        </a:p>
      </dsp:txBody>
      <dsp:txXfrm>
        <a:off x="2106234" y="1799145"/>
        <a:ext cx="2106233" cy="3778206"/>
      </dsp:txXfrm>
    </dsp:sp>
    <dsp:sp modelId="{0D1B9B78-94F7-45FB-A472-9A15EFD3534D}">
      <dsp:nvSpPr>
        <dsp:cNvPr id="0" name=""/>
        <dsp:cNvSpPr/>
      </dsp:nvSpPr>
      <dsp:spPr>
        <a:xfrm>
          <a:off x="4212468" y="1799145"/>
          <a:ext cx="2106233" cy="37782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устойчивость и переключение внимания</a:t>
          </a:r>
        </a:p>
      </dsp:txBody>
      <dsp:txXfrm>
        <a:off x="4212468" y="1799145"/>
        <a:ext cx="2106233" cy="3778206"/>
      </dsp:txXfrm>
    </dsp:sp>
    <dsp:sp modelId="{01458B14-95D7-48DD-9499-827A20E7B04C}">
      <dsp:nvSpPr>
        <dsp:cNvPr id="0" name=""/>
        <dsp:cNvSpPr/>
      </dsp:nvSpPr>
      <dsp:spPr>
        <a:xfrm>
          <a:off x="6318702" y="1799145"/>
          <a:ext cx="2106233" cy="37782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мелкая моторика</a:t>
          </a:r>
        </a:p>
      </dsp:txBody>
      <dsp:txXfrm>
        <a:off x="6318702" y="1799145"/>
        <a:ext cx="2106233" cy="3778206"/>
      </dsp:txXfrm>
    </dsp:sp>
    <dsp:sp modelId="{9B39B1B2-062D-4E7E-A4CD-54EC10FE6B6D}">
      <dsp:nvSpPr>
        <dsp:cNvPr id="0" name=""/>
        <dsp:cNvSpPr/>
      </dsp:nvSpPr>
      <dsp:spPr>
        <a:xfrm>
          <a:off x="0" y="5528898"/>
          <a:ext cx="8424936" cy="419800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D4BD36-AAF0-4CF6-BBA9-F0B0FF4CB235}">
      <dsp:nvSpPr>
        <dsp:cNvPr id="0" name=""/>
        <dsp:cNvSpPr/>
      </dsp:nvSpPr>
      <dsp:spPr>
        <a:xfrm>
          <a:off x="789267" y="0"/>
          <a:ext cx="5645222" cy="5645222"/>
        </a:xfrm>
        <a:prstGeom prst="triangle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shade val="5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shade val="5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078F084-2F0A-4640-A94E-BAD460C5572B}">
      <dsp:nvSpPr>
        <dsp:cNvPr id="0" name=""/>
        <dsp:cNvSpPr/>
      </dsp:nvSpPr>
      <dsp:spPr>
        <a:xfrm>
          <a:off x="3185477" y="565073"/>
          <a:ext cx="4522199" cy="100335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организация внеклассной работы</a:t>
          </a:r>
        </a:p>
      </dsp:txBody>
      <dsp:txXfrm>
        <a:off x="3234457" y="614053"/>
        <a:ext cx="4424239" cy="905390"/>
      </dsp:txXfrm>
    </dsp:sp>
    <dsp:sp modelId="{823D6BCC-5A4F-4BA1-A3AC-C299E84A9BDA}">
      <dsp:nvSpPr>
        <dsp:cNvPr id="0" name=""/>
        <dsp:cNvSpPr/>
      </dsp:nvSpPr>
      <dsp:spPr>
        <a:xfrm>
          <a:off x="3185477" y="1693842"/>
          <a:ext cx="4522199" cy="100335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50000"/>
              <a:hueOff val="110551"/>
              <a:satOff val="9593"/>
              <a:lumOff val="1835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беседы с детьми</a:t>
          </a:r>
        </a:p>
      </dsp:txBody>
      <dsp:txXfrm>
        <a:off x="3234457" y="1742822"/>
        <a:ext cx="4424239" cy="905390"/>
      </dsp:txXfrm>
    </dsp:sp>
    <dsp:sp modelId="{030C50BA-8FDA-48CE-9889-618CAB576E0B}">
      <dsp:nvSpPr>
        <dsp:cNvPr id="0" name=""/>
        <dsp:cNvSpPr/>
      </dsp:nvSpPr>
      <dsp:spPr>
        <a:xfrm>
          <a:off x="3185477" y="2822611"/>
          <a:ext cx="4522199" cy="100335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50000"/>
              <a:hueOff val="221102"/>
              <a:satOff val="19186"/>
              <a:lumOff val="3671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круглый стол с родителями</a:t>
          </a:r>
        </a:p>
      </dsp:txBody>
      <dsp:txXfrm>
        <a:off x="3234457" y="2871591"/>
        <a:ext cx="4424239" cy="905390"/>
      </dsp:txXfrm>
    </dsp:sp>
    <dsp:sp modelId="{E4BB52DC-FCB5-433A-8119-BB520F7CB602}">
      <dsp:nvSpPr>
        <dsp:cNvPr id="0" name=""/>
        <dsp:cNvSpPr/>
      </dsp:nvSpPr>
      <dsp:spPr>
        <a:xfrm>
          <a:off x="3185477" y="3951380"/>
          <a:ext cx="4522199" cy="100335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50000"/>
              <a:hueOff val="110551"/>
              <a:satOff val="9593"/>
              <a:lumOff val="1835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подготовка рекомендаций для родителей. </a:t>
          </a:r>
        </a:p>
      </dsp:txBody>
      <dsp:txXfrm>
        <a:off x="3234457" y="4000360"/>
        <a:ext cx="4424239" cy="9053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6E76B5E-F8BA-4070-935A-080194058895}" type="datetimeFigureOut">
              <a:rPr lang="ru-RU" smtClean="0"/>
              <a:pPr/>
              <a:t>07.01.2026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D1F8CF3-3E6B-41C1-ABCD-3C0CEE74C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6B5E-F8BA-4070-935A-080194058895}" type="datetimeFigureOut">
              <a:rPr lang="ru-RU" smtClean="0"/>
              <a:pPr/>
              <a:t>07.01.2026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8CF3-3E6B-41C1-ABCD-3C0CEE74C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6B5E-F8BA-4070-935A-080194058895}" type="datetimeFigureOut">
              <a:rPr lang="ru-RU" smtClean="0"/>
              <a:pPr/>
              <a:t>07.01.2026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8CF3-3E6B-41C1-ABCD-3C0CEE74C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6E76B5E-F8BA-4070-935A-080194058895}" type="datetimeFigureOut">
              <a:rPr lang="ru-RU" smtClean="0"/>
              <a:pPr/>
              <a:t>07.01.2026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D1F8CF3-3E6B-41C1-ABCD-3C0CEE74CD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6E76B5E-F8BA-4070-935A-080194058895}" type="datetimeFigureOut">
              <a:rPr lang="ru-RU" smtClean="0"/>
              <a:pPr/>
              <a:t>07.01.2026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D1F8CF3-3E6B-41C1-ABCD-3C0CEE74C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6B5E-F8BA-4070-935A-080194058895}" type="datetimeFigureOut">
              <a:rPr lang="ru-RU" smtClean="0"/>
              <a:pPr/>
              <a:t>07.01.2026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8CF3-3E6B-41C1-ABCD-3C0CEE74CD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6B5E-F8BA-4070-935A-080194058895}" type="datetimeFigureOut">
              <a:rPr lang="ru-RU" smtClean="0"/>
              <a:pPr/>
              <a:t>07.01.2026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8CF3-3E6B-41C1-ABCD-3C0CEE74CD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6E76B5E-F8BA-4070-935A-080194058895}" type="datetimeFigureOut">
              <a:rPr lang="ru-RU" smtClean="0"/>
              <a:pPr/>
              <a:t>07.01.2026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D1F8CF3-3E6B-41C1-ABCD-3C0CEE74CD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76B5E-F8BA-4070-935A-080194058895}" type="datetimeFigureOut">
              <a:rPr lang="ru-RU" smtClean="0"/>
              <a:pPr/>
              <a:t>07.01.2026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F8CF3-3E6B-41C1-ABCD-3C0CEE74C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6E76B5E-F8BA-4070-935A-080194058895}" type="datetimeFigureOut">
              <a:rPr lang="ru-RU" smtClean="0"/>
              <a:pPr/>
              <a:t>07.01.2026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D1F8CF3-3E6B-41C1-ABCD-3C0CEE74CD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6E76B5E-F8BA-4070-935A-080194058895}" type="datetimeFigureOut">
              <a:rPr lang="ru-RU" smtClean="0"/>
              <a:pPr/>
              <a:t>07.01.2026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D1F8CF3-3E6B-41C1-ABCD-3C0CEE74CD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6E76B5E-F8BA-4070-935A-080194058895}" type="datetimeFigureOut">
              <a:rPr lang="ru-RU" smtClean="0"/>
              <a:pPr/>
              <a:t>07.01.2026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D1F8CF3-3E6B-41C1-ABCD-3C0CEE74CD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80425" y="2348880"/>
            <a:ext cx="7384063" cy="39604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/>
              <a:t>Тема : </a:t>
            </a:r>
            <a:br>
              <a:rPr lang="ru-RU" sz="2700" dirty="0"/>
            </a:br>
            <a:r>
              <a:rPr lang="ru-RU" sz="2700" dirty="0"/>
              <a:t>«Изучение проблемы </a:t>
            </a:r>
            <a:r>
              <a:rPr lang="ru-RU" sz="2700" dirty="0" err="1"/>
              <a:t>гаджетизации</a:t>
            </a:r>
            <a:r>
              <a:rPr lang="ru-RU" sz="2700" dirty="0"/>
              <a:t> младших школьников в условиях выстраивания современной  модели обучения»</a:t>
            </a:r>
            <a:br>
              <a:rPr lang="ru-RU" sz="2700" dirty="0"/>
            </a:br>
            <a:br>
              <a:rPr lang="ru-RU" sz="2700" dirty="0"/>
            </a:br>
            <a:br>
              <a:rPr lang="ru-RU" sz="2700" dirty="0"/>
            </a:br>
            <a:br>
              <a:rPr lang="ru-RU" sz="2700" dirty="0"/>
            </a:br>
            <a:r>
              <a:rPr lang="ru-RU" sz="1300" dirty="0"/>
              <a:t>Подготовила материал </a:t>
            </a:r>
            <a:br>
              <a:rPr lang="ru-RU" sz="1300" dirty="0"/>
            </a:br>
            <a:r>
              <a:rPr lang="ru-RU" sz="1300" dirty="0"/>
              <a:t>учитель начальных классов </a:t>
            </a:r>
            <a:br>
              <a:rPr lang="ru-RU" sz="1300" dirty="0"/>
            </a:br>
            <a:r>
              <a:rPr lang="ru-RU" sz="1300" dirty="0"/>
              <a:t>МБОУСОШ №7 </a:t>
            </a:r>
            <a:r>
              <a:rPr lang="ru-RU" sz="1300" dirty="0" err="1"/>
              <a:t>г.Артём</a:t>
            </a:r>
            <a:br>
              <a:rPr lang="ru-RU" sz="1300" dirty="0"/>
            </a:br>
            <a:r>
              <a:rPr lang="ru-RU" sz="1300" dirty="0"/>
              <a:t>Липина Ольга Николаевна </a:t>
            </a:r>
            <a:br>
              <a:rPr lang="ru-RU" sz="1300" dirty="0"/>
            </a:br>
            <a:br>
              <a:rPr lang="ru-RU" sz="2700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9204759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424936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«Результаты психологической пробы «заборчик» (Соболева А.Е., Емельянова Е.Н.)»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12531751"/>
              </p:ext>
            </p:extLst>
          </p:nvPr>
        </p:nvGraphicFramePr>
        <p:xfrm>
          <a:off x="107504" y="1772814"/>
          <a:ext cx="8712968" cy="3888433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2443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2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32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260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Лучше (%)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Не изменился (%)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Хуже (%)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11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Занимались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физкультурой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58%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28%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14%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11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Играли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 гаджеты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14%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86%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091842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40781941"/>
              </p:ext>
            </p:extLst>
          </p:nvPr>
        </p:nvGraphicFramePr>
        <p:xfrm>
          <a:off x="251520" y="476672"/>
          <a:ext cx="8424936" cy="5997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4466921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План коррекции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71898804"/>
              </p:ext>
            </p:extLst>
          </p:nvPr>
        </p:nvGraphicFramePr>
        <p:xfrm>
          <a:off x="179512" y="980728"/>
          <a:ext cx="8496944" cy="5645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6552197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496944" cy="54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	</a:t>
            </a:r>
            <a:r>
              <a:rPr lang="ru-RU" sz="3200" dirty="0"/>
              <a:t> </a:t>
            </a:r>
            <a:r>
              <a:rPr lang="ru-RU" sz="3600" dirty="0"/>
              <a:t>«Учитель не должен ограничиваться полученными знаниями. Очень важно  в учителе способность и готовность к постоянному расширению своего научного и педагогического кругозора».</a:t>
            </a:r>
          </a:p>
          <a:p>
            <a:pPr algn="ctr">
              <a:buNone/>
            </a:pPr>
            <a:endParaRPr lang="ru-RU" sz="3600" dirty="0"/>
          </a:p>
          <a:p>
            <a:pPr algn="r">
              <a:buNone/>
            </a:pPr>
            <a:r>
              <a:rPr lang="ru-RU" sz="3600" dirty="0"/>
              <a:t>К.Д.Ушинский</a:t>
            </a:r>
          </a:p>
        </p:txBody>
      </p:sp>
    </p:spTree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836712"/>
            <a:ext cx="7467600" cy="498916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</a:t>
            </a:r>
          </a:p>
        </p:txBody>
      </p:sp>
    </p:spTree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55148204"/>
              </p:ext>
            </p:extLst>
          </p:nvPr>
        </p:nvGraphicFramePr>
        <p:xfrm>
          <a:off x="467544" y="332656"/>
          <a:ext cx="8187680" cy="6069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2283658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Актуальность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Autofit/>
          </a:bodyPr>
          <a:lstStyle/>
          <a:p>
            <a:r>
              <a:rPr lang="ru-RU" sz="2800" dirty="0"/>
              <a:t>Противостоять гаджетам и интернету очень трудно, особенно если речь идет о детях младшего школьного возраста.</a:t>
            </a:r>
          </a:p>
          <a:p>
            <a:r>
              <a:rPr lang="ru-RU" sz="2800" dirty="0"/>
              <a:t>Внедрение инноваций напрямую касается и нашей школы, где у каждого учащегося, начиная с первого класса, есть телефон, планшет и т. д.</a:t>
            </a:r>
          </a:p>
        </p:txBody>
      </p:sp>
    </p:spTree>
    <p:extLst>
      <p:ext uri="{BB962C8B-B14F-4D97-AF65-F5344CB8AC3E}">
        <p14:creationId xmlns:p14="http://schemas.microsoft.com/office/powerpoint/2010/main" val="2352163406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996128612"/>
              </p:ext>
            </p:extLst>
          </p:nvPr>
        </p:nvGraphicFramePr>
        <p:xfrm>
          <a:off x="251520" y="188640"/>
          <a:ext cx="84486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0023968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u-RU" b="1" dirty="0"/>
          </a:p>
          <a:p>
            <a:endParaRPr lang="ru-RU" b="1" dirty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61936002"/>
              </p:ext>
            </p:extLst>
          </p:nvPr>
        </p:nvGraphicFramePr>
        <p:xfrm>
          <a:off x="395536" y="188640"/>
          <a:ext cx="8352928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6442240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Цель проекта: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1700808"/>
            <a:ext cx="8291264" cy="4125072"/>
          </a:xfrm>
        </p:spPr>
        <p:txBody>
          <a:bodyPr/>
          <a:lstStyle/>
          <a:p>
            <a:pPr marL="0" indent="0">
              <a:buNone/>
            </a:pPr>
            <a:r>
              <a:rPr lang="ru-RU" sz="3000" dirty="0"/>
              <a:t>исследование влияния гаджетов на здоровье младших школьников, определение рационального использования электронных   устройств детьми в учебе и быту.</a:t>
            </a:r>
          </a:p>
          <a:p>
            <a:endParaRPr lang="ru-RU" dirty="0"/>
          </a:p>
        </p:txBody>
      </p:sp>
      <p:pic>
        <p:nvPicPr>
          <p:cNvPr id="1026" name="Picture 2" descr="C:\Users\Валерия\Desktop\plansh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664712"/>
            <a:ext cx="4344145" cy="310199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608582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Autofit/>
          </a:bodyPr>
          <a:lstStyle/>
          <a:p>
            <a:r>
              <a:rPr lang="ru-RU" sz="3600" b="1" dirty="0"/>
              <a:t>	Задачи: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45001269"/>
              </p:ext>
            </p:extLst>
          </p:nvPr>
        </p:nvGraphicFramePr>
        <p:xfrm>
          <a:off x="107504" y="1052736"/>
          <a:ext cx="871296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7416377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640960" cy="185821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«Отношение младшего школьника к гаджету»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62540634"/>
              </p:ext>
            </p:extLst>
          </p:nvPr>
        </p:nvGraphicFramePr>
        <p:xfrm>
          <a:off x="179511" y="1556791"/>
          <a:ext cx="8640960" cy="5040560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531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43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Мальчики (%)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Девочки (%)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Получить гаджет в подарок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67%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54%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Длительность игры более 30 мин.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75%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61%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Появление отрицательных эмоций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при запрете игры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67%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46%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43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Положительные эмоции во время игры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67%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69%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 гаджете вспоминают часто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58%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38%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1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Гаджет необходим  для игр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58%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23%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43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Обсуждение компьютерных игр с друзьями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50%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15%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8296131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7467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«Отношение родителей учащихся к электронным устройствам»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58397496"/>
              </p:ext>
            </p:extLst>
          </p:nvPr>
        </p:nvGraphicFramePr>
        <p:xfrm>
          <a:off x="539552" y="1844824"/>
          <a:ext cx="7776863" cy="3805387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3842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8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папа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мама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51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Отрицательное отношение родителей к игре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36%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0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Ограничение игры во времени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64%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51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Родители играют в компьютерные игры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68%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</a:rPr>
                        <a:t>48%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675120"/>
      </p:ext>
    </p:extLst>
  </p:cSld>
  <p:clrMapOvr>
    <a:masterClrMapping/>
  </p:clrMapOvr>
  <p:transition spd="slow">
    <p:pull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ATIONKEY" val="SCQGLG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433</TotalTime>
  <Words>355</Words>
  <Application>Microsoft Office PowerPoint</Application>
  <PresentationFormat>Экран (4:3)</PresentationFormat>
  <Paragraphs>94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Calibri</vt:lpstr>
      <vt:lpstr>Century Schoolbook</vt:lpstr>
      <vt:lpstr>Times New Roman</vt:lpstr>
      <vt:lpstr>Wingdings</vt:lpstr>
      <vt:lpstr>Wingdings 2</vt:lpstr>
      <vt:lpstr>Эркер</vt:lpstr>
      <vt:lpstr>Тема :  «Изучение проблемы гаджетизации младших школьников в условиях выстраивания современной  модели обучения»    Подготовила материал  учитель начальных классов  МБОУСОШ №7 г.Артём Липина Ольга Николаевна    </vt:lpstr>
      <vt:lpstr>Презентация PowerPoint</vt:lpstr>
      <vt:lpstr>Актуальность проекта</vt:lpstr>
      <vt:lpstr>Презентация PowerPoint</vt:lpstr>
      <vt:lpstr>Презентация PowerPoint</vt:lpstr>
      <vt:lpstr>Цель проекта:</vt:lpstr>
      <vt:lpstr> Задачи:</vt:lpstr>
      <vt:lpstr>«Отношение младшего школьника к гаджету» </vt:lpstr>
      <vt:lpstr>«Отношение родителей учащихся к электронным устройствам» </vt:lpstr>
      <vt:lpstr>«Результаты психологической пробы «заборчик» (Соболева А.Е., Емельянова Е.Н.)» </vt:lpstr>
      <vt:lpstr>Презентация PowerPoint</vt:lpstr>
      <vt:lpstr>План коррекции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Lera</dc:creator>
  <cp:lastModifiedBy>Ольга</cp:lastModifiedBy>
  <cp:revision>34</cp:revision>
  <dcterms:created xsi:type="dcterms:W3CDTF">2014-11-09T09:53:47Z</dcterms:created>
  <dcterms:modified xsi:type="dcterms:W3CDTF">2026-01-07T04:20:51Z</dcterms:modified>
</cp:coreProperties>
</file>