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60" r:id="rId8"/>
    <p:sldId id="261" r:id="rId9"/>
    <p:sldId id="263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D51C8D-5C01-4CD1-A44F-A875F504B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2B3215-186C-4080-9910-6C9F9DBB602E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B3215-186C-4080-9910-6C9F9DBB602E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/>
          </p:cNvPicPr>
          <p:nvPr/>
        </p:nvPicPr>
        <p:blipFill>
          <a:blip r:embed="rId2"/>
          <a:srcRect b="3795"/>
          <a:stretch>
            <a:fillRect/>
          </a:stretch>
        </p:blipFill>
        <p:spPr>
          <a:xfrm>
            <a:off x="0" y="260350"/>
            <a:ext cx="12192000" cy="6597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620713"/>
            <a:ext cx="10943167" cy="108267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zh-CN" noProof="0" smtClean="0"/>
              <a:t>Click to edit Master title style</a:t>
            </a:r>
            <a:endParaRPr lang="en-US" altLang="zh-CN" noProof="0" smtClean="0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1843088"/>
            <a:ext cx="10949517" cy="9810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zh-CN" noProof="0" smtClean="0"/>
              <a:t>Click to edit Master subtitle style</a:t>
            </a:r>
            <a:endParaRPr lang="en-US" altLang="zh-CN" noProof="0" smtClean="0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848CC0CE-E97F-4CB5-AD5A-1931C1205F98}" type="datetimeFigureOut">
              <a:rPr lang="ru-RU" smtClean="0"/>
            </a:fld>
            <a:endParaRPr lang="ru-RU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538E4982-7BA4-44E5-B8A8-A24EB49E750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8CC0CE-E97F-4CB5-AD5A-1931C1205F98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8E4982-7BA4-44E5-B8A8-A24EB49E750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90500"/>
            <a:ext cx="2743200" cy="5937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0500"/>
            <a:ext cx="8026400" cy="59372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8CC0CE-E97F-4CB5-AD5A-1931C1205F98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8E4982-7BA4-44E5-B8A8-A24EB49E750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8CC0CE-E97F-4CB5-AD5A-1931C1205F98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8E4982-7BA4-44E5-B8A8-A24EB49E750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Замещающая дата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8CC0CE-E97F-4CB5-AD5A-1931C1205F98}" type="datetimeFigureOut">
              <a:rPr lang="ru-RU" smtClean="0"/>
            </a:fld>
            <a:endParaRPr lang="ru-RU"/>
          </a:p>
        </p:txBody>
      </p:sp>
      <p:sp>
        <p:nvSpPr>
          <p:cNvPr id="5" name="Замещающий 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6" name="Замещающий 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8E4982-7BA4-44E5-B8A8-A24EB49E750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174750"/>
            <a:ext cx="53848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8CC0CE-E97F-4CB5-AD5A-1931C1205F98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8E4982-7BA4-44E5-B8A8-A24EB49E750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Замещающая дата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8CC0CE-E97F-4CB5-AD5A-1931C1205F98}" type="datetimeFigureOut">
              <a:rPr lang="ru-RU" smtClean="0"/>
            </a:fld>
            <a:endParaRPr lang="ru-RU"/>
          </a:p>
        </p:txBody>
      </p:sp>
      <p:sp>
        <p:nvSpPr>
          <p:cNvPr id="8" name="Замещающий 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9" name="Замещающий 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8E4982-7BA4-44E5-B8A8-A24EB49E750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Замещающая дата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8CC0CE-E97F-4CB5-AD5A-1931C1205F98}" type="datetimeFigureOut">
              <a:rPr lang="ru-RU" smtClean="0"/>
            </a:fld>
            <a:endParaRPr lang="ru-RU"/>
          </a:p>
        </p:txBody>
      </p:sp>
      <p:sp>
        <p:nvSpPr>
          <p:cNvPr id="4" name="Замещающий 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5" name="Замещающий 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8E4982-7BA4-44E5-B8A8-A24EB49E750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ая дата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8CC0CE-E97F-4CB5-AD5A-1931C1205F98}" type="datetimeFigureOut">
              <a:rPr lang="ru-RU" smtClean="0"/>
            </a:fld>
            <a:endParaRPr lang="ru-RU"/>
          </a:p>
        </p:txBody>
      </p:sp>
      <p:sp>
        <p:nvSpPr>
          <p:cNvPr id="3" name="Замещающий 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4" name="Замещающий 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8E4982-7BA4-44E5-B8A8-A24EB49E750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8CC0CE-E97F-4CB5-AD5A-1931C1205F98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8E4982-7BA4-44E5-B8A8-A24EB49E750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Замещающая дата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848CC0CE-E97F-4CB5-AD5A-1931C1205F98}" type="datetimeFigureOut">
              <a:rPr lang="ru-RU" smtClean="0"/>
            </a:fld>
            <a:endParaRPr lang="ru-RU"/>
          </a:p>
        </p:txBody>
      </p:sp>
      <p:sp>
        <p:nvSpPr>
          <p:cNvPr id="6" name="Замещающий 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lang="ru-RU"/>
          </a:p>
        </p:txBody>
      </p:sp>
      <p:sp>
        <p:nvSpPr>
          <p:cNvPr id="7" name="Замещающий 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538E4982-7BA4-44E5-B8A8-A24EB49E750B}" type="slidenum">
              <a:rPr lang="ru-RU" smtClean="0"/>
            </a:fld>
            <a:endParaRPr lang="ru-RU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2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1026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en-US" altLang="zh-CN" dirty="0"/>
              <a:t>Click to edit Master title style</a:t>
            </a:r>
            <a:endParaRPr lang="en-US" altLang="zh-CN" dirty="0"/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en-US" altLang="zh-CN" dirty="0"/>
              <a:t>Click to edit Master text styles</a:t>
            </a:r>
            <a:endParaRPr lang="en-US" altLang="zh-CN" dirty="0"/>
          </a:p>
          <a:p>
            <a:pPr lvl="1"/>
            <a:r>
              <a:rPr lang="en-US" altLang="zh-CN" dirty="0"/>
              <a:t>Second level</a:t>
            </a:r>
            <a:endParaRPr lang="en-US" altLang="zh-CN" dirty="0"/>
          </a:p>
          <a:p>
            <a:pPr lvl="2"/>
            <a:r>
              <a:rPr lang="en-US" altLang="zh-CN" dirty="0"/>
              <a:t>Third level</a:t>
            </a:r>
            <a:endParaRPr lang="en-US" altLang="zh-CN" dirty="0"/>
          </a:p>
          <a:p>
            <a:pPr lvl="3"/>
            <a:r>
              <a:rPr lang="en-US" altLang="zh-CN" dirty="0"/>
              <a:t>Fourth level</a:t>
            </a:r>
            <a:endParaRPr lang="en-US" altLang="zh-CN" dirty="0"/>
          </a:p>
          <a:p>
            <a:pPr lvl="4"/>
            <a:r>
              <a:rPr lang="en-US" altLang="zh-CN" dirty="0"/>
              <a:t>Fifth level</a:t>
            </a:r>
            <a:endParaRPr lang="en-US" altLang="zh-CN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fld id="{848CC0CE-E97F-4CB5-AD5A-1931C1205F98}" type="datetimeFigureOut">
              <a:rPr lang="ru-RU" smtClean="0"/>
            </a:fld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fld id="{538E4982-7BA4-44E5-B8A8-A24EB49E750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445" dirty="0">
                <a:solidFill>
                  <a:schemeClr val="accent2"/>
                </a:solidFill>
              </a:rPr>
              <a:t>«Улитка Ахатина-идеальный домашний питомец»</a:t>
            </a:r>
            <a:endParaRPr lang="ru-RU" sz="4445" dirty="0">
              <a:solidFill>
                <a:schemeClr val="accent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Выполнила: Дубова Ксюша</a:t>
            </a:r>
            <a:endParaRPr lang="ru-RU" dirty="0"/>
          </a:p>
          <a:p>
            <a:r>
              <a:rPr lang="ru-RU" dirty="0"/>
              <a:t>Руководитель: Ханко Т.В</a:t>
            </a:r>
            <a:endParaRPr lang="ru-RU" dirty="0"/>
          </a:p>
          <a:p>
            <a:r>
              <a:rPr lang="ru-RU" dirty="0"/>
              <a:t>Халтурина М.В</a:t>
            </a:r>
            <a:endParaRPr lang="ru-RU" dirty="0"/>
          </a:p>
        </p:txBody>
      </p:sp>
      <p:pic>
        <p:nvPicPr>
          <p:cNvPr id="4" name="Изображение 3"/>
          <p:cNvPicPr/>
          <p:nvPr/>
        </p:nvPicPr>
        <p:blipFill>
          <a:blip r:embed="rId1"/>
          <a:stretch>
            <a:fillRect/>
          </a:stretch>
        </p:blipFill>
        <p:spPr>
          <a:xfrm>
            <a:off x="5905500" y="1455420"/>
            <a:ext cx="4498975" cy="4019550"/>
          </a:xfrm>
          <a:prstGeom prst="rect">
            <a:avLst/>
          </a:prstGeom>
        </p:spPr>
      </p:pic>
      <p:pic>
        <p:nvPicPr>
          <p:cNvPr id="5" name="Изображение 4"/>
          <p:cNvPicPr/>
          <p:nvPr/>
        </p:nvPicPr>
        <p:blipFill>
          <a:blip r:embed="rId1"/>
          <a:stretch>
            <a:fillRect/>
          </a:stretch>
        </p:blipFill>
        <p:spPr>
          <a:xfrm>
            <a:off x="6096000" y="3429000"/>
            <a:ext cx="0" cy="0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7865" y="1704340"/>
            <a:ext cx="3413125" cy="4864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965" y="190500"/>
            <a:ext cx="10973435" cy="126365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accent2"/>
                </a:solidFill>
              </a:rPr>
              <a:t>Цель работы:</a:t>
            </a:r>
            <a:r>
              <a:rPr lang="ru-RU" sz="4000" dirty="0"/>
              <a:t> </a:t>
            </a:r>
            <a:r>
              <a:rPr lang="ru-RU" sz="3555" dirty="0"/>
              <a:t>почему африканская улитка идеальное животное для содержания их в домашних условиях.</a:t>
            </a:r>
            <a:endParaRPr lang="ru-RU" sz="3555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910" y="1729740"/>
            <a:ext cx="5630545" cy="41433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0860" y="365125"/>
            <a:ext cx="8722360" cy="29057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6436" y="3346514"/>
            <a:ext cx="10637363" cy="3289955"/>
          </a:xfrm>
        </p:spPr>
        <p:txBody>
          <a:bodyPr>
            <a:normAutofit/>
          </a:bodyPr>
          <a:lstStyle/>
          <a:p>
            <a:r>
              <a:rPr lang="ru-RU" sz="1945" dirty="0"/>
              <a:t>*Эти улитки непривередливые к еде (они практически всеядные);</a:t>
            </a:r>
            <a:endParaRPr lang="ru-RU" sz="1945" dirty="0"/>
          </a:p>
          <a:p>
            <a:r>
              <a:rPr lang="ru-RU" sz="1945" dirty="0"/>
              <a:t>* Им не нужно особого домика (даже треснувший аквариум подойдет);</a:t>
            </a:r>
            <a:endParaRPr lang="ru-RU" sz="1945" dirty="0"/>
          </a:p>
          <a:p>
            <a:r>
              <a:rPr lang="ru-RU" sz="1945" dirty="0"/>
              <a:t>*Это спокойное мирное существо;</a:t>
            </a:r>
            <a:endParaRPr lang="ru-RU" sz="1945" dirty="0"/>
          </a:p>
          <a:p>
            <a:r>
              <a:rPr lang="ru-RU" sz="1945" dirty="0"/>
              <a:t>*Ее слизь обладает лечебными свойствами;</a:t>
            </a:r>
            <a:endParaRPr lang="ru-RU" sz="1945" dirty="0"/>
          </a:p>
          <a:p>
            <a:r>
              <a:rPr lang="ru-RU" sz="1945" dirty="0"/>
              <a:t>*Она не </a:t>
            </a:r>
            <a:r>
              <a:rPr lang="ru-RU" sz="1945" dirty="0" err="1"/>
              <a:t>аллергичная</a:t>
            </a:r>
            <a:r>
              <a:rPr lang="ru-RU" sz="1945" dirty="0"/>
              <a:t>;</a:t>
            </a:r>
            <a:endParaRPr lang="ru-RU" sz="1945" dirty="0"/>
          </a:p>
          <a:p>
            <a:r>
              <a:rPr lang="ru-RU" sz="1945" dirty="0"/>
              <a:t>*От нее нет шума и грязи;</a:t>
            </a:r>
            <a:endParaRPr lang="ru-RU" sz="1945" dirty="0"/>
          </a:p>
          <a:p>
            <a:r>
              <a:rPr lang="ru-RU" sz="1945" dirty="0"/>
              <a:t>*Они ведут ночной образ жизни;</a:t>
            </a:r>
            <a:endParaRPr lang="ru-RU" sz="1945" dirty="0"/>
          </a:p>
          <a:p>
            <a:pPr marL="0" indent="0">
              <a:buNone/>
            </a:pPr>
            <a:r>
              <a:rPr lang="ru-RU" sz="1945" dirty="0"/>
              <a:t>*    Её можно оставить надолго без присмот</a:t>
            </a:r>
            <a:r>
              <a:rPr lang="ru-RU" sz="1800" dirty="0"/>
              <a:t>ра.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065" y="328295"/>
            <a:ext cx="6107430" cy="30181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80152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23900" y="5165889"/>
            <a:ext cx="10629900" cy="1800517"/>
          </a:xfrm>
        </p:spPr>
        <p:txBody>
          <a:bodyPr/>
          <a:lstStyle/>
          <a:p>
            <a:r>
              <a:rPr lang="ru-RU" sz="2800" dirty="0"/>
              <a:t>В России, в естественных условиях Ахатина выжить не способна, из-за слишком сурового климата. Поэтому </a:t>
            </a:r>
            <a:r>
              <a:rPr lang="ru-RU" sz="2800" dirty="0" err="1"/>
              <a:t>гиганских</a:t>
            </a:r>
            <a:r>
              <a:rPr lang="ru-RU" sz="2800" dirty="0"/>
              <a:t> улиток можно заводить дома как домашнего питомца.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10" y="197328"/>
            <a:ext cx="10713251" cy="496792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80668" y="254524"/>
            <a:ext cx="5773131" cy="5922439"/>
          </a:xfrm>
        </p:spPr>
        <p:txBody>
          <a:bodyPr/>
          <a:lstStyle/>
          <a:p>
            <a:r>
              <a:rPr lang="ru-RU" dirty="0"/>
              <a:t>Мою улитку зовут Звёздочка</a:t>
            </a:r>
            <a:br>
              <a:rPr lang="ru-RU" dirty="0"/>
            </a:br>
            <a:r>
              <a:rPr lang="ru-RU" dirty="0"/>
              <a:t>Она любит выбираться из домика и гулять на свободе.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254524"/>
            <a:ext cx="4742468" cy="5922439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8374" y="365124"/>
            <a:ext cx="5735425" cy="5811837"/>
          </a:xfrm>
        </p:spPr>
        <p:txBody>
          <a:bodyPr/>
          <a:lstStyle/>
          <a:p>
            <a:r>
              <a:rPr lang="ru-RU" dirty="0"/>
              <a:t>Моя Звёздочка любит забираться в самые необычные места:один раз она залезла на шкаф, в другой раз она заползла под ящик с пакетами.Летом она живёт на даче. Вот такая она путешественница.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250" y="365125"/>
            <a:ext cx="5143310" cy="5811838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ru-RU" altLang="en-US"/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6319520" y="1174750"/>
            <a:ext cx="5262880" cy="4953000"/>
          </a:xfrm>
        </p:spPr>
        <p:txBody>
          <a:bodyPr/>
          <a:p>
            <a:pPr marL="0" indent="0">
              <a:buNone/>
            </a:pPr>
            <a:r>
              <a:rPr lang="ru-RU" altLang="en-US"/>
              <a:t>Улитку Ахатина очень легко содержать дома: для неё не требуется покупать специальный корм, за ней легко ухаживать. Я самостоятельно кормлю Звёздочку и навожу порядок в домике   . Общение с ней мне приносит много радости!</a:t>
            </a:r>
            <a:endParaRPr lang="ru-RU" altLang="en-US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7630" y="1174115"/>
            <a:ext cx="5854065" cy="495427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range Waves">
  <a:themeElements>
    <a:clrScheme name="Orange Waves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C73109"/>
      </a:accent1>
      <a:accent2>
        <a:srgbClr val="FF5050"/>
      </a:accent2>
      <a:accent3>
        <a:srgbClr val="FFFFFF"/>
      </a:accent3>
      <a:accent4>
        <a:srgbClr val="000000"/>
      </a:accent4>
      <a:accent5>
        <a:srgbClr val="E0ADAA"/>
      </a:accent5>
      <a:accent6>
        <a:srgbClr val="E74848"/>
      </a:accent6>
      <a:hlink>
        <a:srgbClr val="4D4D4D"/>
      </a:hlink>
      <a:folHlink>
        <a:srgbClr val="777777"/>
      </a:folHlink>
    </a:clrScheme>
    <a:fontScheme name="Orange Waves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Orange Wav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ange Wav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ange Waves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C73109"/>
        </a:accent1>
        <a:accent2>
          <a:srgbClr val="FF5050"/>
        </a:accent2>
        <a:accent3>
          <a:srgbClr val="FFFFFF"/>
        </a:accent3>
        <a:accent4>
          <a:srgbClr val="000000"/>
        </a:accent4>
        <a:accent5>
          <a:srgbClr val="E0ADAA"/>
        </a:accent5>
        <a:accent6>
          <a:srgbClr val="E74848"/>
        </a:accent6>
        <a:hlink>
          <a:srgbClr val="4D4D4D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1160</Words>
  <Application>WPS Presentation</Application>
  <PresentationFormat>Широкоэкранный</PresentationFormat>
  <Paragraphs>26</Paragraphs>
  <Slides>8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SimSun</vt:lpstr>
      <vt:lpstr>Wingdings</vt:lpstr>
      <vt:lpstr>Microsoft YaHei</vt:lpstr>
      <vt:lpstr>Arial Unicode MS</vt:lpstr>
      <vt:lpstr>Calibri</vt:lpstr>
      <vt:lpstr>Orange Waves</vt:lpstr>
      <vt:lpstr>«Улитка Ахатина-идеальный домашний питомец»</vt:lpstr>
      <vt:lpstr>Цель работы: Почему африканская улитка идеальное животное для содержания их в домашних условиях</vt:lpstr>
      <vt:lpstr>PowerPoint 演示文稿</vt:lpstr>
      <vt:lpstr>PowerPoint 演示文稿</vt:lpstr>
      <vt:lpstr>Мою улитку зовут Звёздочка Она любит…. Я играю с ней….</vt:lpstr>
      <vt:lpstr>Моя улитка любит забираться в самые необычные места:один раз она залезла на шкаф, в другой раз она заползла под ящик с пакетами.Летом она живёт на даче. Вот такая она путешественница.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«Улитка Ахатина-идеальный домашний питомец»</dc:title>
  <dc:creator>Станция юннатов</dc:creator>
  <cp:lastModifiedBy>K001</cp:lastModifiedBy>
  <cp:revision>7</cp:revision>
  <dcterms:created xsi:type="dcterms:W3CDTF">2026-02-19T05:54:00Z</dcterms:created>
  <dcterms:modified xsi:type="dcterms:W3CDTF">2026-02-25T13:11:59Z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897821E5A2004C97A55BC2407FD5C617_12</vt:lpwstr>
  </property>
  <property fmtid="{D5CDD505-2E9C-101B-9397-08002B2CF9AE}" pid="3" name="KSOProductBuildVer">
    <vt:lpwstr>1049-12.2.0.23196</vt:lpwstr>
  </property>
</Properties>
</file>