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2"/>
  </p:notesMasterIdLst>
  <p:sldIdLst>
    <p:sldId id="256" r:id="rId3"/>
    <p:sldId id="283" r:id="rId4"/>
    <p:sldId id="259" r:id="rId5"/>
    <p:sldId id="261" r:id="rId6"/>
    <p:sldId id="262" r:id="rId7"/>
    <p:sldId id="263" r:id="rId8"/>
    <p:sldId id="284" r:id="rId9"/>
    <p:sldId id="271" r:id="rId10"/>
    <p:sldId id="273" r:id="rId11"/>
    <p:sldId id="267" r:id="rId13"/>
    <p:sldId id="270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3" autoAdjust="0"/>
    <p:restoredTop sz="94660"/>
  </p:normalViewPr>
  <p:slideViewPr>
    <p:cSldViewPr snapToGrid="0">
      <p:cViewPr varScale="1">
        <p:scale>
          <a:sx n="83" d="100"/>
          <a:sy n="83" d="100"/>
        </p:scale>
        <p:origin x="85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7" Type="http://schemas.openxmlformats.org/officeDocument/2006/relationships/tableStyles" Target="tableStyles.xml"/><Relationship Id="rId16" Type="http://schemas.openxmlformats.org/officeDocument/2006/relationships/viewProps" Target="viewProps.xml"/><Relationship Id="rId15" Type="http://schemas.openxmlformats.org/officeDocument/2006/relationships/presProps" Target="presProps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D652B2-8C6E-419B-8E93-813F678ADC08}" type="datetimeFigureOut">
              <a:rPr lang="ru-RU" smtClean="0"/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C6DC3D-C717-495C-B489-C044A339A551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мещающий образ слайда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Замещающий текст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ru-RU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 panose="020B0604020202020204"/>
              </a:rPr>
              <a:t>“</a:t>
            </a:r>
            <a:endParaRPr lang="en-US" sz="8000" baseline="0" dirty="0">
              <a:ln w="3175" cmpd="sng">
                <a:noFill/>
              </a:ln>
              <a:solidFill>
                <a:schemeClr val="accent1"/>
              </a:solidFill>
              <a:effectLst/>
              <a:latin typeface="Arial" panose="020B0604020202020204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 panose="020B0604020202020204"/>
              </a:rPr>
              <a:t>”</a:t>
            </a:r>
            <a:endParaRPr lang="en-US" sz="8000" baseline="0" dirty="0">
              <a:ln w="3175" cmpd="sng">
                <a:noFill/>
              </a:ln>
              <a:solidFill>
                <a:schemeClr val="accent1"/>
              </a:solidFill>
              <a:effectLst/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 panose="020B0604020202020204"/>
              </a:rPr>
              <a:t>“</a:t>
            </a:r>
            <a:endParaRPr lang="en-US" sz="8000" baseline="0" dirty="0">
              <a:ln w="3175" cmpd="sng">
                <a:noFill/>
              </a:ln>
              <a:solidFill>
                <a:schemeClr val="accent1"/>
              </a:solidFill>
              <a:effectLst/>
              <a:latin typeface="Arial" panose="020B0604020202020204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 panose="020B0604020202020204"/>
              </a:rPr>
              <a:t>”</a:t>
            </a:r>
            <a:endParaRPr lang="en-US" sz="8000" baseline="0" dirty="0">
              <a:ln w="3175" cmpd="sng">
                <a:noFill/>
              </a:ln>
              <a:solidFill>
                <a:schemeClr val="accent1"/>
              </a:solidFill>
              <a:effectLst/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157"/>
            <a:ext cx="2356674" cy="6853096"/>
            <a:chOff x="6627813" y="195610"/>
            <a:chExt cx="1952625" cy="5678141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610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2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panose="05040102010807070707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panose="05040102010807070707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panose="05040102010807070707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panose="05040102010807070707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panose="05040102010807070707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panose="05040102010807070707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panose="05040102010807070707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panose="05040102010807070707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panose="05040102010807070707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0.xml"/><Relationship Id="rId1" Type="http://schemas.openxmlformats.org/officeDocument/2006/relationships/tags" Target="../tags/tag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2589213" y="277792"/>
            <a:ext cx="8915399" cy="4499589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2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автономное дошкольное образовательное учреждение - детский сад комбинированного вида «Колосок»</a:t>
            </a:r>
            <a:br>
              <a:rPr lang="ru-RU" sz="22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2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2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2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2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200" dirty="0">
                <a:solidFill>
                  <a:schemeClr val="accent2">
                    <a:lumMod val="50000"/>
                  </a:schemeClr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в подготовительной группе по теме:</a:t>
            </a:r>
            <a:br>
              <a:rPr lang="ru-RU" sz="3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 мире профессий»</a:t>
            </a:r>
            <a:br>
              <a:rPr lang="ru-RU" sz="3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(в рамках реализации парциальной программы </a:t>
            </a:r>
            <a:br>
              <a:rPr lang="ru-RU" sz="2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«Ребёнок в масштабе времени» )</a:t>
            </a:r>
            <a:br>
              <a:rPr lang="ru-RU" sz="2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>
          <a:xfrm>
            <a:off x="2589530" y="4777105"/>
            <a:ext cx="8915400" cy="1387475"/>
          </a:xfrm>
        </p:spPr>
        <p:txBody>
          <a:bodyPr>
            <a:noAutofit/>
          </a:bodyPr>
          <a:lstStyle/>
          <a:p>
            <a:pPr algn="r">
              <a:lnSpc>
                <a:spcPct val="100000"/>
              </a:lnSpc>
            </a:pP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Выполнили:</a:t>
            </a:r>
            <a:endParaRPr lang="ru-RU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lnSpc>
                <a:spcPct val="100000"/>
              </a:lnSpc>
            </a:pPr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воспитатели первой квалификационной категории </a:t>
            </a:r>
            <a:endParaRPr lang="ru-RU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lnSpc>
                <a:spcPct val="100000"/>
              </a:lnSpc>
            </a:pPr>
            <a:r>
              <a:rPr lang="ru-RU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Згонная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Лидия Викторовна</a:t>
            </a:r>
            <a:endParaRPr lang="ru-RU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lnSpc>
                <a:spcPct val="100000"/>
              </a:lnSpc>
            </a:pPr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Пичко Ольга Николаевн</a:t>
            </a:r>
            <a:r>
              <a:rPr lang="ru-RU" sz="16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endParaRPr lang="ru-RU" sz="16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Замещающий текст 4"/>
          <p:cNvSpPr>
            <a:spLocks noGrp="1"/>
          </p:cNvSpPr>
          <p:nvPr>
            <p:ph type="body" idx="1"/>
          </p:nvPr>
        </p:nvSpPr>
        <p:spPr>
          <a:xfrm>
            <a:off x="1841500" y="168910"/>
            <a:ext cx="9662795" cy="5670550"/>
          </a:xfrm>
        </p:spPr>
        <p:txBody>
          <a:bodyPr>
            <a:noAutofit/>
          </a:bodyPr>
          <a:p>
            <a:pPr marL="0" indent="0" algn="ctr">
              <a:buNone/>
            </a:pPr>
            <a:r>
              <a:rPr lang="en-US" altLang="en-US" sz="3600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Ожидаемые</a:t>
            </a:r>
            <a:r>
              <a:rPr lang="en-US" altLang="ru-RU" sz="3600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</a:t>
            </a:r>
            <a:endParaRPr lang="en-US" altLang="en-US" sz="3600" b="1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altLang="en-US" sz="1600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</a:t>
            </a:r>
            <a:r>
              <a:rPr lang="en-US" altLang="ru-RU" sz="1600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детей</a:t>
            </a:r>
            <a:endParaRPr lang="en-US" altLang="en-US" sz="1600" b="1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altLang="en-US" sz="16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16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Сформированы</a:t>
            </a:r>
            <a:r>
              <a:rPr lang="en-US" altLang="ru-RU" sz="16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представления</a:t>
            </a:r>
            <a:r>
              <a:rPr lang="en-US" altLang="ru-RU" sz="16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en-US" altLang="ru-RU" sz="16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более</a:t>
            </a:r>
            <a:r>
              <a:rPr lang="en-US" altLang="ru-RU" sz="16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чем</a:t>
            </a:r>
            <a:r>
              <a:rPr lang="en-US" altLang="ru-RU" sz="16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30 </a:t>
            </a:r>
            <a:r>
              <a:rPr lang="en-US" altLang="en-US" sz="16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профессиях</a:t>
            </a:r>
            <a:r>
              <a:rPr lang="en-US" altLang="ru-RU" sz="16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16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включая</a:t>
            </a:r>
            <a:r>
              <a:rPr lang="en-US" altLang="ru-RU" sz="16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специализации</a:t>
            </a:r>
            <a:r>
              <a:rPr lang="en-US" altLang="ru-RU" sz="16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en-US" altLang="ru-RU" sz="160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altLang="en-US" sz="16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en-US" sz="16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Расширен</a:t>
            </a:r>
            <a:r>
              <a:rPr lang="en-US" altLang="ru-RU" sz="16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кругозор</a:t>
            </a:r>
            <a:r>
              <a:rPr lang="en-US" altLang="ru-RU" sz="16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16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обогащен</a:t>
            </a:r>
            <a:r>
              <a:rPr lang="en-US" altLang="ru-RU" sz="16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активный</a:t>
            </a:r>
            <a:r>
              <a:rPr lang="en-US" altLang="ru-RU" sz="16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словарь</a:t>
            </a:r>
            <a:r>
              <a:rPr lang="en-US" altLang="ru-RU" sz="16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профессиональной</a:t>
            </a:r>
            <a:r>
              <a:rPr lang="en-US" altLang="ru-RU" sz="16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лексикой</a:t>
            </a:r>
            <a:r>
              <a:rPr lang="en-US" altLang="ru-RU" sz="16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ru-RU" sz="160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altLang="en-US" sz="16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altLang="en-US" sz="16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Сформировано</a:t>
            </a:r>
            <a:r>
              <a:rPr lang="en-US" altLang="ru-RU" sz="16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уважительное</a:t>
            </a:r>
            <a:r>
              <a:rPr lang="en-US" altLang="ru-RU" sz="16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отношение</a:t>
            </a:r>
            <a:r>
              <a:rPr lang="en-US" altLang="ru-RU" sz="16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en-US" altLang="ru-RU" sz="16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труду</a:t>
            </a:r>
            <a:r>
              <a:rPr lang="en-US" altLang="ru-RU" sz="16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взрослых</a:t>
            </a:r>
            <a:r>
              <a:rPr lang="en-US" altLang="ru-RU" sz="16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ru-RU" sz="160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altLang="en-US" sz="16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altLang="en-US" sz="16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</a:t>
            </a:r>
            <a:r>
              <a:rPr lang="en-US" altLang="ru-RU" sz="16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познавательный</a:t>
            </a:r>
            <a:r>
              <a:rPr lang="en-US" altLang="ru-RU" sz="16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интерес</a:t>
            </a:r>
            <a:r>
              <a:rPr lang="en-US" altLang="ru-RU" sz="16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16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любознательность</a:t>
            </a:r>
            <a:r>
              <a:rPr lang="en-US" altLang="ru-RU" sz="16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ru-RU" sz="160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altLang="en-US" sz="16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en-US" altLang="en-US" sz="16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Сформированы</a:t>
            </a:r>
            <a:r>
              <a:rPr lang="en-US" altLang="ru-RU" sz="16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первичные</a:t>
            </a:r>
            <a:r>
              <a:rPr lang="en-US" altLang="ru-RU" sz="16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представления</a:t>
            </a:r>
            <a:r>
              <a:rPr lang="en-US" altLang="ru-RU" sz="16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en-US" altLang="ru-RU" sz="16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значимости</a:t>
            </a:r>
            <a:r>
              <a:rPr lang="en-US" altLang="ru-RU" sz="16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разных</a:t>
            </a:r>
            <a:r>
              <a:rPr lang="en-US" altLang="ru-RU" sz="16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профессий</a:t>
            </a:r>
            <a:r>
              <a:rPr lang="en-US" altLang="ru-RU" sz="16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</a:t>
            </a:r>
            <a:r>
              <a:rPr lang="en-US" altLang="ru-RU" sz="16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общества</a:t>
            </a:r>
            <a:r>
              <a:rPr lang="en-US" altLang="ru-RU" sz="16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ru-RU" sz="160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altLang="en-US" sz="1600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</a:t>
            </a:r>
            <a:r>
              <a:rPr lang="en-US" altLang="ru-RU" sz="1600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педагогов</a:t>
            </a:r>
            <a:endParaRPr lang="en-US" altLang="en-US" sz="1600" b="1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altLang="en-US" sz="16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16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Пополнение</a:t>
            </a:r>
            <a:r>
              <a:rPr lang="en-US" altLang="ru-RU" sz="16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методической</a:t>
            </a:r>
            <a:r>
              <a:rPr lang="en-US" altLang="ru-RU" sz="16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базы</a:t>
            </a:r>
            <a:r>
              <a:rPr lang="en-US" altLang="ru-RU" sz="16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материалами</a:t>
            </a:r>
            <a:r>
              <a:rPr lang="en-US" altLang="ru-RU" sz="16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</a:t>
            </a:r>
            <a:r>
              <a:rPr lang="en-US" altLang="ru-RU" sz="16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ранней</a:t>
            </a:r>
            <a:r>
              <a:rPr lang="en-US" altLang="ru-RU" sz="16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профориентации</a:t>
            </a:r>
            <a:r>
              <a:rPr lang="en-US" altLang="ru-RU" sz="16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ru-RU" sz="160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altLang="en-US" sz="16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en-US" sz="16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Установление</a:t>
            </a:r>
            <a:r>
              <a:rPr lang="en-US" altLang="ru-RU" sz="16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партнерских</a:t>
            </a:r>
            <a:r>
              <a:rPr lang="en-US" altLang="ru-RU" sz="16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отношений</a:t>
            </a:r>
            <a:r>
              <a:rPr lang="en-US" altLang="ru-RU" sz="16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en-US" altLang="ru-RU" sz="16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социальными</a:t>
            </a:r>
            <a:r>
              <a:rPr lang="en-US" altLang="ru-RU" sz="16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организациями</a:t>
            </a:r>
            <a:r>
              <a:rPr lang="en-US" altLang="ru-RU" sz="16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en-US" sz="16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посёлка</a:t>
            </a:r>
            <a:r>
              <a:rPr lang="en-US" altLang="ru-RU" sz="16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ru-RU" sz="160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altLang="en-US" sz="16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altLang="en-US" sz="16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Освоение</a:t>
            </a:r>
            <a:r>
              <a:rPr lang="en-US" altLang="ru-RU" sz="16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эффективных</a:t>
            </a:r>
            <a:r>
              <a:rPr lang="en-US" altLang="ru-RU" sz="16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</a:t>
            </a:r>
            <a:r>
              <a:rPr lang="en-US" altLang="ru-RU" sz="16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работы</a:t>
            </a:r>
            <a:r>
              <a:rPr lang="en-US" altLang="ru-RU" sz="16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16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экскурсии</a:t>
            </a:r>
            <a:r>
              <a:rPr lang="en-US" altLang="ru-RU" sz="16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</a:t>
            </a:r>
            <a:r>
              <a:rPr lang="en-US" altLang="ru-RU" sz="16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форма</a:t>
            </a:r>
            <a:r>
              <a:rPr lang="en-US" altLang="ru-RU" sz="16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образовательной</a:t>
            </a:r>
            <a:r>
              <a:rPr lang="en-US" altLang="ru-RU" sz="16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</a:t>
            </a:r>
            <a:r>
              <a:rPr lang="en-US" altLang="ru-RU" sz="16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en-US" altLang="ru-RU" sz="160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altLang="en-US" sz="1600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</a:t>
            </a:r>
            <a:r>
              <a:rPr lang="en-US" altLang="ru-RU" sz="1600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родителей</a:t>
            </a:r>
            <a:endParaRPr lang="en-US" altLang="en-US" sz="1600" b="1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altLang="en-US" sz="16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16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Активное</a:t>
            </a:r>
            <a:r>
              <a:rPr lang="en-US" altLang="ru-RU" sz="16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</a:t>
            </a:r>
            <a:r>
              <a:rPr lang="en-US" altLang="ru-RU" sz="16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en-US" altLang="ru-RU" sz="16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организации</a:t>
            </a:r>
            <a:r>
              <a:rPr lang="en-US" altLang="ru-RU" sz="16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en-US" altLang="ru-RU" sz="16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сопровождении</a:t>
            </a:r>
            <a:r>
              <a:rPr lang="en-US" altLang="ru-RU" sz="16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экскурсий</a:t>
            </a:r>
            <a:r>
              <a:rPr lang="en-US" altLang="ru-RU" sz="16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ru-RU" sz="160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altLang="en-US" sz="16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en-US" sz="16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Сближение</a:t>
            </a:r>
            <a:r>
              <a:rPr lang="en-US" altLang="ru-RU" sz="16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детско</a:t>
            </a:r>
            <a:r>
              <a:rPr lang="en-US" altLang="ru-RU" sz="16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en-US" sz="16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родительских</a:t>
            </a:r>
            <a:r>
              <a:rPr lang="en-US" altLang="ru-RU" sz="16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отношений</a:t>
            </a:r>
            <a:r>
              <a:rPr lang="en-US" altLang="ru-RU" sz="16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через</a:t>
            </a:r>
            <a:r>
              <a:rPr lang="en-US" altLang="ru-RU" sz="16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обсуждение</a:t>
            </a:r>
            <a:r>
              <a:rPr lang="en-US" altLang="ru-RU" sz="16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впечатлений</a:t>
            </a:r>
            <a:r>
              <a:rPr lang="en-US" altLang="ru-RU" sz="16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ru-RU" sz="160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altLang="en-US" sz="16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altLang="en-US" sz="16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</a:t>
            </a:r>
            <a:r>
              <a:rPr lang="en-US" altLang="ru-RU" sz="16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en-US" altLang="ru-RU" sz="16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родителей</a:t>
            </a:r>
            <a:r>
              <a:rPr lang="en-US" altLang="ru-RU" sz="16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представлений</a:t>
            </a:r>
            <a:r>
              <a:rPr lang="en-US" altLang="ru-RU" sz="16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en-US" altLang="ru-RU" sz="16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возможностях</a:t>
            </a:r>
            <a:r>
              <a:rPr lang="en-US" altLang="ru-RU" sz="16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ранней</a:t>
            </a:r>
            <a:r>
              <a:rPr lang="en-US" altLang="ru-RU" sz="16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профориентации</a:t>
            </a:r>
            <a:r>
              <a:rPr lang="en-US" altLang="ru-RU" sz="16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en-US" altLang="ru-RU" sz="16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дошкольном</a:t>
            </a:r>
            <a:r>
              <a:rPr lang="en-US" altLang="ru-RU" sz="16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возрасте</a:t>
            </a:r>
            <a:r>
              <a:rPr lang="en-US" altLang="ru-RU" sz="16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ru-RU" sz="160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altLang="ru-RU" sz="160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Замещающий текст 4"/>
          <p:cNvSpPr>
            <a:spLocks noGrp="1"/>
          </p:cNvSpPr>
          <p:nvPr>
            <p:ph type="body" idx="1"/>
          </p:nvPr>
        </p:nvSpPr>
        <p:spPr>
          <a:xfrm>
            <a:off x="1617980" y="454025"/>
            <a:ext cx="9886315" cy="6245225"/>
          </a:xfrm>
        </p:spPr>
        <p:txBody>
          <a:bodyPr>
            <a:noAutofit/>
          </a:bodyPr>
          <a:p>
            <a:pPr marL="0" indent="0" algn="ctr">
              <a:buNone/>
            </a:pPr>
            <a:endParaRPr lang="en-US" altLang="ru-RU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>
              <a:buNone/>
            </a:pPr>
            <a:r>
              <a:rPr lang="en-US" altLang="en-US" sz="3200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Продукты</a:t>
            </a:r>
            <a:r>
              <a:rPr lang="en-US" altLang="ru-RU" sz="3200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</a:t>
            </a:r>
            <a:endParaRPr lang="en-US" altLang="en-US" sz="3200" b="1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>
              <a:buNone/>
            </a:pPr>
            <a:r>
              <a:rPr lang="ru-RU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Альбом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мире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профессий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отоотчет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экскурсиям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детские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рисунки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рассказы</a:t>
            </a:r>
            <a:endParaRPr lang="en-US" altLang="en-US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>
              <a:buNone/>
            </a:pPr>
            <a:r>
              <a:rPr lang="ru-RU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Карта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схема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профессий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указанием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посещенных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объектов</a:t>
            </a:r>
            <a:endParaRPr lang="en-US" altLang="en-US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>
              <a:buNone/>
            </a:pPr>
            <a:r>
              <a:rPr lang="ru-RU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Выставка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детских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</a:t>
            </a:r>
            <a:r>
              <a:rPr lang="ru-RU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исунки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аппликации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коллажи</a:t>
            </a:r>
            <a:r>
              <a:rPr lang="ru-RU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>
              <a:buNone/>
            </a:pPr>
            <a:r>
              <a:rPr lang="ru-RU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Картотека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дидактических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</a:t>
            </a:r>
            <a:r>
              <a:rPr lang="ru-RU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гры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ранней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профориентации</a:t>
            </a:r>
            <a:endParaRPr lang="en-US" altLang="en-US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>
              <a:buNone/>
            </a:pPr>
            <a:r>
              <a:rPr lang="ru-RU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Сценарий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итогового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</a:t>
            </a:r>
            <a:r>
              <a:rPr lang="ru-RU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в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икторина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>
              <a:buNone/>
            </a:pPr>
            <a:r>
              <a:rPr lang="ru-RU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Видеоролик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Наши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экскурсии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фотомонтаж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altLang="ru-RU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>
              <a:buNone/>
            </a:pPr>
            <a:endParaRPr lang="en-US" altLang="ru-RU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Изображение 1" descr="IMG_723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24075" y="4102100"/>
            <a:ext cx="3462655" cy="2597150"/>
          </a:xfrm>
          <a:prstGeom prst="rect">
            <a:avLst/>
          </a:prstGeom>
        </p:spPr>
      </p:pic>
      <p:pic>
        <p:nvPicPr>
          <p:cNvPr id="3" name="Изображение 2" descr="IMG_724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4690" y="3429000"/>
            <a:ext cx="3987800" cy="299085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Замещающий текст 2"/>
          <p:cNvSpPr>
            <a:spLocks noGrp="1"/>
          </p:cNvSpPr>
          <p:nvPr>
            <p:ph type="body" idx="1"/>
          </p:nvPr>
        </p:nvSpPr>
        <p:spPr>
          <a:xfrm>
            <a:off x="2588895" y="688340"/>
            <a:ext cx="8915400" cy="5221605"/>
          </a:xfrm>
        </p:spPr>
        <p:txBody>
          <a:bodyPr>
            <a:normAutofit fontScale="80000"/>
          </a:bodyPr>
          <a:p>
            <a:r>
              <a:rPr lang="en-US" altLang="en-US" sz="3200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Тип</a:t>
            </a:r>
            <a:r>
              <a:rPr lang="en-US" altLang="ru-RU" sz="3200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</a:t>
            </a:r>
            <a:r>
              <a:rPr lang="ru-RU" altLang="en-US" sz="3200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altLang="en-US" sz="32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en-US" altLang="en-US" sz="32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ознавательно</a:t>
            </a:r>
            <a:r>
              <a:rPr lang="en-US" altLang="ru-RU" sz="32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en-US" sz="32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исследовательский</a:t>
            </a:r>
            <a:r>
              <a:rPr lang="en-US" altLang="ru-RU" sz="32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</a:t>
            </a:r>
            <a:r>
              <a:rPr lang="en-US" altLang="ru-RU" sz="32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en-US" sz="32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ориентированный</a:t>
            </a:r>
            <a:r>
              <a:rPr lang="en-US" altLang="ru-RU" sz="32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групповой</a:t>
            </a:r>
            <a:endParaRPr lang="en-US" altLang="en-US" sz="320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3200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</a:t>
            </a:r>
            <a:r>
              <a:rPr lang="en-US" altLang="ru-RU" sz="3200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</a:t>
            </a:r>
            <a:r>
              <a:rPr lang="ru-RU" altLang="en-US" sz="3200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а:</a:t>
            </a:r>
            <a:r>
              <a:rPr lang="en-US" altLang="ru-RU" sz="3200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долгосрочный</a:t>
            </a:r>
            <a:endParaRPr lang="en-US" altLang="en-US" sz="320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3200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Сроки</a:t>
            </a:r>
            <a:r>
              <a:rPr lang="en-US" altLang="ru-RU" sz="3200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реализации</a:t>
            </a:r>
            <a:r>
              <a:rPr lang="ru-RU" altLang="en-US" sz="3200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altLang="en-US" sz="32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 месяцев</a:t>
            </a:r>
            <a:endParaRPr lang="en-US" altLang="en-US" sz="320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3200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Участники</a:t>
            </a:r>
            <a:r>
              <a:rPr lang="ru-RU" altLang="en-US" sz="3200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ru-RU" sz="32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en-US" sz="32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en-US" altLang="en-US" sz="32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ети</a:t>
            </a:r>
            <a:r>
              <a:rPr lang="en-US" altLang="ru-RU" sz="32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подготовительной</a:t>
            </a:r>
            <a:r>
              <a:rPr lang="en-US" altLang="ru-RU" sz="32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группы</a:t>
            </a:r>
            <a:r>
              <a:rPr lang="en-US" altLang="ru-RU" sz="32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воспитатели</a:t>
            </a:r>
            <a:r>
              <a:rPr lang="en-US" altLang="ru-RU" sz="32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родители</a:t>
            </a:r>
            <a:r>
              <a:rPr lang="en-US" altLang="ru-RU" sz="32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социальные</a:t>
            </a:r>
            <a:r>
              <a:rPr lang="en-US" altLang="ru-RU" sz="32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партнеры</a:t>
            </a:r>
            <a:r>
              <a:rPr lang="en-US" altLang="ru-RU" sz="32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32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сотрудники</a:t>
            </a:r>
            <a:r>
              <a:rPr lang="en-US" altLang="ru-RU" sz="32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организаций</a:t>
            </a:r>
            <a:r>
              <a:rPr lang="en-US" altLang="ru-RU" sz="32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altLang="en-US" sz="32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ru-RU" sz="320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3200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Возраст</a:t>
            </a:r>
            <a:r>
              <a:rPr lang="en-US" altLang="ru-RU" sz="3200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детей</a:t>
            </a:r>
            <a:r>
              <a:rPr lang="ru-RU" altLang="en-US" sz="3200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ru-RU" sz="32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6–7 </a:t>
            </a:r>
            <a:r>
              <a:rPr lang="en-US" altLang="en-US" sz="32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лет</a:t>
            </a:r>
            <a:r>
              <a:rPr lang="ru-RU" altLang="en-US" sz="32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ru-RU" sz="320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3200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Интеграция</a:t>
            </a:r>
            <a:r>
              <a:rPr lang="en-US" altLang="ru-RU" sz="3200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образовательных</a:t>
            </a:r>
            <a:r>
              <a:rPr lang="en-US" altLang="ru-RU" sz="3200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областей</a:t>
            </a:r>
            <a:r>
              <a:rPr lang="ru-RU" altLang="en-US" sz="3200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ru-RU" sz="32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en-US" sz="32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en-US" altLang="en-US" sz="32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ознавательное</a:t>
            </a:r>
            <a:r>
              <a:rPr lang="en-US" altLang="ru-RU" sz="32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</a:t>
            </a:r>
            <a:r>
              <a:rPr lang="en-US" altLang="ru-RU" sz="32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</a:t>
            </a:r>
            <a:r>
              <a:rPr lang="en-US" altLang="ru-RU" sz="32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en-US" sz="32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коммуникативное</a:t>
            </a:r>
            <a:r>
              <a:rPr lang="en-US" altLang="ru-RU" sz="32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</a:t>
            </a:r>
            <a:r>
              <a:rPr lang="en-US" altLang="ru-RU" sz="32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речевое</a:t>
            </a:r>
            <a:r>
              <a:rPr lang="en-US" altLang="ru-RU" sz="32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</a:t>
            </a:r>
            <a:r>
              <a:rPr lang="en-US" altLang="ru-RU" sz="32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художественно</a:t>
            </a:r>
            <a:r>
              <a:rPr lang="en-US" altLang="ru-RU" sz="32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en-US" sz="32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эстетическое</a:t>
            </a:r>
            <a:r>
              <a:rPr lang="en-US" altLang="ru-RU" sz="32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</a:t>
            </a:r>
            <a:r>
              <a:rPr lang="en-US" altLang="ru-RU" sz="32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физическое</a:t>
            </a:r>
            <a:r>
              <a:rPr lang="en-US" altLang="ru-RU" sz="32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</a:t>
            </a:r>
            <a:endParaRPr lang="en-US" altLang="en-US" sz="320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5039" y="0"/>
            <a:ext cx="8915399" cy="855492"/>
          </a:xfrm>
        </p:spPr>
        <p:txBody>
          <a:bodyPr>
            <a:normAutofit/>
          </a:bodyPr>
          <a:lstStyle/>
          <a:p>
            <a:r>
              <a:rPr lang="ru-RU" sz="4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</a:t>
            </a:r>
            <a:endParaRPr lang="ru-RU" sz="40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Замещающий текст 3"/>
          <p:cNvSpPr/>
          <p:nvPr>
            <p:ph type="body" idx="1"/>
          </p:nvPr>
        </p:nvSpPr>
        <p:spPr>
          <a:xfrm>
            <a:off x="1586230" y="637540"/>
            <a:ext cx="9918065" cy="5830570"/>
          </a:xfrm>
        </p:spPr>
        <p:txBody>
          <a:bodyPr>
            <a:noAutofit/>
          </a:bodyPr>
          <a:p>
            <a:pPr algn="l"/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Подготовительная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группа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период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активной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подготовки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детей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школе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новому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социальному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этапу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ученик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Именно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этом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возрасте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детей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формируются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представления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мире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взрослых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их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трудовой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начинается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осознанное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знакомство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миром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профессий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ru-RU" sz="200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Ранняя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профориентация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дошкольников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выбору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конкретной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профессии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интереса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труду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взрослых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уважения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людям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труда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расширение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представлений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разнообразии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профессий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их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значении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общества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ru-RU" sz="200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рамках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была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организована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серия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экскурсий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позволило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детям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ru-RU" sz="200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увидеть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реальные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условия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труда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людей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разных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профессий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en-US" altLang="ru-RU" sz="200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получить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представление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социальной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структуре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родного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посёлка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en-US" altLang="ru-RU" sz="200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расширить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кругозор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обогатить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активный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словарь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en-US" altLang="ru-RU" sz="200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сформировать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первичные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представления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значимости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каждой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профессии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ru-RU" sz="200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Текстовое поле 2"/>
          <p:cNvSpPr txBox="1"/>
          <p:nvPr/>
        </p:nvSpPr>
        <p:spPr>
          <a:xfrm>
            <a:off x="3084830" y="339090"/>
            <a:ext cx="7815580" cy="4546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ru-RU" altLang="en-US" sz="2000" b="1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Текстовое поле 1"/>
          <p:cNvSpPr txBox="1"/>
          <p:nvPr/>
        </p:nvSpPr>
        <p:spPr>
          <a:xfrm>
            <a:off x="1433195" y="793750"/>
            <a:ext cx="9467215" cy="559498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l"/>
            <a:r>
              <a:rPr lang="ru-RU" altLang="en-US" sz="2000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и задачи проекта:</a:t>
            </a:r>
            <a:endParaRPr lang="ru-RU" altLang="en-US" sz="200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детей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старшего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дошкольного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возраста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представлений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многообразии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профессий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их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социальной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значимости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также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воспитание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ценностного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отношения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труду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взрослых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через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организацию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экскурсионной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практическое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знакомство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профессиональной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средой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ru-RU" sz="200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en-US" altLang="ru-RU" sz="200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altLang="en-US" sz="2000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</a:t>
            </a:r>
            <a:r>
              <a:rPr lang="en-US" altLang="ru-RU" sz="2000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</a:t>
            </a:r>
            <a:endParaRPr lang="en-US" altLang="en-US" sz="2000" b="1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altLang="en-US" sz="2000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Образовательные</a:t>
            </a:r>
            <a:r>
              <a:rPr lang="ru-RU" altLang="en-US" sz="2000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200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Познакомить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детей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широким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спектром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профессий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пожарный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почтальон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библиотекарь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биолог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тренер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художник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тренер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театральный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ru-RU" sz="200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·</a:t>
            </a:r>
            <a:r>
              <a:rPr lang="ru-RU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Сформировать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представления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содержании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трудовой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людей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разных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профессий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орудиях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труда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спецодежде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результатах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труда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ru-RU" sz="200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Обогатить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активный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словарь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детей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профессиональной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лексикой</a:t>
            </a:r>
            <a:r>
              <a:rPr lang="ru-RU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altLang="en-US" sz="200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Познакомить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понятиями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труд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профессия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специальность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социальная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значимость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профессии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ru-RU" sz="200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en-US" altLang="ru-RU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Замещающий текст 4"/>
          <p:cNvSpPr>
            <a:spLocks noGrp="1"/>
          </p:cNvSpPr>
          <p:nvPr>
            <p:ph type="body" idx="1"/>
          </p:nvPr>
        </p:nvSpPr>
        <p:spPr>
          <a:xfrm>
            <a:off x="2010410" y="408940"/>
            <a:ext cx="9493885" cy="6143625"/>
          </a:xfrm>
        </p:spPr>
        <p:txBody>
          <a:bodyPr>
            <a:noAutofit/>
          </a:bodyPr>
          <a:p>
            <a:pPr marL="0" indent="0" algn="l">
              <a:buNone/>
            </a:pPr>
            <a:r>
              <a:rPr lang="en-US" altLang="en-US" sz="2000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Развивающие</a:t>
            </a:r>
            <a:endParaRPr lang="en-US" altLang="en-US" sz="2000" b="1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>
              <a:buNone/>
            </a:pPr>
            <a:r>
              <a:rPr lang="ru-RU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познавательный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интерес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любознательность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наблюдательность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процессе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экскурсий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встреч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представителями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профессий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ru-RU" sz="200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>
              <a:buNone/>
            </a:pPr>
            <a:r>
              <a:rPr lang="ru-RU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связную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речь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умение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составлять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рассказы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профессиях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отвечать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вопросы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делиться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впечатлениями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ru-RU" sz="200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>
              <a:buNone/>
            </a:pPr>
            <a:r>
              <a:rPr lang="ru-RU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навыки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безопасного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поведения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общественных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местах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экскурсиях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ru-RU" sz="200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>
              <a:buNone/>
            </a:pPr>
            <a:r>
              <a:rPr lang="ru-RU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коммуникативные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навыки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умение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взаимодействовать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взрослыми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вне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привычной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обстановки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ru-RU" sz="200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>
              <a:buNone/>
            </a:pPr>
            <a:r>
              <a:rPr lang="en-US" altLang="en-US" sz="2000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Воспитательные</a:t>
            </a:r>
            <a:endParaRPr lang="en-US" altLang="en-US" sz="2000" b="1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>
              <a:buNone/>
            </a:pPr>
            <a:r>
              <a:rPr lang="ru-RU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Воспитывать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уважительное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отношение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людям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труда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чувство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благодарности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их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работу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ru-RU" sz="200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>
              <a:buNone/>
            </a:pPr>
            <a:r>
              <a:rPr lang="ru-RU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Формировать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понимание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значимости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ценности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каждой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профессии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общества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ru-RU" sz="200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>
              <a:buNone/>
            </a:pPr>
            <a:r>
              <a:rPr lang="ru-RU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Воспитывать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интерес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будущей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учебной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через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знакомство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школой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лицеем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художественной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школой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en-US" altLang="ru-RU" sz="200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>
              <a:buNone/>
            </a:pPr>
            <a:r>
              <a:rPr lang="ru-RU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Формировать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первичные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представления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профессиональном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самоопределении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ru-RU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>
              <a:buNone/>
            </a:pPr>
            <a:endParaRPr lang="en-US" altLang="ru-RU" sz="200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>
              <a:buNone/>
            </a:pPr>
            <a:endParaRPr lang="en-US" altLang="ru-RU" sz="200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>
              <a:buNone/>
            </a:pPr>
            <a:endParaRPr lang="en-US" altLang="ru-RU" sz="200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916430" y="178435"/>
            <a:ext cx="8915400" cy="330835"/>
          </a:xfrm>
        </p:spPr>
        <p:txBody>
          <a:bodyPr>
            <a:normAutofit fontScale="90000"/>
          </a:bodyPr>
          <a:p>
            <a:pPr algn="ctr"/>
            <a:r>
              <a:rPr lang="en-US" altLang="en-US" sz="3200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Маршрутная</a:t>
            </a:r>
            <a:r>
              <a:rPr lang="en-US" altLang="ru-RU" sz="3200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карта</a:t>
            </a:r>
            <a:r>
              <a:rPr lang="en-US" altLang="ru-RU" sz="3200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экскурсий</a:t>
            </a:r>
            <a:r>
              <a:rPr lang="ru-RU" altLang="en-US" sz="3200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 п.Краснообск</a:t>
            </a:r>
            <a:endParaRPr lang="ru-RU" altLang="en-US" sz="3200" b="1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Замещающий текст 4"/>
          <p:cNvSpPr>
            <a:spLocks noGrp="1"/>
          </p:cNvSpPr>
          <p:nvPr>
            <p:ph type="body" idx="1"/>
          </p:nvPr>
        </p:nvSpPr>
        <p:spPr>
          <a:xfrm>
            <a:off x="1839595" y="1471930"/>
            <a:ext cx="9664700" cy="3688715"/>
          </a:xfrm>
        </p:spPr>
        <p:txBody>
          <a:bodyPr>
            <a:normAutofit/>
          </a:bodyPr>
          <a:p>
            <a:pPr algn="l"/>
            <a:endParaRPr lang="en-US" altLang="ru-RU" sz="800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Таблица 1"/>
          <p:cNvGraphicFramePr/>
          <p:nvPr>
            <p:custDataLst>
              <p:tags r:id="rId1"/>
            </p:custDataLst>
          </p:nvPr>
        </p:nvGraphicFramePr>
        <p:xfrm>
          <a:off x="990600" y="676275"/>
          <a:ext cx="10379075" cy="57988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7370"/>
                <a:gridCol w="3709670"/>
                <a:gridCol w="6122035"/>
              </a:tblGrid>
              <a:tr h="396240">
                <a:tc>
                  <a:txBody>
                    <a:bodyPr/>
                    <a:p>
                      <a:pPr>
                        <a:buNone/>
                      </a:pPr>
                      <a:r>
                        <a:rPr lang="ru-RU" altLang="en-US" sz="180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  <a:endParaRPr lang="ru-RU" altLang="en-US" sz="180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ru-RU" altLang="en-US" sz="180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Объект экскурсии</a:t>
                      </a:r>
                      <a:endParaRPr lang="ru-RU" altLang="en-US" sz="180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ru-RU" altLang="en-US" sz="180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Представленные профессии</a:t>
                      </a:r>
                      <a:endParaRPr lang="ru-RU" altLang="en-US" sz="180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674370">
                <a:tc>
                  <a:txBody>
                    <a:bodyPr/>
                    <a:p>
                      <a:pPr>
                        <a:buNone/>
                      </a:pPr>
                      <a:r>
                        <a:rPr lang="ru-RU" altLang="en-US" sz="18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altLang="en-US" sz="180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en-US" sz="18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Станция</a:t>
                      </a:r>
                      <a:r>
                        <a:rPr lang="en-US" altLang="ru-RU" sz="18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18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юных</a:t>
                      </a:r>
                      <a:r>
                        <a:rPr lang="en-US" altLang="ru-RU" sz="18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18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натуралистов</a:t>
                      </a:r>
                      <a:endParaRPr lang="en-US" altLang="en-US" sz="180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en-US" sz="18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Педагог</a:t>
                      </a:r>
                      <a:r>
                        <a:rPr lang="en-US" altLang="ru-RU" sz="18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18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дополнительного</a:t>
                      </a:r>
                      <a:r>
                        <a:rPr lang="en-US" altLang="ru-RU" sz="18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18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образования</a:t>
                      </a:r>
                      <a:r>
                        <a:rPr lang="en-US" altLang="ru-RU" sz="18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altLang="en-US" sz="18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биолог</a:t>
                      </a:r>
                      <a:r>
                        <a:rPr lang="en-US" altLang="ru-RU" sz="18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altLang="en-US" sz="18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эколог</a:t>
                      </a:r>
                      <a:r>
                        <a:rPr lang="en-US" altLang="ru-RU" sz="18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altLang="en-US" sz="18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ветеринар</a:t>
                      </a:r>
                      <a:r>
                        <a:rPr lang="en-US" altLang="ru-RU" sz="18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altLang="en-US" sz="18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садовод</a:t>
                      </a:r>
                      <a:endParaRPr lang="en-US" altLang="en-US" sz="180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95605">
                <a:tc>
                  <a:txBody>
                    <a:bodyPr/>
                    <a:p>
                      <a:pPr>
                        <a:buNone/>
                      </a:pPr>
                      <a:r>
                        <a:rPr lang="ru-RU" altLang="en-US" sz="18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altLang="en-US" sz="180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en-US" sz="18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Пожарн</a:t>
                      </a:r>
                      <a:r>
                        <a:rPr lang="ru-RU" altLang="en-US" sz="18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о-спасательная</a:t>
                      </a:r>
                      <a:r>
                        <a:rPr lang="en-US" altLang="ru-RU" sz="18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18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часть</a:t>
                      </a:r>
                      <a:endParaRPr lang="en-US" altLang="en-US" sz="180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en-US" sz="18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Пожарный</a:t>
                      </a:r>
                      <a:r>
                        <a:rPr lang="en-US" altLang="ru-RU" sz="18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altLang="en-US" sz="18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диспетчер</a:t>
                      </a:r>
                      <a:r>
                        <a:rPr lang="en-US" altLang="ru-RU" sz="18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altLang="en-US" sz="18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водитель</a:t>
                      </a:r>
                      <a:r>
                        <a:rPr lang="en-US" altLang="ru-RU" sz="18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18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пожарной</a:t>
                      </a:r>
                      <a:r>
                        <a:rPr lang="en-US" altLang="ru-RU" sz="18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18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техники</a:t>
                      </a:r>
                      <a:endParaRPr lang="en-US" altLang="en-US" sz="180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718185">
                <a:tc>
                  <a:txBody>
                    <a:bodyPr/>
                    <a:p>
                      <a:pPr>
                        <a:buNone/>
                      </a:pPr>
                      <a:r>
                        <a:rPr lang="ru-RU" altLang="en-US" sz="18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altLang="en-US" sz="180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en-US" sz="18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Ледовый</a:t>
                      </a:r>
                      <a:r>
                        <a:rPr lang="en-US" altLang="ru-RU" sz="18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18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</a:t>
                      </a:r>
                      <a:r>
                        <a:rPr lang="en-US" altLang="ru-RU" sz="18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18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lang="ru-RU" sz="18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Колос</a:t>
                      </a:r>
                      <a:r>
                        <a:rPr lang="en-US" altLang="en-US" sz="18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  <a:r>
                        <a:rPr lang="en-US" altLang="ru-RU" sz="18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altLang="ru-RU" sz="180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ru-RU" altLang="en-US" sz="18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</a:t>
                      </a:r>
                      <a:r>
                        <a:rPr lang="en-US" altLang="en-US" sz="18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ренер</a:t>
                      </a:r>
                      <a:r>
                        <a:rPr lang="en-US" altLang="ru-RU" sz="18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18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</a:t>
                      </a:r>
                      <a:r>
                        <a:rPr lang="en-US" altLang="ru-RU" sz="18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18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фигурному</a:t>
                      </a:r>
                      <a:r>
                        <a:rPr lang="en-US" altLang="ru-RU" sz="18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18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катанию</a:t>
                      </a:r>
                      <a:r>
                        <a:rPr lang="en-US" altLang="ru-RU" sz="18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altLang="en-US" sz="18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хоккею</a:t>
                      </a:r>
                      <a:r>
                        <a:rPr lang="en-US" altLang="ru-RU" sz="18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altLang="en-US" sz="18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инструктор</a:t>
                      </a:r>
                      <a:r>
                        <a:rPr lang="en-US" altLang="ru-RU" sz="18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18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ЛФК</a:t>
                      </a:r>
                      <a:r>
                        <a:rPr lang="en-US" altLang="ru-RU" sz="18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altLang="en-US" sz="18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работник</a:t>
                      </a:r>
                      <a:r>
                        <a:rPr lang="en-US" altLang="ru-RU" sz="18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18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ледового</a:t>
                      </a:r>
                      <a:r>
                        <a:rPr lang="en-US" altLang="ru-RU" sz="18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18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хозяйства</a:t>
                      </a:r>
                      <a:endParaRPr lang="en-US" altLang="en-US" sz="180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419100">
                <a:tc>
                  <a:txBody>
                    <a:bodyPr/>
                    <a:p>
                      <a:pPr>
                        <a:buNone/>
                      </a:pPr>
                      <a:r>
                        <a:rPr lang="ru-RU" altLang="en-US" sz="18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altLang="en-US" sz="180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en-US" sz="18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Почт</a:t>
                      </a:r>
                      <a:r>
                        <a:rPr lang="ru-RU" altLang="en-US" sz="18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 России</a:t>
                      </a:r>
                      <a:endParaRPr lang="ru-RU" altLang="en-US" sz="180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en-US" sz="18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Почтальон</a:t>
                      </a:r>
                      <a:r>
                        <a:rPr lang="en-US" altLang="ru-RU" sz="18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altLang="en-US" sz="18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оператор</a:t>
                      </a:r>
                      <a:r>
                        <a:rPr lang="en-US" altLang="ru-RU" sz="18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18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почтовой</a:t>
                      </a:r>
                      <a:r>
                        <a:rPr lang="en-US" altLang="ru-RU" sz="18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18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связи</a:t>
                      </a:r>
                      <a:r>
                        <a:rPr lang="en-US" altLang="ru-RU" sz="18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altLang="en-US" sz="18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начальник</a:t>
                      </a:r>
                      <a:r>
                        <a:rPr lang="en-US" altLang="ru-RU" sz="18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18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отделения</a:t>
                      </a:r>
                      <a:endParaRPr lang="en-US" altLang="en-US" sz="180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421005">
                <a:tc>
                  <a:txBody>
                    <a:bodyPr/>
                    <a:p>
                      <a:pPr>
                        <a:buNone/>
                      </a:pPr>
                      <a:r>
                        <a:rPr lang="ru-RU" altLang="en-US" sz="18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altLang="en-US" sz="180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en-US" sz="18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Библиотека</a:t>
                      </a:r>
                      <a:endParaRPr lang="en-US" altLang="en-US" sz="180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en-US" sz="18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Библиотекарь</a:t>
                      </a:r>
                      <a:r>
                        <a:rPr lang="en-US" altLang="ru-RU" sz="18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altLang="en-US" sz="18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библиограф</a:t>
                      </a:r>
                      <a:r>
                        <a:rPr lang="en-US" altLang="ru-RU" sz="18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altLang="en-US" sz="18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хранитель</a:t>
                      </a:r>
                      <a:r>
                        <a:rPr lang="en-US" altLang="ru-RU" sz="18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18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фондов</a:t>
                      </a:r>
                      <a:endParaRPr lang="en-US" altLang="en-US" sz="180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443865">
                <a:tc>
                  <a:txBody>
                    <a:bodyPr/>
                    <a:p>
                      <a:pPr>
                        <a:buNone/>
                      </a:pPr>
                      <a:r>
                        <a:rPr lang="ru-RU" altLang="en-US" sz="18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altLang="en-US" sz="180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en-US" sz="18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Сад</a:t>
                      </a:r>
                      <a:r>
                        <a:rPr lang="en-US" altLang="ru-RU" sz="18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18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Шубиной</a:t>
                      </a:r>
                      <a:r>
                        <a:rPr lang="en-US" altLang="ru-RU" sz="18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altLang="ru-RU" sz="180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en-US" sz="18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Садовник</a:t>
                      </a:r>
                      <a:r>
                        <a:rPr lang="en-US" altLang="ru-RU" sz="18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altLang="en-US" sz="18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ландшафтный</a:t>
                      </a:r>
                      <a:r>
                        <a:rPr lang="en-US" altLang="ru-RU" sz="18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18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дизайнер</a:t>
                      </a:r>
                      <a:r>
                        <a:rPr lang="en-US" altLang="ru-RU" sz="18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altLang="en-US" sz="18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дендролог</a:t>
                      </a:r>
                      <a:endParaRPr lang="en-US" altLang="en-US" sz="180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467360">
                <a:tc>
                  <a:txBody>
                    <a:bodyPr/>
                    <a:p>
                      <a:pPr>
                        <a:buNone/>
                      </a:pPr>
                      <a:r>
                        <a:rPr lang="ru-RU" altLang="en-US" sz="18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altLang="en-US" sz="180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en-US" sz="18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Школа</a:t>
                      </a:r>
                      <a:r>
                        <a:rPr lang="en-US" altLang="ru-RU" sz="18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18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верховой</a:t>
                      </a:r>
                      <a:r>
                        <a:rPr lang="en-US" altLang="ru-RU" sz="18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18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езды</a:t>
                      </a:r>
                      <a:r>
                        <a:rPr lang="en-US" altLang="ru-RU" sz="18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altLang="ru-RU" sz="180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en-US" sz="18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Тренер</a:t>
                      </a:r>
                      <a:r>
                        <a:rPr lang="en-US" altLang="ru-RU" sz="18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18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</a:t>
                      </a:r>
                      <a:r>
                        <a:rPr lang="en-US" altLang="ru-RU" sz="18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18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конному</a:t>
                      </a:r>
                      <a:r>
                        <a:rPr lang="en-US" altLang="ru-RU" sz="18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18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спорту</a:t>
                      </a:r>
                      <a:r>
                        <a:rPr lang="en-US" altLang="ru-RU" sz="18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altLang="en-US" sz="18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конюх</a:t>
                      </a:r>
                      <a:r>
                        <a:rPr lang="en-US" altLang="ru-RU" sz="18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altLang="en-US" sz="18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ветеринар</a:t>
                      </a:r>
                      <a:endParaRPr lang="en-US" altLang="en-US" sz="180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99415">
                <a:tc>
                  <a:txBody>
                    <a:bodyPr/>
                    <a:p>
                      <a:pPr>
                        <a:buNone/>
                      </a:pPr>
                      <a:r>
                        <a:rPr lang="ru-RU" altLang="en-US" sz="18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altLang="en-US" sz="180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ru-RU" altLang="en-US" sz="18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Детская х</a:t>
                      </a:r>
                      <a:r>
                        <a:rPr lang="en-US" altLang="en-US" sz="18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удожественная</a:t>
                      </a:r>
                      <a:r>
                        <a:rPr lang="en-US" altLang="ru-RU" sz="18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18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школа</a:t>
                      </a:r>
                      <a:endParaRPr lang="en-US" altLang="en-US" sz="180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en-US" sz="18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Преподаватель</a:t>
                      </a:r>
                      <a:r>
                        <a:rPr lang="en-US" altLang="ru-RU" sz="18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18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ИЗО</a:t>
                      </a:r>
                      <a:r>
                        <a:rPr lang="en-US" altLang="ru-RU" sz="18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altLang="en-US" sz="18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художник</a:t>
                      </a:r>
                      <a:r>
                        <a:rPr lang="en-US" altLang="ru-RU" sz="18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altLang="en-US" sz="18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живописец</a:t>
                      </a:r>
                      <a:r>
                        <a:rPr lang="en-US" altLang="ru-RU" sz="18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altLang="en-US" sz="18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график</a:t>
                      </a:r>
                      <a:endParaRPr lang="en-US" altLang="en-US" sz="180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731520">
                <a:tc>
                  <a:txBody>
                    <a:bodyPr/>
                    <a:p>
                      <a:pPr>
                        <a:buNone/>
                      </a:pPr>
                      <a:r>
                        <a:rPr lang="ru-RU" altLang="en-US" sz="18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altLang="en-US" sz="180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en-US" sz="18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</a:t>
                      </a:r>
                      <a:r>
                        <a:rPr lang="ru-RU" altLang="en-US" sz="18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ОК</a:t>
                      </a:r>
                      <a:r>
                        <a:rPr lang="en-US" altLang="ru-RU" sz="18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18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lang="en-US" altLang="en-US" sz="18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Армада</a:t>
                      </a:r>
                      <a:r>
                        <a:rPr lang="en-US" altLang="en-US" sz="18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  <a:endParaRPr lang="en-US" altLang="en-US" sz="180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lnSpc>
                          <a:spcPct val="110000"/>
                        </a:lnSpc>
                        <a:buNone/>
                      </a:pPr>
                      <a:r>
                        <a:rPr lang="en-US" altLang="en-US" sz="18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Инструктор</a:t>
                      </a:r>
                      <a:r>
                        <a:rPr lang="en-US" altLang="ru-RU" sz="18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18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</a:t>
                      </a:r>
                      <a:r>
                        <a:rPr lang="en-US" altLang="ru-RU" sz="18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18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спорту</a:t>
                      </a:r>
                      <a:r>
                        <a:rPr lang="en-US" altLang="ru-RU" sz="18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altLang="en-US" sz="18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тренер</a:t>
                      </a:r>
                      <a:r>
                        <a:rPr lang="en-US" altLang="ru-RU" sz="18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altLang="en-US" sz="18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администратор</a:t>
                      </a:r>
                      <a:r>
                        <a:rPr lang="en-US" altLang="ru-RU" sz="18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altLang="en-US" sz="18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спасатель</a:t>
                      </a:r>
                      <a:r>
                        <a:rPr lang="en-US" altLang="ru-RU" sz="18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18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</a:t>
                      </a:r>
                      <a:r>
                        <a:rPr lang="en-US" altLang="ru-RU" sz="18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18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воде</a:t>
                      </a:r>
                      <a:endParaRPr lang="en-US" altLang="en-US" sz="180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732155">
                <a:tc>
                  <a:txBody>
                    <a:bodyPr/>
                    <a:p>
                      <a:pPr>
                        <a:buNone/>
                      </a:pPr>
                      <a:r>
                        <a:rPr lang="ru-RU" altLang="en-US" sz="18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altLang="en-US" sz="180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ru-RU" sz="18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Лицей №13</a:t>
                      </a:r>
                      <a:endParaRPr lang="ru-RU" sz="180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lnSpc>
                          <a:spcPct val="110000"/>
                        </a:lnSpc>
                        <a:buNone/>
                      </a:pPr>
                      <a:r>
                        <a:rPr lang="en-US" altLang="en-US" sz="18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Учитель</a:t>
                      </a:r>
                      <a:r>
                        <a:rPr lang="en-US" altLang="ru-RU" sz="18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altLang="en-US" sz="18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директор</a:t>
                      </a:r>
                      <a:r>
                        <a:rPr lang="en-US" altLang="ru-RU" sz="18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altLang="en-US" sz="18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педагог</a:t>
                      </a:r>
                      <a:r>
                        <a:rPr lang="en-US" altLang="ru-RU" sz="18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altLang="en-US" sz="18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организатор</a:t>
                      </a:r>
                      <a:r>
                        <a:rPr lang="en-US" altLang="ru-RU" sz="18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altLang="en-US" sz="18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школьный</a:t>
                      </a:r>
                      <a:r>
                        <a:rPr lang="en-US" altLang="ru-RU" sz="18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18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психолог</a:t>
                      </a:r>
                      <a:endParaRPr lang="en-US" altLang="en-US" sz="180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Замещающий текст 2"/>
          <p:cNvSpPr>
            <a:spLocks noGrp="1"/>
          </p:cNvSpPr>
          <p:nvPr>
            <p:ph type="body" idx="1"/>
          </p:nvPr>
        </p:nvSpPr>
        <p:spPr>
          <a:xfrm>
            <a:off x="1674495" y="600075"/>
            <a:ext cx="9829800" cy="5309870"/>
          </a:xfrm>
        </p:spPr>
        <p:txBody>
          <a:bodyPr>
            <a:noAutofit/>
          </a:bodyPr>
          <a:p>
            <a:pPr algn="ctr"/>
            <a:r>
              <a:rPr lang="en-US" altLang="en-US" sz="3600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Этапы</a:t>
            </a:r>
            <a:r>
              <a:rPr lang="en-US" altLang="ru-RU" sz="3600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реализации</a:t>
            </a:r>
            <a:endParaRPr lang="en-US" altLang="en-US" sz="3600" b="1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altLang="ru-RU" sz="2000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en-US" altLang="en-US" sz="2000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этап</a:t>
            </a:r>
            <a:r>
              <a:rPr lang="en-US" altLang="ru-RU" sz="2000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altLang="en-US" sz="2000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Организационно</a:t>
            </a:r>
            <a:r>
              <a:rPr lang="en-US" altLang="ru-RU" sz="2000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en-US" sz="2000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подготовительный</a:t>
            </a:r>
            <a:endParaRPr lang="en-US" altLang="ru-RU" sz="2000" b="1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altLang="en-US" sz="2000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r>
              <a:rPr lang="en-US" altLang="ru-RU" sz="2000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условий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реализации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планирование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экскурсионной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ru-RU" sz="200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altLang="en-US" sz="2000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</a:t>
            </a:r>
            <a:r>
              <a:rPr lang="en-US" altLang="ru-RU" sz="2000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ru-RU" sz="2000" b="1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Определение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сроков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ru-RU" sz="200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Составление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маршрута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экскурсий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согласование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организациями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ru-RU" sz="200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Оформление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договоренностей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составление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графика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экскурсий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ru-RU" sz="200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безопасности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сопровождение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инструктажи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согласия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родителей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en-US" altLang="ru-RU" sz="200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Анкетирование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родителей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Профессии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нашей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семье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ru-RU" sz="200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Вводная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беседа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детьми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такое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профессия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ru-RU" sz="200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наглядных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материалов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дидактических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ru-RU" sz="200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Замещающий текст 4"/>
          <p:cNvSpPr>
            <a:spLocks noGrp="1"/>
          </p:cNvSpPr>
          <p:nvPr>
            <p:ph type="body" idx="1"/>
          </p:nvPr>
        </p:nvSpPr>
        <p:spPr>
          <a:xfrm>
            <a:off x="1853565" y="280670"/>
            <a:ext cx="9650730" cy="6323330"/>
          </a:xfrm>
        </p:spPr>
        <p:txBody>
          <a:bodyPr>
            <a:noAutofit/>
          </a:bodyPr>
          <a:p>
            <a:pPr marL="0" indent="0" algn="l">
              <a:buNone/>
            </a:pPr>
            <a:r>
              <a:rPr lang="en-US" altLang="ru-RU" sz="1400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 </a:t>
            </a:r>
            <a:r>
              <a:rPr lang="en-US" altLang="en-US" sz="1400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этап</a:t>
            </a:r>
            <a:r>
              <a:rPr lang="en-US" altLang="ru-RU" sz="1400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altLang="en-US" sz="1400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Основной</a:t>
            </a:r>
            <a:r>
              <a:rPr lang="en-US" altLang="ru-RU" sz="1400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1400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практический</a:t>
            </a:r>
            <a:r>
              <a:rPr lang="en-US" altLang="ru-RU" sz="1400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(1,5–2 </a:t>
            </a:r>
            <a:r>
              <a:rPr lang="en-US" altLang="en-US" sz="1400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месяца</a:t>
            </a:r>
            <a:r>
              <a:rPr lang="en-US" altLang="ru-RU" sz="1400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altLang="ru-RU" sz="1400" b="1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>
              <a:buNone/>
            </a:pPr>
            <a:r>
              <a:rPr lang="en-US" altLang="en-US" sz="1400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r>
              <a:rPr lang="en-US" altLang="ru-RU" sz="1400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1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</a:t>
            </a:r>
            <a:r>
              <a:rPr lang="en-US" altLang="ru-RU" sz="1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экскурсий</a:t>
            </a:r>
            <a:r>
              <a:rPr lang="en-US" altLang="ru-RU" sz="1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1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знакомство</a:t>
            </a:r>
            <a:r>
              <a:rPr lang="en-US" altLang="ru-RU" sz="1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en-US" altLang="ru-RU" sz="1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профессиями</a:t>
            </a:r>
            <a:r>
              <a:rPr lang="en-US" altLang="ru-RU" sz="1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1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закрепление</a:t>
            </a:r>
            <a:r>
              <a:rPr lang="en-US" altLang="ru-RU" sz="1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знаний</a:t>
            </a:r>
            <a:r>
              <a:rPr lang="en-US" altLang="ru-RU" sz="1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ru-RU" sz="140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>
              <a:buNone/>
            </a:pPr>
            <a:r>
              <a:rPr lang="en-US" altLang="en-US" sz="1400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</a:t>
            </a:r>
            <a:r>
              <a:rPr lang="en-US" altLang="ru-RU" sz="1400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400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экскурсионной</a:t>
            </a:r>
            <a:r>
              <a:rPr lang="en-US" altLang="ru-RU" sz="1400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400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</a:t>
            </a:r>
            <a:r>
              <a:rPr lang="en-US" altLang="ru-RU" sz="1400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ru-RU" sz="1400" b="1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>
              <a:buNone/>
            </a:pPr>
            <a:r>
              <a:rPr lang="en-US" altLang="ru-RU" sz="1400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1400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</a:t>
            </a:r>
            <a:r>
              <a:rPr lang="en-US" altLang="ru-RU" sz="1400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400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en-US" altLang="ru-RU" sz="1400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400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экскурсии</a:t>
            </a:r>
            <a:r>
              <a:rPr lang="en-US" altLang="ru-RU" sz="1400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ru-RU" sz="1400" b="1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>
              <a:buNone/>
            </a:pPr>
            <a:r>
              <a:rPr lang="en-US" altLang="en-US" sz="1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altLang="ru-RU" sz="1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altLang="ru-RU" sz="1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· </a:t>
            </a:r>
            <a:r>
              <a:rPr lang="en-US" altLang="en-US" sz="1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Беседа</a:t>
            </a:r>
            <a:r>
              <a:rPr lang="en-US" altLang="ru-RU" sz="1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en-US" altLang="ru-RU" sz="1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правилах</a:t>
            </a:r>
            <a:r>
              <a:rPr lang="en-US" altLang="ru-RU" sz="1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поведения</a:t>
            </a:r>
            <a:r>
              <a:rPr lang="en-US" altLang="ru-RU" sz="1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en-US" altLang="ru-RU" sz="1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общественных</a:t>
            </a:r>
            <a:r>
              <a:rPr lang="en-US" altLang="ru-RU" sz="1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местах</a:t>
            </a:r>
            <a:r>
              <a:rPr lang="en-US" altLang="ru-RU" sz="1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ru-RU" sz="140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>
              <a:buNone/>
            </a:pPr>
            <a:r>
              <a:rPr lang="en-US" altLang="en-US" sz="1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altLang="ru-RU" sz="1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altLang="ru-RU" sz="1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· </a:t>
            </a:r>
            <a:r>
              <a:rPr lang="en-US" altLang="en-US" sz="1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Рассматривание</a:t>
            </a:r>
            <a:r>
              <a:rPr lang="en-US" altLang="ru-RU" sz="1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иллюстраций</a:t>
            </a:r>
            <a:r>
              <a:rPr lang="en-US" altLang="ru-RU" sz="1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1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чтение</a:t>
            </a:r>
            <a:r>
              <a:rPr lang="en-US" altLang="ru-RU" sz="1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художественной</a:t>
            </a:r>
            <a:r>
              <a:rPr lang="en-US" altLang="ru-RU" sz="1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литературы</a:t>
            </a:r>
            <a:r>
              <a:rPr lang="en-US" altLang="ru-RU" sz="1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</a:t>
            </a:r>
            <a:r>
              <a:rPr lang="en-US" altLang="ru-RU" sz="1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теме</a:t>
            </a:r>
            <a:r>
              <a:rPr lang="en-US" altLang="ru-RU" sz="1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ru-RU" sz="140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>
              <a:buNone/>
            </a:pPr>
            <a:r>
              <a:rPr lang="en-US" altLang="en-US" sz="1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altLang="ru-RU" sz="1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altLang="ru-RU" sz="1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· </a:t>
            </a:r>
            <a:r>
              <a:rPr lang="en-US" altLang="en-US" sz="1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Постановка</a:t>
            </a:r>
            <a:r>
              <a:rPr lang="en-US" altLang="ru-RU" sz="1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познавательных</a:t>
            </a:r>
            <a:r>
              <a:rPr lang="en-US" altLang="ru-RU" sz="1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вопросов</a:t>
            </a:r>
            <a:r>
              <a:rPr lang="en-US" altLang="ru-RU" sz="1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ru-RU" sz="140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>
              <a:buNone/>
            </a:pPr>
            <a:r>
              <a:rPr lang="en-US" altLang="ru-RU" sz="1400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en-US" sz="1400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</a:t>
            </a:r>
            <a:r>
              <a:rPr lang="en-US" altLang="ru-RU" sz="1400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400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экскурсии</a:t>
            </a:r>
            <a:r>
              <a:rPr lang="en-US" altLang="ru-RU" sz="1400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ru-RU" sz="1400" b="1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>
              <a:buNone/>
            </a:pPr>
            <a:r>
              <a:rPr lang="en-US" altLang="en-US" sz="1400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altLang="ru-RU" sz="1400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400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altLang="ru-RU" sz="1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· </a:t>
            </a:r>
            <a:r>
              <a:rPr lang="en-US" altLang="en-US" sz="1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Встреча</a:t>
            </a:r>
            <a:r>
              <a:rPr lang="en-US" altLang="ru-RU" sz="1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en-US" altLang="ru-RU" sz="1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представителями</a:t>
            </a:r>
            <a:r>
              <a:rPr lang="en-US" altLang="ru-RU" sz="1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профессий</a:t>
            </a:r>
            <a:r>
              <a:rPr lang="en-US" altLang="ru-RU" sz="1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ru-RU" sz="140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>
              <a:buNone/>
            </a:pPr>
            <a:r>
              <a:rPr lang="en-US" altLang="en-US" sz="1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altLang="ru-RU" sz="1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altLang="ru-RU" sz="1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· </a:t>
            </a:r>
            <a:r>
              <a:rPr lang="en-US" altLang="en-US" sz="1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Наблюдение</a:t>
            </a:r>
            <a:r>
              <a:rPr lang="en-US" altLang="ru-RU" sz="1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</a:t>
            </a:r>
            <a:r>
              <a:rPr lang="en-US" altLang="ru-RU" sz="1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трудовыми</a:t>
            </a:r>
            <a:r>
              <a:rPr lang="en-US" altLang="ru-RU" sz="1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действиями</a:t>
            </a:r>
            <a:r>
              <a:rPr lang="en-US" altLang="ru-RU" sz="1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ru-RU" sz="140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>
              <a:buNone/>
            </a:pPr>
            <a:r>
              <a:rPr lang="en-US" altLang="en-US" sz="1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altLang="ru-RU" sz="1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altLang="ru-RU" sz="1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· </a:t>
            </a:r>
            <a:r>
              <a:rPr lang="en-US" altLang="en-US" sz="1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Практическое</a:t>
            </a:r>
            <a:r>
              <a:rPr lang="en-US" altLang="ru-RU" sz="1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</a:t>
            </a:r>
            <a:r>
              <a:rPr lang="en-US" altLang="ru-RU" sz="1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детей</a:t>
            </a:r>
            <a:r>
              <a:rPr lang="en-US" altLang="ru-RU" sz="1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1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примерка</a:t>
            </a:r>
            <a:r>
              <a:rPr lang="en-US" altLang="ru-RU" sz="1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спецодежды</a:t>
            </a:r>
            <a:r>
              <a:rPr lang="en-US" altLang="ru-RU" sz="1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1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выполнение</a:t>
            </a:r>
            <a:r>
              <a:rPr lang="en-US" altLang="ru-RU" sz="1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простых</a:t>
            </a:r>
            <a:r>
              <a:rPr lang="en-US" altLang="ru-RU" sz="1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действий</a:t>
            </a:r>
            <a:r>
              <a:rPr lang="en-US" altLang="ru-RU" sz="1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ru-RU" sz="140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>
              <a:buNone/>
            </a:pPr>
            <a:r>
              <a:rPr lang="en-US" altLang="en-US" sz="1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altLang="ru-RU" sz="1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altLang="ru-RU" sz="1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· </a:t>
            </a:r>
            <a:r>
              <a:rPr lang="en-US" altLang="en-US" sz="1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Фото</a:t>
            </a:r>
            <a:r>
              <a:rPr lang="ru-RU" altLang="en-US" sz="1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en-US" altLang="ru-RU" sz="1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видеосъемка</a:t>
            </a:r>
            <a:r>
              <a:rPr lang="en-US" altLang="ru-RU" sz="1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ru-RU" sz="140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>
              <a:buNone/>
            </a:pPr>
            <a:r>
              <a:rPr lang="en-US" altLang="ru-RU" sz="1400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altLang="en-US" sz="1400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Закрепление</a:t>
            </a:r>
            <a:r>
              <a:rPr lang="en-US" altLang="ru-RU" sz="1400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400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после</a:t>
            </a:r>
            <a:r>
              <a:rPr lang="en-US" altLang="ru-RU" sz="1400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400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экскурсии</a:t>
            </a:r>
            <a:r>
              <a:rPr lang="en-US" altLang="ru-RU" sz="1400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ru-RU" sz="1400" b="1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>
              <a:buNone/>
            </a:pPr>
            <a:r>
              <a:rPr lang="en-US" altLang="en-US" sz="1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altLang="ru-RU" sz="1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altLang="ru-RU" sz="1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· </a:t>
            </a:r>
            <a:r>
              <a:rPr lang="en-US" altLang="en-US" sz="1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Беседа</a:t>
            </a:r>
            <a:r>
              <a:rPr lang="en-US" altLang="ru-RU" sz="1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en-US" altLang="en-US" sz="1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</a:t>
            </a:r>
            <a:r>
              <a:rPr lang="en-US" altLang="ru-RU" sz="1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</a:t>
            </a:r>
            <a:r>
              <a:rPr lang="en-US" altLang="ru-RU" sz="1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узнали</a:t>
            </a:r>
            <a:r>
              <a:rPr lang="en-US" altLang="ru-RU" sz="1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нового</a:t>
            </a:r>
            <a:r>
              <a:rPr lang="en-US" altLang="ru-RU" sz="1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altLang="en-US" sz="1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en-US" altLang="ru-RU" sz="1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ru-RU" sz="140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>
              <a:buNone/>
            </a:pPr>
            <a:r>
              <a:rPr lang="en-US" altLang="en-US" sz="1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altLang="ru-RU" sz="1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altLang="ru-RU" sz="1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· </a:t>
            </a:r>
            <a:r>
              <a:rPr lang="en-US" altLang="en-US" sz="1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Составление</a:t>
            </a:r>
            <a:r>
              <a:rPr lang="en-US" altLang="ru-RU" sz="1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рассказов</a:t>
            </a:r>
            <a:r>
              <a:rPr lang="en-US" altLang="ru-RU" sz="1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en-US" altLang="ru-RU" sz="1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впечатлениях</a:t>
            </a:r>
            <a:r>
              <a:rPr lang="en-US" altLang="ru-RU" sz="1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ru-RU" sz="140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>
              <a:buNone/>
            </a:pPr>
            <a:r>
              <a:rPr lang="en-US" altLang="en-US" sz="1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altLang="ru-RU" sz="1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altLang="ru-RU" sz="1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· </a:t>
            </a:r>
            <a:r>
              <a:rPr lang="en-US" altLang="en-US" sz="1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Рисование</a:t>
            </a:r>
            <a:r>
              <a:rPr lang="en-US" altLang="ru-RU" sz="1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lang="en-US" altLang="ru-RU" sz="1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тему</a:t>
            </a:r>
            <a:r>
              <a:rPr lang="en-US" altLang="ru-RU" sz="1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en-US" altLang="en-US" sz="1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Кем</a:t>
            </a:r>
            <a:r>
              <a:rPr lang="en-US" altLang="ru-RU" sz="1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</a:t>
            </a:r>
            <a:r>
              <a:rPr lang="en-US" altLang="ru-RU" sz="1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хочу</a:t>
            </a:r>
            <a:r>
              <a:rPr lang="en-US" altLang="ru-RU" sz="1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быть</a:t>
            </a:r>
            <a:r>
              <a:rPr lang="en-US" altLang="en-US" sz="1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en-US" altLang="ru-RU" sz="1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1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en-US" altLang="en-US" sz="1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lang="en-US" altLang="ru-RU" sz="1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экскурсии</a:t>
            </a:r>
            <a:r>
              <a:rPr lang="en-US" altLang="en-US" sz="1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en-US" altLang="ru-RU" sz="1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ru-RU" sz="140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>
              <a:buNone/>
            </a:pPr>
            <a:r>
              <a:rPr lang="en-US" altLang="en-US" sz="1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altLang="ru-RU" sz="1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altLang="ru-RU" sz="1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· </a:t>
            </a:r>
            <a:r>
              <a:rPr lang="en-US" altLang="en-US" sz="1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</a:t>
            </a:r>
            <a:r>
              <a:rPr lang="en-US" altLang="ru-RU" sz="1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альбома</a:t>
            </a:r>
            <a:r>
              <a:rPr lang="en-US" altLang="ru-RU" sz="1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en-US" altLang="en-US" sz="1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en-US" altLang="ru-RU" sz="1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мире</a:t>
            </a:r>
            <a:r>
              <a:rPr lang="en-US" altLang="ru-RU" sz="1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профессий</a:t>
            </a:r>
            <a:r>
              <a:rPr lang="en-US" altLang="en-US" sz="1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en-US" altLang="ru-RU" sz="1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ru-RU" sz="140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>
              <a:buNone/>
            </a:pPr>
            <a:r>
              <a:rPr lang="en-US" altLang="en-US" sz="1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altLang="ru-RU" sz="1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altLang="ru-RU" sz="1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· </a:t>
            </a:r>
            <a:r>
              <a:rPr lang="en-US" altLang="en-US" sz="1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Сюжетно</a:t>
            </a:r>
            <a:r>
              <a:rPr lang="en-US" altLang="ru-RU" sz="1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en-US" sz="1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ролевые</a:t>
            </a:r>
            <a:r>
              <a:rPr lang="en-US" altLang="ru-RU" sz="1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игры</a:t>
            </a:r>
            <a:r>
              <a:rPr lang="en-US" altLang="ru-RU" sz="1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1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en-US" altLang="en-US" sz="1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Пожарные</a:t>
            </a:r>
            <a:r>
              <a:rPr lang="en-US" altLang="en-US" sz="1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en-US" altLang="ru-RU" sz="1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1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en-US" altLang="en-US" sz="1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Почта</a:t>
            </a:r>
            <a:r>
              <a:rPr lang="en-US" altLang="en-US" sz="1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en-US" altLang="ru-RU" sz="1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1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en-US" altLang="en-US" sz="1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Библиотека</a:t>
            </a:r>
            <a:r>
              <a:rPr lang="en-US" altLang="en-US" sz="1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en-US" altLang="ru-RU" sz="1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1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en-US" altLang="en-US" sz="1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Театр</a:t>
            </a:r>
            <a:r>
              <a:rPr lang="en-US" altLang="en-US" sz="1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en-US" altLang="ru-RU" sz="1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en-US" altLang="ru-RU" sz="140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Замещающий текст 4"/>
          <p:cNvSpPr>
            <a:spLocks noGrp="1"/>
          </p:cNvSpPr>
          <p:nvPr>
            <p:ph type="body" idx="1"/>
          </p:nvPr>
        </p:nvSpPr>
        <p:spPr>
          <a:xfrm>
            <a:off x="2044065" y="346075"/>
            <a:ext cx="9460230" cy="5344160"/>
          </a:xfrm>
        </p:spPr>
        <p:txBody>
          <a:bodyPr>
            <a:noAutofit/>
          </a:bodyPr>
          <a:p>
            <a:pPr marL="0" indent="0">
              <a:buNone/>
            </a:pPr>
            <a:r>
              <a:rPr lang="en-US" altLang="ru-RU" sz="2400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 </a:t>
            </a:r>
            <a:r>
              <a:rPr lang="en-US" altLang="en-US" sz="2400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этап</a:t>
            </a:r>
            <a:r>
              <a:rPr lang="en-US" altLang="ru-RU" sz="2400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altLang="en-US" sz="2400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Заключительный</a:t>
            </a:r>
            <a:r>
              <a:rPr lang="en-US" altLang="ru-RU" sz="2400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(1 </a:t>
            </a:r>
            <a:r>
              <a:rPr lang="en-US" altLang="en-US" sz="2400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неделя</a:t>
            </a:r>
            <a:r>
              <a:rPr lang="en-US" altLang="ru-RU" sz="2400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altLang="ru-RU" sz="240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altLang="en-US" sz="2400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r>
              <a:rPr lang="en-US" altLang="ru-RU" sz="2400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подведение</a:t>
            </a:r>
            <a:r>
              <a:rPr lang="en-US" altLang="ru-RU" sz="2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итогов</a:t>
            </a:r>
            <a:r>
              <a:rPr lang="en-US" altLang="ru-RU" sz="2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презентация</a:t>
            </a:r>
            <a:r>
              <a:rPr lang="en-US" altLang="ru-RU" sz="2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результатов</a:t>
            </a:r>
            <a:r>
              <a:rPr lang="en-US" altLang="ru-RU" sz="2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</a:t>
            </a:r>
            <a:r>
              <a:rPr lang="en-US" altLang="ru-RU" sz="2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ru-RU" sz="240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altLang="en-US" sz="2400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</a:t>
            </a:r>
            <a:r>
              <a:rPr lang="en-US" altLang="ru-RU" sz="2400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ru-RU" sz="2400" b="1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altLang="en-US" sz="2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2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Оформление</a:t>
            </a:r>
            <a:r>
              <a:rPr lang="en-US" altLang="ru-RU" sz="2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итогового</a:t>
            </a:r>
            <a:r>
              <a:rPr lang="en-US" altLang="ru-RU" sz="2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альбома</a:t>
            </a:r>
            <a:r>
              <a:rPr lang="en-US" altLang="ru-RU" sz="2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2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фотоотчет</a:t>
            </a:r>
            <a:r>
              <a:rPr lang="en-US" altLang="ru-RU" sz="2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</a:t>
            </a:r>
            <a:r>
              <a:rPr lang="en-US" altLang="ru-RU" sz="2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экскурсиям</a:t>
            </a:r>
            <a:r>
              <a:rPr lang="en-US" altLang="ru-RU" sz="2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детские</a:t>
            </a:r>
            <a:r>
              <a:rPr lang="en-US" altLang="ru-RU" sz="2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рисунки</a:t>
            </a:r>
            <a:r>
              <a:rPr lang="en-US" altLang="ru-RU" sz="2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рассказы</a:t>
            </a:r>
            <a:r>
              <a:rPr lang="en-US" altLang="ru-RU" sz="2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en-US" altLang="ru-RU" sz="240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altLang="en-US" sz="2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en-US" sz="2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</a:t>
            </a:r>
            <a:r>
              <a:rPr lang="en-US" altLang="ru-RU" sz="2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карты</a:t>
            </a:r>
            <a:r>
              <a:rPr lang="en-US" altLang="ru-RU" sz="2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en-US" sz="2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схемы</a:t>
            </a:r>
            <a:r>
              <a:rPr lang="en-US" altLang="ru-RU" sz="2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«Город</a:t>
            </a:r>
            <a:r>
              <a:rPr lang="en-US" altLang="ru-RU" sz="2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профессий»</a:t>
            </a:r>
            <a:r>
              <a:rPr lang="en-US" altLang="ru-RU" sz="2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2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отмечены</a:t>
            </a:r>
            <a:r>
              <a:rPr lang="en-US" altLang="ru-RU" sz="2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посещенные</a:t>
            </a:r>
            <a:r>
              <a:rPr lang="en-US" altLang="ru-RU" sz="2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объекты</a:t>
            </a:r>
            <a:r>
              <a:rPr lang="en-US" altLang="ru-RU" sz="2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en-US" altLang="ru-RU" sz="240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altLang="en-US" sz="2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altLang="en-US" sz="2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</a:t>
            </a:r>
            <a:r>
              <a:rPr lang="en-US" altLang="ru-RU" sz="2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итогового</a:t>
            </a:r>
            <a:r>
              <a:rPr lang="en-US" altLang="ru-RU" sz="2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</a:t>
            </a:r>
            <a:r>
              <a:rPr lang="en-US" altLang="ru-RU" sz="2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викторина</a:t>
            </a:r>
            <a:r>
              <a:rPr lang="en-US" altLang="ru-RU" sz="2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«Все</a:t>
            </a:r>
            <a:r>
              <a:rPr lang="en-US" altLang="ru-RU" sz="2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работы</a:t>
            </a:r>
            <a:r>
              <a:rPr lang="en-US" altLang="ru-RU" sz="2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хороши»</a:t>
            </a:r>
            <a:r>
              <a:rPr lang="en-US" altLang="ru-RU" sz="2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или</a:t>
            </a:r>
            <a:r>
              <a:rPr lang="en-US" altLang="ru-RU" sz="2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</a:t>
            </a:r>
            <a:r>
              <a:rPr lang="en-US" altLang="ru-RU" sz="2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рассказов</a:t>
            </a:r>
            <a:r>
              <a:rPr lang="en-US" altLang="ru-RU" sz="2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«Кем</a:t>
            </a:r>
            <a:r>
              <a:rPr lang="en-US" altLang="ru-RU" sz="2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</a:t>
            </a:r>
            <a:r>
              <a:rPr lang="en-US" altLang="ru-RU" sz="2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стану</a:t>
            </a:r>
            <a:r>
              <a:rPr lang="en-US" altLang="ru-RU" sz="2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когда</a:t>
            </a:r>
            <a:r>
              <a:rPr lang="en-US" altLang="ru-RU" sz="2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вырасту»</a:t>
            </a:r>
            <a:r>
              <a:rPr lang="en-US" altLang="ru-RU" sz="2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ru-RU" sz="240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altLang="en-US" sz="2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altLang="en-US" sz="2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Выставка</a:t>
            </a:r>
            <a:r>
              <a:rPr lang="en-US" altLang="ru-RU" sz="2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детских</a:t>
            </a:r>
            <a:r>
              <a:rPr lang="en-US" altLang="ru-RU" sz="2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</a:t>
            </a:r>
            <a:r>
              <a:rPr lang="en-US" altLang="ru-RU" sz="2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</a:t>
            </a:r>
            <a:r>
              <a:rPr lang="en-US" altLang="ru-RU" sz="2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мире</a:t>
            </a:r>
            <a:r>
              <a:rPr lang="en-US" altLang="ru-RU" sz="2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профессий»</a:t>
            </a:r>
            <a:r>
              <a:rPr lang="en-US" altLang="ru-RU" sz="2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ru-RU" sz="240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altLang="en-US" sz="2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en-US" altLang="en-US" sz="2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Презентация</a:t>
            </a:r>
            <a:r>
              <a:rPr lang="en-US" altLang="ru-RU" sz="2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</a:t>
            </a:r>
            <a:r>
              <a:rPr lang="en-US" altLang="ru-RU" sz="2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</a:t>
            </a:r>
            <a:r>
              <a:rPr lang="en-US" altLang="ru-RU" sz="2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родителей</a:t>
            </a:r>
            <a:r>
              <a:rPr lang="en-US" altLang="ru-RU" sz="2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en-US" altLang="ru-RU" sz="2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педагогов</a:t>
            </a:r>
            <a:r>
              <a:rPr lang="en-US" altLang="ru-RU" sz="2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ru-RU" sz="240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altLang="en-US" sz="2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</a:t>
            </a:r>
            <a:r>
              <a:rPr lang="en-US" altLang="en-US" sz="2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Фотоотчет</a:t>
            </a:r>
            <a:r>
              <a:rPr lang="en-US" altLang="ru-RU" sz="2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en-US" altLang="ru-RU" sz="2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социальных</a:t>
            </a:r>
            <a:r>
              <a:rPr lang="en-US" altLang="ru-RU" sz="2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сетях</a:t>
            </a:r>
            <a:r>
              <a:rPr lang="ru-RU" altLang="en-US" sz="2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altLang="en-US" sz="240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TABLE_ENDDRAG_ORIGIN_RECT" val="817*456"/>
  <p:tag name="TABLE_ENDDRAG_RECT" val="78*53*817*456"/>
</p:tagLst>
</file>

<file path=ppt/theme/theme1.xml><?xml version="1.0" encoding="utf-8"?>
<a:theme xmlns:a="http://schemas.openxmlformats.org/drawingml/2006/main" name="Легкий дым">
  <a:themeElements>
    <a:clrScheme name="Wisp">
      <a:dk1>
        <a:sysClr val="windowText" lastClr="000000"/>
      </a:dk1>
      <a:lt1>
        <a:sysClr val="window" lastClr="FFFFFF"/>
      </a:lt1>
      <a:dk2>
        <a:srgbClr val="2E5369"/>
      </a:dk2>
      <a:lt2>
        <a:srgbClr val="CFE2E7"/>
      </a:lt2>
      <a:accent1>
        <a:srgbClr val="353535"/>
      </a:accent1>
      <a:accent2>
        <a:srgbClr val="31B4E6"/>
      </a:accent2>
      <a:accent3>
        <a:srgbClr val="265991"/>
      </a:accent3>
      <a:accent4>
        <a:srgbClr val="7E40CC"/>
      </a:accent4>
      <a:accent5>
        <a:srgbClr val="B927E9"/>
      </a:accent5>
      <a:accent6>
        <a:srgbClr val="E833BF"/>
      </a:accent6>
      <a:hlink>
        <a:srgbClr val="2DA0F1"/>
      </a:hlink>
      <a:folHlink>
        <a:srgbClr val="7ED1E6"/>
      </a:folHlink>
    </a:clrScheme>
    <a:fontScheme name="Wisp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0</TotalTime>
  <Words>7131</Words>
  <Application>WPS Presentation</Application>
  <PresentationFormat>Широкоэкранный</PresentationFormat>
  <Paragraphs>184</Paragraphs>
  <Slides>11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11</vt:i4>
      </vt:variant>
    </vt:vector>
  </HeadingPairs>
  <TitlesOfParts>
    <vt:vector size="22" baseType="lpstr">
      <vt:lpstr>Arial</vt:lpstr>
      <vt:lpstr>SimSun</vt:lpstr>
      <vt:lpstr>Wingdings</vt:lpstr>
      <vt:lpstr>Wingdings 3</vt:lpstr>
      <vt:lpstr>Arial</vt:lpstr>
      <vt:lpstr>Times New Roman</vt:lpstr>
      <vt:lpstr>Microsoft YaHei</vt:lpstr>
      <vt:lpstr>Arial Unicode MS</vt:lpstr>
      <vt:lpstr>Century Gothic</vt:lpstr>
      <vt:lpstr>Calibri</vt:lpstr>
      <vt:lpstr>Легкий дым</vt:lpstr>
      <vt:lpstr>Муниципальное автономное дошкольное образовательное учреждение - детский сад комбинированного вида «Колосок»      Проект в подготовительной группе по теме: «В мире профессий» (в рамках реализации парциальной программы  «Ребёнок в масштабе времени» )  </vt:lpstr>
      <vt:lpstr>PowerPoint 演示文稿</vt:lpstr>
      <vt:lpstr>Актуальность</vt:lpstr>
      <vt:lpstr>PowerPoint 演示文稿</vt:lpstr>
      <vt:lpstr>PowerPoint 演示文稿</vt:lpstr>
      <vt:lpstr>Маршрутная карта экскурсий по п.Краснообск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Пользователь</dc:creator>
  <cp:lastModifiedBy>user</cp:lastModifiedBy>
  <cp:revision>13</cp:revision>
  <dcterms:created xsi:type="dcterms:W3CDTF">2026-02-21T16:30:00Z</dcterms:created>
  <dcterms:modified xsi:type="dcterms:W3CDTF">2026-03-21T14:03:35Z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DD1D616C6BDF4B3FB7954C139D511D6D_12</vt:lpwstr>
  </property>
  <property fmtid="{D5CDD505-2E9C-101B-9397-08002B2CF9AE}" pid="3" name="KSOProductBuildVer">
    <vt:lpwstr>1049-12.2.0.23196</vt:lpwstr>
  </property>
</Properties>
</file>