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3"/>
    <p:sldId id="283" r:id="rId4"/>
    <p:sldId id="259" r:id="rId5"/>
    <p:sldId id="261" r:id="rId6"/>
    <p:sldId id="262" r:id="rId7"/>
    <p:sldId id="263" r:id="rId8"/>
    <p:sldId id="284" r:id="rId9"/>
    <p:sldId id="271" r:id="rId10"/>
    <p:sldId id="273" r:id="rId11"/>
    <p:sldId id="267" r:id="rId13"/>
    <p:sldId id="270" r:id="rId14"/>
    <p:sldId id="28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589213" y="277792"/>
            <a:ext cx="8915399" cy="44995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- детский сад комбинированного вида «Колосок»</a:t>
            </a: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подготовительной группе по теме: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мир театра»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рамках реализации парциальной программы 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«Ребёнок в масштабе времени» )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589530" y="4777105"/>
            <a:ext cx="8915400" cy="138747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воспитатели первой квалификационной категории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Згонная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Лидия Викторовна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Пичко Ольга Николаевн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1841500" y="441325"/>
            <a:ext cx="9662795" cy="557847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афиши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артистов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трудным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понравилось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72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3145155"/>
            <a:ext cx="5592445" cy="31457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1617980" y="454025"/>
            <a:ext cx="9886315" cy="6245225"/>
          </a:xfrm>
        </p:spPr>
        <p:txBody>
          <a:bodyPr>
            <a:noAutofit/>
          </a:bodyPr>
          <a:p>
            <a:pPr marL="0" indent="0" algn="ctr">
              <a:buNone/>
            </a:pP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</a:t>
            </a:r>
            <a:r>
              <a:rPr lang="en-US" altLang="ru-RU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en-US" altLang="en-US" sz="28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театральному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искусству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интонационная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тревожность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публичными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выступлениями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коллективного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510" y="718185"/>
            <a:ext cx="10090785" cy="4779645"/>
          </a:xfrm>
        </p:spPr>
        <p:txBody>
          <a:bodyPr>
            <a:normAutofit/>
          </a:bodyPr>
          <a:p>
            <a:pPr algn="l"/>
            <a:r>
              <a:rPr lang="en-US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  <a:r>
              <a:rPr lang="en-US" altLang="ru-RU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br>
              <a:rPr lang="en-US" altLang="en-US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ru-RU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показанный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поделок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</a:t>
            </a:r>
            <a:r>
              <a:rPr lang="ru-RU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готовились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премьере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театрализованных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этюдов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Обновленная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костюмы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декорации</a:t>
            </a:r>
            <a:r>
              <a:rPr lang="en-US" altLang="ru-RU" sz="2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2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IMG_72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7550" y="3680460"/>
            <a:ext cx="3783330" cy="2837815"/>
          </a:xfrm>
          <a:prstGeom prst="rect">
            <a:avLst/>
          </a:prstGeom>
        </p:spPr>
      </p:pic>
      <p:pic>
        <p:nvPicPr>
          <p:cNvPr id="5" name="Изображение 4" descr="IMG_72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005" y="3680460"/>
            <a:ext cx="3916680" cy="29489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588895" y="688340"/>
            <a:ext cx="8915400" cy="5221605"/>
          </a:xfrm>
        </p:spPr>
        <p:txBody>
          <a:bodyPr/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</a:t>
            </a:r>
            <a:endParaRPr lang="en-US" altLang="en-US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среднесрочный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(3–4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6–7 </a:t>
            </a:r>
            <a:r>
              <a:rPr lang="en-US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altLang="en-US" sz="32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ru-RU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sz="3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5039" y="0"/>
            <a:ext cx="8915399" cy="85549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ий текст 3"/>
          <p:cNvSpPr/>
          <p:nvPr>
            <p:ph type="body" idx="1"/>
          </p:nvPr>
        </p:nvSpPr>
        <p:spPr>
          <a:xfrm>
            <a:off x="1586230" y="637540"/>
            <a:ext cx="9918065" cy="5830570"/>
          </a:xfrm>
        </p:spPr>
        <p:txBody>
          <a:bodyPr/>
          <a:p>
            <a:pPr algn="l"/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гаджеты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отходят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огромным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педагогическим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потенциалом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интегрирует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литературу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музыку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актерское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связную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интонационную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артикуляционный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снятию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психоэмоционального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доводить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начатое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включаться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проектную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презентовать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Текстовое поле 2"/>
          <p:cNvSpPr txBox="1"/>
          <p:nvPr/>
        </p:nvSpPr>
        <p:spPr>
          <a:xfrm>
            <a:off x="3084830" y="339090"/>
            <a:ext cx="7815580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433195" y="635000"/>
            <a:ext cx="9467215" cy="5594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ru-RU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проекта:</a:t>
            </a:r>
            <a:endParaRPr lang="ru-RU" altLang="en-US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en-US" altLang="ru-RU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en-US" altLang="en-US" sz="28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драматический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актер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декоратор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костюмер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гример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осветитель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интерпретировать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пересказывать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навыкам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мимику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жесты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перчаточный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/>
          </a:p>
          <a:p>
            <a:endParaRPr lang="en-US" alt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2588895" y="193675"/>
            <a:ext cx="8915400" cy="6358890"/>
          </a:xfrm>
        </p:spPr>
        <p:txBody>
          <a:bodyPr>
            <a:noAutofit/>
          </a:bodyPr>
          <a:p>
            <a:pPr marL="0" indent="0" algn="l">
              <a:buNone/>
            </a:pP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связную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монологическую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диалогическую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афиша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кулисы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аншлаг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импровизации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согласовывать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театральному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эмоциональную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эмпатию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6430" y="609600"/>
            <a:ext cx="8915400" cy="1395095"/>
          </a:xfrm>
        </p:spPr>
        <p:txBody>
          <a:bodyPr/>
          <a:p>
            <a:pPr algn="ctr"/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1839595" y="2676525"/>
            <a:ext cx="9664700" cy="2484120"/>
          </a:xfrm>
        </p:spPr>
        <p:txBody>
          <a:bodyPr>
            <a:normAutofit fontScale="25000"/>
          </a:bodyPr>
          <a:p>
            <a:pPr algn="l"/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</a:t>
            </a:r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en-US" altLang="en-US" sz="8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</a:t>
            </a:r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8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8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en-US" altLang="ru-RU" sz="8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8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сроков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8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сценариев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наглядных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видеозаписей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8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8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пространственной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уголка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театров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8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вашей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r>
              <a:rPr lang="en-US" altLang="en-US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8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8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674495" y="600075"/>
            <a:ext cx="9829800" cy="5309870"/>
          </a:xfrm>
        </p:spPr>
        <p:txBody>
          <a:bodyPr>
            <a:noAutofit/>
          </a:bodyPr>
          <a:p>
            <a:pPr algn="l"/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просмотром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кулисами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проблемной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en-US" altLang="ru-RU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сотрудничеству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</a:t>
            </a:r>
            <a:r>
              <a:rPr lang="en-US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3.Поездка с детьми и родителями в драматический театр «На левом берегу». </a:t>
            </a:r>
            <a:endParaRPr lang="ru-RU" altLang="en-US" sz="20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1853565" y="280670"/>
            <a:ext cx="9650730" cy="6323330"/>
          </a:xfrm>
        </p:spPr>
        <p:txBody>
          <a:bodyPr>
            <a:noAutofit/>
          </a:bodyPr>
          <a:p>
            <a:pPr marL="0" indent="0" algn="l">
              <a:buNone/>
            </a:pP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(2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театрального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итоговому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спектаклю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театром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en-US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бывают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театры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театре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театре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театров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афишу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профессию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Фото выставка «Я в театре».</a:t>
            </a:r>
            <a:endParaRPr lang="ru-RU" altLang="en-US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актера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en-US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мимики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эмоцию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волнуется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дикции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Ветерок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язычок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Этюды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подслушивает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испугался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лесу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расцвел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endParaRPr lang="en-US" altLang="en-US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2044065" y="346075"/>
            <a:ext cx="9460230" cy="534416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ролей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en-US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характеров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учетом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художника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en-US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Афиша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спектаклю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домик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ширма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шляпки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хвостики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Репетиционный</a:t>
            </a:r>
            <a:r>
              <a:rPr lang="en-US" alt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en-US" altLang="en-US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en-US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ролям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разбор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сложных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интонацией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выразительностью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сценам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малыми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группами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музыкой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декорациями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элементами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Генеральная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приглашенные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зрители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7682</Words>
  <Application>WPS Presentation</Application>
  <PresentationFormat>Широкоэкранный</PresentationFormat>
  <Paragraphs>127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SimSun</vt:lpstr>
      <vt:lpstr>Wingdings</vt:lpstr>
      <vt:lpstr>Wingdings 3</vt:lpstr>
      <vt:lpstr>Arial</vt:lpstr>
      <vt:lpstr>Times New Roman</vt:lpstr>
      <vt:lpstr>Microsoft YaHei</vt:lpstr>
      <vt:lpstr>Arial Unicode MS</vt:lpstr>
      <vt:lpstr>Century Gothic</vt:lpstr>
      <vt:lpstr>Calibri</vt:lpstr>
      <vt:lpstr>Легкий дым</vt:lpstr>
      <vt:lpstr>Муниципальное автономное дошкольное образовательное учреждение - детский сад комбинированного вида «Колосок»      Проект в подготовительной группе по теме: «Волшебный мир театра» (в рамках реализации парциальной программы  «Ребёнок в масштабе времени» )  </vt:lpstr>
      <vt:lpstr>PowerPoint 演示文稿</vt:lpstr>
      <vt:lpstr>Актуальность</vt:lpstr>
      <vt:lpstr>PowerPoint 演示文稿</vt:lpstr>
      <vt:lpstr>PowerPoint 演示文稿</vt:lpstr>
      <vt:lpstr>Этапы реализации проекта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Продукт проекта  1. Спектакль, показанный родителям и детям детского сада. 2. Выставка детских рисунков и поделок «Волшебный мир театра». 3. Фотоальбом «Как мы готовились к премьере». 4. Картотека театрализованных игр и этюдов. 5. Обновленная развивающая среда в группе (новые виды театра, костюмы, декорации).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user</cp:lastModifiedBy>
  <cp:revision>9</cp:revision>
  <dcterms:created xsi:type="dcterms:W3CDTF">2026-02-21T16:30:00Z</dcterms:created>
  <dcterms:modified xsi:type="dcterms:W3CDTF">2026-03-21T12:00:23Z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DD1D616C6BDF4B3FB7954C139D511D6D_12</vt:lpwstr>
  </property>
  <property fmtid="{D5CDD505-2E9C-101B-9397-08002B2CF9AE}" pid="3" name="KSOProductBuildVer">
    <vt:lpwstr>1049-12.2.0.23196</vt:lpwstr>
  </property>
</Properties>
</file>