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3"/>
    <p:sldId id="283" r:id="rId4"/>
    <p:sldId id="259" r:id="rId5"/>
    <p:sldId id="261" r:id="rId6"/>
    <p:sldId id="263" r:id="rId7"/>
    <p:sldId id="284" r:id="rId8"/>
    <p:sldId id="271" r:id="rId9"/>
    <p:sldId id="273" r:id="rId10"/>
    <p:sldId id="267" r:id="rId12"/>
    <p:sldId id="270" r:id="rId13"/>
    <p:sldId id="285" r:id="rId14"/>
    <p:sldId id="287" r:id="rId15"/>
    <p:sldId id="288" r:id="rId16"/>
    <p:sldId id="29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60"/>
  </p:normalViewPr>
  <p:slideViewPr>
    <p:cSldViewPr snapToGrid="0">
      <p:cViewPr varScale="1">
        <p:scale>
          <a:sx n="83" d="100"/>
          <a:sy n="83" d="100"/>
        </p:scale>
        <p:origin x="8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1.jpeg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589213" y="277792"/>
            <a:ext cx="8915399" cy="44995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- детский сад комбинированного вида «Колосок»</a:t>
            </a:r>
            <a:b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в подготовительной группе по теме: «Зимующие птицы»</a:t>
            </a: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рамках реализации парциальной программы </a:t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«Ребёнок и природа» )</a:t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589530" y="4777105"/>
            <a:ext cx="8915400" cy="1387475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воспитатели первой квалификационной категории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</a:pP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Згонная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Лидия Викторовна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Пичко Ольга Николаевн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Замещающий текст 4"/>
          <p:cNvSpPr>
            <a:spLocks noGrp="1"/>
          </p:cNvSpPr>
          <p:nvPr>
            <p:ph type="body" idx="1"/>
          </p:nvPr>
        </p:nvSpPr>
        <p:spPr>
          <a:xfrm>
            <a:off x="1617980" y="454025"/>
            <a:ext cx="9886315" cy="6245225"/>
          </a:xfrm>
        </p:spPr>
        <p:txBody>
          <a:bodyPr>
            <a:noAutofit/>
          </a:bodyPr>
          <a:p>
            <a:pPr marL="0" indent="0" algn="l">
              <a:buNone/>
            </a:pPr>
            <a:r>
              <a:rPr lang="en-US" altLang="en-US" sz="20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</a:t>
            </a:r>
            <a:r>
              <a:rPr lang="en-US" altLang="ru-RU" sz="20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en-US" altLang="en-US" sz="2000" b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Альбом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детских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рисунков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«Зимующие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птицы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altLang="en-US" sz="20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Коллаж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«Птицы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кормушки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altLang="en-US" sz="20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«Поможем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зимующим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птицам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altLang="en-US" sz="20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Фотовыставка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заботимся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птицах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altLang="en-US" sz="20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Календарь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наблюдений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«Кто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прилетел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кормушке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altLang="en-US" sz="20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Макет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плакат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«Птичья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столовая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altLang="en-US" sz="20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altLang="ru-RU" sz="36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6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</a:t>
            </a:r>
            <a:r>
              <a:rPr lang="ru-RU" altLang="en-US" sz="36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</a:t>
            </a:r>
            <a:endParaRPr lang="en-US" altLang="en-US" sz="3600" b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Знатоки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зимующих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</a:t>
            </a:r>
            <a:r>
              <a:rPr lang="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командная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ru-RU" sz="20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лэпбука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альбома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детских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рисунков</a:t>
            </a:r>
            <a:endParaRPr lang="en-US" altLang="en-US" sz="20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Фотовыставка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стенде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endParaRPr lang="en-US" altLang="en-US" sz="20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акции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Птичья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столовая</a:t>
            </a:r>
            <a:r>
              <a:rPr lang="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благодарности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самым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активным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ru-RU" sz="20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Награждение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маленькими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грамотами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Защитник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</a:t>
            </a:r>
            <a:r>
              <a:rPr lang="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" altLang="en-US" sz="20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" altLang="en-US" sz="20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1109980" y="607060"/>
            <a:ext cx="9767570" cy="49307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en-US" sz="24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</a:t>
            </a:r>
            <a:r>
              <a:rPr lang="en-US" altLang="ru-RU" sz="24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en-US" altLang="en-US" sz="2400" b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менее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6–8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зимующих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узнаёт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картинках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природе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4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Знает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кормить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</a:t>
            </a:r>
            <a:endParaRPr lang="en-US" altLang="en-US" sz="24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Участвует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изготовлении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кормушек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регулярной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подкормке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4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Ведёт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фиксирует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дневнике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календаре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4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ru-RU" sz="24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</a:t>
            </a:r>
            <a:r>
              <a:rPr lang="en-US" altLang="ru-RU" sz="24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en-US" altLang="en-US" sz="2400" b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Альбом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детских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рисунков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«Зимующие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птицы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altLang="en-US" sz="24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Коллаж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«Птицы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кормушки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altLang="en-US" sz="24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«Поможем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зимующим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птицам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altLang="en-US" sz="24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Фотовыставка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заботимся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птицах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altLang="en-US" sz="24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Календарь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наблюдений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«Кто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прилетел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кормушке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altLang="en-US" sz="24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лакат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«Птичья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столовая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altLang="en-US" sz="24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1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28130" y="2969895"/>
            <a:ext cx="4735830" cy="3495040"/>
          </a:xfrm>
          <a:prstGeom prst="rect">
            <a:avLst/>
          </a:prstGeom>
        </p:spPr>
      </p:pic>
      <p:pic>
        <p:nvPicPr>
          <p:cNvPr id="4" name="Изображение 3" descr="1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110" y="278765"/>
            <a:ext cx="5443855" cy="40309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1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9800" y="445770"/>
            <a:ext cx="2762250" cy="3671570"/>
          </a:xfrm>
          <a:prstGeom prst="rect">
            <a:avLst/>
          </a:prstGeom>
        </p:spPr>
      </p:pic>
      <p:pic>
        <p:nvPicPr>
          <p:cNvPr id="4" name="Изображение 3" descr="1 (4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525" y="2015490"/>
            <a:ext cx="3444875" cy="4561840"/>
          </a:xfrm>
          <a:prstGeom prst="rect">
            <a:avLst/>
          </a:prstGeom>
        </p:spPr>
      </p:pic>
      <p:pic>
        <p:nvPicPr>
          <p:cNvPr id="5" name="Изображение 4" descr="1 (5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7690" y="731520"/>
            <a:ext cx="3465195" cy="456819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 descr="1 (6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2880" y="447040"/>
            <a:ext cx="3502025" cy="4660265"/>
          </a:xfrm>
          <a:prstGeom prst="rect">
            <a:avLst/>
          </a:prstGeom>
        </p:spPr>
      </p:pic>
      <p:pic>
        <p:nvPicPr>
          <p:cNvPr id="5" name="Изображение 4" descr="1 (7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5" y="1757045"/>
            <a:ext cx="6183630" cy="43897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477645" y="847725"/>
            <a:ext cx="10026650" cy="5062220"/>
          </a:xfrm>
        </p:spPr>
        <p:txBody>
          <a:bodyPr>
            <a:normAutofit/>
          </a:bodyPr>
          <a:p>
            <a:endParaRPr lang="en-US" altLang="ru-RU" sz="32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</a:t>
            </a:r>
            <a:r>
              <a:rPr lang="en-US" altLang="ru-RU" sz="32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  <a:r>
              <a:rPr lang="en-US" altLang="ru-RU" sz="32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</a:t>
            </a:r>
            <a:r>
              <a:rPr lang="ru-RU" altLang="en-US" sz="32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школе группа</a:t>
            </a:r>
            <a:r>
              <a:rPr lang="en-US" altLang="ru-RU" sz="32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(6–7 </a:t>
            </a:r>
            <a:r>
              <a:rPr lang="en-US" altLang="en-US" sz="32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r>
              <a:rPr lang="en-US" altLang="ru-RU" sz="32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32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  <a:r>
              <a:rPr lang="en-US" altLang="ru-RU" sz="32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«Вишенка»</a:t>
            </a:r>
            <a:endParaRPr lang="en-US" altLang="en-US" sz="32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</a:t>
            </a:r>
            <a:r>
              <a:rPr lang="en-US" altLang="ru-RU" sz="32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en-US" altLang="ru-RU" sz="32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ru-RU" sz="32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32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altLang="en-US" sz="32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ознавательно</a:t>
            </a:r>
            <a:r>
              <a:rPr lang="en-US" altLang="ru-RU" sz="32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2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экологический</a:t>
            </a:r>
            <a:r>
              <a:rPr lang="en-US" altLang="ru-RU" sz="32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</a:t>
            </a:r>
            <a:r>
              <a:rPr lang="en-US" altLang="ru-RU" sz="32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2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ориентированный</a:t>
            </a:r>
            <a:endParaRPr lang="en-US" altLang="en-US" sz="32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</a:t>
            </a:r>
            <a:r>
              <a:rPr lang="en-US" altLang="ru-RU" sz="32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</a:t>
            </a:r>
            <a:r>
              <a:rPr lang="en-US" altLang="ru-RU" sz="32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ru-RU" sz="32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3–4 </a:t>
            </a:r>
            <a:r>
              <a:rPr lang="en-US" altLang="en-US" sz="32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недели</a:t>
            </a:r>
            <a:r>
              <a:rPr lang="en-US" altLang="ru-RU" sz="32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</a:t>
            </a:r>
            <a:r>
              <a:rPr lang="en-US" altLang="ru-RU" sz="32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32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январь</a:t>
            </a:r>
            <a:r>
              <a:rPr lang="en-US" altLang="ru-RU" sz="32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ru-RU" sz="32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</a:t>
            </a:r>
            <a:r>
              <a:rPr lang="en-US" altLang="ru-RU" sz="32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en-US" sz="32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en-US" sz="32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оспитанники</a:t>
            </a:r>
            <a:r>
              <a:rPr lang="en-US" altLang="ru-RU" sz="32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</a:t>
            </a:r>
            <a:r>
              <a:rPr lang="en-US" altLang="ru-RU" sz="32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r>
              <a:rPr lang="ru-RU" altLang="en-US" sz="32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en-US" sz="32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5605" y="86995"/>
            <a:ext cx="9734550" cy="126238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мещающий текст 3"/>
          <p:cNvSpPr/>
          <p:nvPr>
            <p:ph type="body" idx="1"/>
          </p:nvPr>
        </p:nvSpPr>
        <p:spPr>
          <a:xfrm>
            <a:off x="1665605" y="1015365"/>
            <a:ext cx="9838690" cy="5259070"/>
          </a:xfrm>
        </p:spPr>
        <p:txBody>
          <a:bodyPr>
            <a:noAutofit/>
          </a:bodyPr>
          <a:p>
            <a:pPr algn="l"/>
            <a:endParaRPr lang="en-US" altLang="ru-RU" sz="20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Зимой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птицам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корма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становятся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причиной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гибели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многих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пернатых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подготовительной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уже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способны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сочувствовать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помогать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изготавливать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кормушки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подкармливать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вести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экологическую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наблюдательность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закрепляет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сезонных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изменениях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природе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4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ru-RU" sz="24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en-US" sz="36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altLang="en-US" sz="36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600" b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систематизировать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зимующих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птицах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воспитать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бережное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помогать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трудных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зимних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4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ru-RU" sz="24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ru-RU" sz="24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Текстовое поле 2"/>
          <p:cNvSpPr txBox="1"/>
          <p:nvPr/>
        </p:nvSpPr>
        <p:spPr>
          <a:xfrm>
            <a:off x="3084830" y="339090"/>
            <a:ext cx="7815580" cy="454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ru-RU" altLang="en-US" sz="2000" b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1767205" y="793115"/>
            <a:ext cx="9062085" cy="56845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en-US" altLang="en-US" sz="36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en-US" altLang="en-US" sz="3600" b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altLang="en-US" sz="20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</a:t>
            </a:r>
            <a:r>
              <a:rPr lang="en-US" altLang="ru-RU" sz="20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ru-RU" sz="2000" b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различать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зимующих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внешнему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виду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голосам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повадкам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синица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воробей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снегирь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ворона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голубь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дятел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свиристель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клёст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ru-RU" sz="20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особенностями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зимующих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кормить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ru-RU" sz="20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Объяснить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птицы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остаются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зимовать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улетают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0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en-US" sz="20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</a:t>
            </a:r>
            <a:r>
              <a:rPr lang="en-US" altLang="ru-RU" sz="20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ru-RU" sz="2000" b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наблюдательность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календаря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наблюдений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кормушки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0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связную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речь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сравнительные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рассуждения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ru-RU" sz="20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Обогащать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словарь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кочёвка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кормушка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подкормка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пушок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стая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пища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клюв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оперение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0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en-US" sz="20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</a:t>
            </a:r>
            <a:r>
              <a:rPr lang="en-US" altLang="ru-RU" sz="20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ru-RU" sz="2000" b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доброту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отзывчивость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заботиться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живых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существах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0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грамотное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шуметь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кормушки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мусорить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ru-RU" sz="20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Привлекать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совместной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природоохранной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0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Замещающий текст 4"/>
          <p:cNvSpPr>
            <a:spLocks noGrp="1"/>
          </p:cNvSpPr>
          <p:nvPr>
            <p:ph type="body" idx="1"/>
          </p:nvPr>
        </p:nvSpPr>
        <p:spPr>
          <a:xfrm>
            <a:off x="1839595" y="417830"/>
            <a:ext cx="9664700" cy="4742815"/>
          </a:xfrm>
        </p:spPr>
        <p:txBody>
          <a:bodyPr>
            <a:normAutofit fontScale="25000"/>
          </a:bodyPr>
          <a:p>
            <a:pPr algn="l"/>
            <a:r>
              <a:rPr lang="en-US" altLang="en-US" sz="160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lang="en-US" altLang="ru-RU" sz="160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</a:t>
            </a:r>
            <a:endParaRPr lang="en-US" altLang="en-US" sz="16000" b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ru-RU" sz="80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ru-RU" sz="96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96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</a:t>
            </a:r>
            <a:endParaRPr lang="en-US" altLang="en-US" sz="9600" b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ru-RU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en-US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</a:t>
            </a:r>
            <a:r>
              <a:rPr lang="en-US" altLang="ru-RU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«Кто</a:t>
            </a:r>
            <a:r>
              <a:rPr lang="en-US" altLang="ru-RU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остаётся</a:t>
            </a:r>
            <a:r>
              <a:rPr lang="en-US" altLang="ru-RU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нами</a:t>
            </a:r>
            <a:r>
              <a:rPr lang="en-US" altLang="ru-RU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зимой</a:t>
            </a:r>
            <a:r>
              <a:rPr lang="en-US" altLang="ru-RU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altLang="ru-RU" sz="96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ru-RU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en-US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</a:t>
            </a:r>
            <a:r>
              <a:rPr lang="en-US" altLang="ru-RU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иллюстраций</a:t>
            </a:r>
            <a:r>
              <a:rPr lang="en-US" altLang="ru-RU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аудиозаписей</a:t>
            </a:r>
            <a:r>
              <a:rPr lang="en-US" altLang="ru-RU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голосов</a:t>
            </a:r>
            <a:r>
              <a:rPr lang="en-US" altLang="ru-RU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</a:t>
            </a:r>
            <a:r>
              <a:rPr lang="en-US" altLang="ru-RU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презентаций</a:t>
            </a:r>
            <a:endParaRPr lang="en-US" altLang="en-US" sz="96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ru-RU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en-US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</a:t>
            </a:r>
            <a:r>
              <a:rPr lang="en-US" altLang="ru-RU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развивающей</a:t>
            </a:r>
            <a:r>
              <a:rPr lang="en-US" altLang="ru-RU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  <a:r>
              <a:rPr lang="en-US" altLang="ru-RU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плакаты</a:t>
            </a:r>
            <a:r>
              <a:rPr lang="en-US" altLang="ru-RU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</a:t>
            </a:r>
            <a:r>
              <a:rPr lang="en-US" altLang="ru-RU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r>
              <a:rPr lang="en-US" altLang="ru-RU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«Чей</a:t>
            </a:r>
            <a:r>
              <a:rPr lang="en-US" altLang="ru-RU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</a:t>
            </a:r>
            <a:r>
              <a:rPr lang="en-US" altLang="ru-RU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«Чем</a:t>
            </a:r>
            <a:r>
              <a:rPr lang="en-US" altLang="ru-RU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питается</a:t>
            </a:r>
            <a:r>
              <a:rPr lang="en-US" altLang="ru-RU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«Угадай</a:t>
            </a:r>
            <a:r>
              <a:rPr lang="en-US" altLang="ru-RU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altLang="ru-RU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описанию»</a:t>
            </a:r>
            <a:r>
              <a:rPr lang="en-US" altLang="ru-RU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ru-RU" sz="96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ru-RU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en-US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</a:t>
            </a:r>
            <a:r>
              <a:rPr lang="en-US" altLang="ru-RU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художественной</a:t>
            </a:r>
            <a:r>
              <a:rPr lang="en-US" altLang="ru-RU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</a:t>
            </a:r>
            <a:r>
              <a:rPr lang="en-US" altLang="ru-RU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стихов</a:t>
            </a:r>
            <a:r>
              <a:rPr lang="en-US" altLang="ru-RU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загадок</a:t>
            </a:r>
            <a:endParaRPr lang="en-US" altLang="en-US" sz="96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ru-RU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en-US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</a:t>
            </a:r>
            <a:r>
              <a:rPr lang="en-US" altLang="ru-RU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altLang="ru-RU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r>
              <a:rPr lang="en-US" altLang="ru-RU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</a:t>
            </a:r>
            <a:r>
              <a:rPr lang="en-US" altLang="ru-RU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</a:t>
            </a:r>
            <a:r>
              <a:rPr lang="en-US" altLang="ru-RU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подкармливать</a:t>
            </a:r>
            <a:r>
              <a:rPr lang="en-US" altLang="ru-RU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</a:t>
            </a:r>
            <a:r>
              <a:rPr lang="en-US" altLang="ru-RU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зимой</a:t>
            </a:r>
            <a:r>
              <a:rPr lang="en-US" altLang="en-US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altLang="en-US" sz="96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ru-RU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en-US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Объявление</a:t>
            </a:r>
            <a:r>
              <a:rPr lang="en-US" altLang="ru-RU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акции</a:t>
            </a:r>
            <a:r>
              <a:rPr lang="en-US" altLang="ru-RU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«Птичья</a:t>
            </a:r>
            <a:r>
              <a:rPr lang="en-US" altLang="ru-RU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столовая»</a:t>
            </a:r>
            <a:r>
              <a:rPr lang="en-US" altLang="ru-RU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</a:t>
            </a:r>
            <a:r>
              <a:rPr lang="en-US" altLang="ru-RU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кормушек</a:t>
            </a:r>
            <a:r>
              <a:rPr lang="en-US" altLang="ru-RU" sz="9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ru-RU" sz="96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2253615" y="566420"/>
            <a:ext cx="9250680" cy="5343525"/>
          </a:xfrm>
        </p:spPr>
        <p:txBody>
          <a:bodyPr>
            <a:noAutofit/>
          </a:bodyPr>
          <a:p>
            <a:pPr algn="l"/>
            <a:r>
              <a:rPr lang="en-US" altLang="ru-RU" sz="36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6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</a:t>
            </a:r>
            <a:r>
              <a:rPr lang="en-US" altLang="ru-RU" sz="36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6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</a:t>
            </a:r>
            <a:r>
              <a:rPr lang="en-US" altLang="ru-RU" sz="36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ru-RU" sz="3600" b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en-US" sz="20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</a:t>
            </a:r>
            <a:r>
              <a:rPr lang="en-US" altLang="ru-RU" sz="20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</a:t>
            </a:r>
            <a:r>
              <a:rPr lang="en-US" altLang="ru-RU" sz="20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ru-RU" sz="2000" b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птицам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зимой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голод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короткий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ru-RU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птицы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зимуют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городе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лесу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altLang="en-US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птицы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спасаются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мороза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пушок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нахохливание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спят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стае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ru-RU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кормить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подкормки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ru-RU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такой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клёст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выводит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птенцов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зимой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интересный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ru-RU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en-US" sz="20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</a:t>
            </a:r>
            <a:r>
              <a:rPr lang="en-US" altLang="ru-RU" sz="20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0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эстетическое</a:t>
            </a:r>
            <a:r>
              <a:rPr lang="en-US" altLang="ru-RU" sz="20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en-US" altLang="ru-RU" sz="20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ru-RU" sz="2000" b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Снегири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рябине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Синичка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зимнем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лесу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altLang="en-US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Лепка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Птички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кормушки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коллективная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ru-RU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Дятел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сосне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геометрических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фигур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ru-RU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бумаги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Воробей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оригами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ru-RU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Ручной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кормушек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бросового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ru-RU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Слушание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голоса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зимующих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Чайковского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Времена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Январь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altLang="en-US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4894580" y="656018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ru-RU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Замещающий текст 4"/>
          <p:cNvSpPr>
            <a:spLocks noGrp="1"/>
          </p:cNvSpPr>
          <p:nvPr>
            <p:ph type="body" idx="1"/>
          </p:nvPr>
        </p:nvSpPr>
        <p:spPr>
          <a:xfrm>
            <a:off x="1536065" y="280670"/>
            <a:ext cx="9650730" cy="6323330"/>
          </a:xfrm>
        </p:spPr>
        <p:txBody>
          <a:bodyPr>
            <a:noAutofit/>
          </a:bodyPr>
          <a:p>
            <a:pPr marL="0" indent="0" algn="l">
              <a:buNone/>
            </a:pPr>
            <a:endParaRPr lang="en-US" altLang="en-US" sz="2000" b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altLang="en-US" sz="20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</a:t>
            </a:r>
            <a:r>
              <a:rPr lang="en-US" altLang="ru-RU" sz="20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en-US" altLang="ru-RU" sz="20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ru-RU" sz="2000" b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Бианки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Синичкин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календарь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поёт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Скребицкий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Воришка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Пришвин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Птицы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зимой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Сладкова</a:t>
            </a:r>
            <a:endParaRPr lang="en-US" altLang="en-US" sz="20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Заучивание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стихов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Снегири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Прокофьев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Покормите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зимой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Яшин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ru-RU" sz="20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сравнительных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рассказов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воробей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синица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снегирь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дятел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ru-RU" sz="20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Отгадывание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загадок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зимующих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птицах</a:t>
            </a:r>
            <a:endParaRPr lang="en-US" altLang="en-US" sz="20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экологических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сказок</a:t>
            </a:r>
            <a:endParaRPr lang="en-US" altLang="en-US" sz="20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altLang="en-US" sz="20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</a:t>
            </a:r>
            <a:r>
              <a:rPr lang="en-US" altLang="ru-RU" sz="20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0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коммуникативное</a:t>
            </a:r>
            <a:r>
              <a:rPr lang="en-US" altLang="ru-RU" sz="20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en-US" altLang="ru-RU" sz="20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ru-RU" sz="2000" b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ролевая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Спасатели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замёрзшей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птице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ru-RU" sz="20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Зимующие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перелётные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Чей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хвост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ласково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altLang="en-US" sz="20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Птичья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столовая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развешивание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кормушек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участке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ежедневная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подкормка</a:t>
            </a:r>
            <a:endParaRPr lang="en-US" altLang="en-US" sz="20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Дежурство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насыпать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кормушки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</a:t>
            </a:r>
            <a:r>
              <a:rPr lang="en-US" altLang="ru-RU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ru-RU" sz="20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Замещающий текст 4"/>
          <p:cNvSpPr>
            <a:spLocks noGrp="1"/>
          </p:cNvSpPr>
          <p:nvPr>
            <p:ph type="body" idx="1"/>
          </p:nvPr>
        </p:nvSpPr>
        <p:spPr>
          <a:xfrm>
            <a:off x="2044065" y="346075"/>
            <a:ext cx="9460230" cy="5344160"/>
          </a:xfrm>
        </p:spPr>
        <p:txBody>
          <a:bodyPr>
            <a:noAutofit/>
          </a:bodyPr>
          <a:p>
            <a:pPr marL="0" indent="0">
              <a:buNone/>
            </a:pPr>
            <a:endParaRPr lang="en-US" altLang="en-US" sz="2000" b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20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</a:t>
            </a:r>
            <a:r>
              <a:rPr lang="en-US" altLang="ru-RU" sz="20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en-US" altLang="ru-RU" sz="20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ru-RU" sz="2000" b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Воробушки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Совушка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Перелёт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перебежки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кормушке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Птички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гнёздышках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altLang="en-US" sz="24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Птички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Кормушка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altLang="en-US" sz="24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20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</a:t>
            </a:r>
            <a:r>
              <a:rPr lang="en-US" altLang="ru-RU" sz="20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20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ru-RU" sz="24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Ежедневное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птицами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кормушки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прилетают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себя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ведут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ru-RU" sz="24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следов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снегу</a:t>
            </a:r>
            <a:endParaRPr lang="en-US" altLang="en-US" sz="24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внешнего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воробья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синицы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снегиря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свиристели</a:t>
            </a:r>
            <a:endParaRPr lang="en-US" altLang="en-US" sz="24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Фиксация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календаре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наблюдений</a:t>
            </a:r>
            <a:endParaRPr lang="en-US" altLang="en-US" sz="24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Замещающий текст 4"/>
          <p:cNvSpPr>
            <a:spLocks noGrp="1"/>
          </p:cNvSpPr>
          <p:nvPr>
            <p:ph type="body" idx="1"/>
          </p:nvPr>
        </p:nvSpPr>
        <p:spPr>
          <a:xfrm>
            <a:off x="1841500" y="561975"/>
            <a:ext cx="9662795" cy="5277485"/>
          </a:xfrm>
        </p:spPr>
        <p:txBody>
          <a:bodyPr>
            <a:noAutofit/>
          </a:bodyPr>
          <a:p>
            <a:pPr marL="0" indent="0">
              <a:buNone/>
            </a:pPr>
            <a:r>
              <a:rPr lang="en-US" altLang="en-US" sz="36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</a:t>
            </a:r>
            <a:r>
              <a:rPr lang="en-US" altLang="ru-RU" sz="36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sz="36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</a:t>
            </a:r>
            <a:r>
              <a:rPr lang="en-US" altLang="ru-RU" sz="36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ru-RU" sz="3600" b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«Чем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подкармливать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зимой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памятка»</a:t>
            </a:r>
            <a:endParaRPr lang="en-US" altLang="en-US" sz="24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«Смастери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кормушку»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семейных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ru-RU" sz="24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создании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фотовыставки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«Птицы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нашего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двора»</a:t>
            </a:r>
            <a:endParaRPr lang="en-US" altLang="en-US" sz="24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читать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птицах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наблюдать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</a:t>
            </a:r>
            <a:endParaRPr lang="en-US" altLang="en-US" sz="24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заготовке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корма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семечки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крупы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несолёное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сало</a:t>
            </a:r>
            <a:r>
              <a:rPr lang="en-US" alt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ru-RU" sz="24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Изображение 1" descr="1 (7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60115" y="3634740"/>
            <a:ext cx="4217670" cy="29946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5545</Words>
  <Application>WPS Presentation</Application>
  <PresentationFormat>Широкоэкранный</PresentationFormat>
  <Paragraphs>117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Arial</vt:lpstr>
      <vt:lpstr>SimSun</vt:lpstr>
      <vt:lpstr>Wingdings</vt:lpstr>
      <vt:lpstr>Wingdings 3</vt:lpstr>
      <vt:lpstr>Arial</vt:lpstr>
      <vt:lpstr>Times New Roman</vt:lpstr>
      <vt:lpstr>Microsoft YaHei</vt:lpstr>
      <vt:lpstr>Arial Unicode MS</vt:lpstr>
      <vt:lpstr>Century Gothic</vt:lpstr>
      <vt:lpstr>Calibri</vt:lpstr>
      <vt:lpstr>Легкий дым</vt:lpstr>
      <vt:lpstr>Муниципальное автономное дошкольное образовательное учреждение - детский сад комбинированного вида «Колосок»      Проект в подготовительной группе по теме: «Зимующие птицы» (в рамках реализации парциальной программы  «Ребёнок и природа» )  </vt:lpstr>
      <vt:lpstr>PowerPoint 演示文稿</vt:lpstr>
      <vt:lpstr>Актуальность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Пользователь</dc:creator>
  <cp:lastModifiedBy>user</cp:lastModifiedBy>
  <cp:revision>17</cp:revision>
  <dcterms:created xsi:type="dcterms:W3CDTF">2026-02-21T16:30:00Z</dcterms:created>
  <dcterms:modified xsi:type="dcterms:W3CDTF">2026-04-21T01:03:15Z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DD1D616C6BDF4B3FB7954C139D511D6D_12</vt:lpwstr>
  </property>
  <property fmtid="{D5CDD505-2E9C-101B-9397-08002B2CF9AE}" pid="3" name="KSOProductBuildVer">
    <vt:lpwstr>1049-12.2.0.23196</vt:lpwstr>
  </property>
</Properties>
</file>